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41" r:id="rId5"/>
    <p:sldId id="342" r:id="rId6"/>
    <p:sldId id="460" r:id="rId7"/>
    <p:sldId id="347" r:id="rId8"/>
    <p:sldId id="348" r:id="rId9"/>
    <p:sldId id="529" r:id="rId10"/>
    <p:sldId id="528" r:id="rId11"/>
    <p:sldId id="346" r:id="rId12"/>
    <p:sldId id="461" r:id="rId13"/>
    <p:sldId id="537" r:id="rId14"/>
    <p:sldId id="538" r:id="rId15"/>
    <p:sldId id="539" r:id="rId16"/>
    <p:sldId id="569" r:id="rId17"/>
    <p:sldId id="570" r:id="rId18"/>
    <p:sldId id="542" r:id="rId19"/>
    <p:sldId id="541" r:id="rId20"/>
    <p:sldId id="392" r:id="rId21"/>
    <p:sldId id="543" r:id="rId22"/>
    <p:sldId id="545" r:id="rId23"/>
    <p:sldId id="571" r:id="rId24"/>
    <p:sldId id="476" r:id="rId25"/>
    <p:sldId id="548" r:id="rId26"/>
    <p:sldId id="549" r:id="rId27"/>
    <p:sldId id="550" r:id="rId28"/>
    <p:sldId id="551" r:id="rId29"/>
    <p:sldId id="572" r:id="rId30"/>
    <p:sldId id="552" r:id="rId31"/>
    <p:sldId id="573" r:id="rId32"/>
    <p:sldId id="553" r:id="rId33"/>
    <p:sldId id="554" r:id="rId34"/>
    <p:sldId id="574" r:id="rId35"/>
    <p:sldId id="452" r:id="rId36"/>
    <p:sldId id="556" r:id="rId37"/>
    <p:sldId id="557" r:id="rId38"/>
    <p:sldId id="558" r:id="rId39"/>
    <p:sldId id="559" r:id="rId40"/>
    <p:sldId id="560" r:id="rId41"/>
    <p:sldId id="575" r:id="rId42"/>
    <p:sldId id="562" r:id="rId43"/>
    <p:sldId id="576" r:id="rId44"/>
    <p:sldId id="564" r:id="rId45"/>
    <p:sldId id="565" r:id="rId46"/>
    <p:sldId id="39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267B"/>
    <a:srgbClr val="44ABAA"/>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32755-1462-8E9A-B102-FA2FFBBBD03E}" v="95" dt="2023-09-13T01:40:59.451"/>
    <p1510:client id="{1BB0D017-18EB-DE26-F59F-C7DB71453A17}" v="7" dt="2023-09-26T00:34:57.698"/>
    <p1510:client id="{28A6F5EF-6C6F-37F2-8EC3-D72770DE614A}" v="1" dt="2023-09-29T05:09:31.795"/>
    <p1510:client id="{46BA301D-4F31-E5A2-D643-C4D082A03E68}" v="785" dt="2023-09-12T06:13:22.294"/>
    <p1510:client id="{55805147-D775-97E1-0829-DB6185194141}" v="1" dt="2023-10-03T04:39:52.106"/>
    <p1510:client id="{58520C32-B140-8D24-AC10-1483F99A7012}" v="78" dt="2023-09-19T04:34:58.101"/>
    <p1510:client id="{60D78AD5-4DCA-F82C-4C6A-A12203155EF7}" v="668" dt="2023-09-13T00:21:37.106"/>
    <p1510:client id="{73DDB8B4-C12E-587B-CBE5-07F7B2AB1505}" v="207" dt="2023-09-13T03:49:22.679"/>
    <p1510:client id="{8708C50A-D16C-BCFB-2A13-BC93972D9EB8}" v="100" dt="2023-09-12T06:38:05.957"/>
    <p1510:client id="{97C4AB10-5E8B-13CB-C5FB-0322D8EBEFC0}" v="277" dt="2023-09-13T05:32:59.292"/>
    <p1510:client id="{A1B5EB97-E7FC-4F11-B04C-8682C3BD12A1}" v="5" dt="2023-08-01T00:50:36.096"/>
    <p1510:client id="{A4B21E01-A599-28AC-B6C6-590821A7AD1B}" v="321" dt="2023-09-08T00:30:43.680"/>
    <p1510:client id="{B922E044-4967-6A89-92BD-95561BAEB2B2}" v="201" dt="2023-09-13T05:07:19.721"/>
    <p1510:client id="{BD8BC82A-7C30-449C-B02C-4DBF98AEBAA1}" v="8" dt="2023-08-02T00:52:51.228"/>
    <p1510:client id="{CA8432F4-FC2B-E24A-29F4-A1EA77F3A1A7}" v="2183" dt="2023-09-19T02:34:06.192"/>
    <p1510:client id="{D7B53E64-74C7-2E86-4CFD-6EEDEC6A8446}" v="119" dt="2023-09-13T04:58:28.674"/>
    <p1510:client id="{D984487A-66DD-8CD6-749C-246E582289E0}" v="358" dt="2023-09-12T04:37:27.555"/>
    <p1510:client id="{DEE38A32-CA60-770E-7783-803DCC2779BA}" v="156" dt="2023-09-08T03:43:21.937"/>
    <p1510:client id="{E75EA5FB-374A-FB37-FD00-387159CBC94D}" v="54" dt="2023-08-11T03:36:27.658"/>
    <p1510:client id="{E9AFD1AA-DA47-65EC-0FD9-DC96280AE7E8}" v="129" dt="2023-09-27T22:52:07.931"/>
    <p1510:client id="{F5B48A28-C62D-FF46-7581-0DE64106FA61}" v="1963" dt="2023-09-11T23:42:31.654"/>
    <p1510:client id="{F8D65926-F127-076D-97A3-D3C2A8773329}" v="366" dt="2023-09-20T01:49:14.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73DDB8B4-C12E-587B-CBE5-07F7B2AB1505}"/>
    <pc:docChg chg="addSld delSld modSld sldOrd">
      <pc:chgData name="Carly Pettiona" userId="S::carly.pettiona@healingfoundation.org.au::8cfcf547-e567-4a67-ae5f-7d6e6196302b" providerId="AD" clId="Web-{73DDB8B4-C12E-587B-CBE5-07F7B2AB1505}" dt="2023-09-13T03:49:22.679" v="230" actId="1076"/>
      <pc:docMkLst>
        <pc:docMk/>
      </pc:docMkLst>
      <pc:sldChg chg="modSp">
        <pc:chgData name="Carly Pettiona" userId="S::carly.pettiona@healingfoundation.org.au::8cfcf547-e567-4a67-ae5f-7d6e6196302b" providerId="AD" clId="Web-{73DDB8B4-C12E-587B-CBE5-07F7B2AB1505}" dt="2023-09-13T03:30:34.426" v="6" actId="20577"/>
        <pc:sldMkLst>
          <pc:docMk/>
          <pc:sldMk cId="1008212083" sldId="392"/>
        </pc:sldMkLst>
        <pc:spChg chg="mod">
          <ac:chgData name="Carly Pettiona" userId="S::carly.pettiona@healingfoundation.org.au::8cfcf547-e567-4a67-ae5f-7d6e6196302b" providerId="AD" clId="Web-{73DDB8B4-C12E-587B-CBE5-07F7B2AB1505}" dt="2023-09-13T03:30:34.426" v="6"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73DDB8B4-C12E-587B-CBE5-07F7B2AB1505}" dt="2023-09-13T03:43:51.669" v="153"/>
        <pc:sldMkLst>
          <pc:docMk/>
          <pc:sldMk cId="1434699194" sldId="452"/>
        </pc:sldMkLst>
        <pc:spChg chg="mod">
          <ac:chgData name="Carly Pettiona" userId="S::carly.pettiona@healingfoundation.org.au::8cfcf547-e567-4a67-ae5f-7d6e6196302b" providerId="AD" clId="Web-{73DDB8B4-C12E-587B-CBE5-07F7B2AB1505}" dt="2023-09-13T03:43:50.575" v="152"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73DDB8B4-C12E-587B-CBE5-07F7B2AB1505}" dt="2023-09-13T03:36:35.781" v="74"/>
        <pc:sldMkLst>
          <pc:docMk/>
          <pc:sldMk cId="127561016" sldId="476"/>
        </pc:sldMkLst>
        <pc:spChg chg="add del mod">
          <ac:chgData name="Carly Pettiona" userId="S::carly.pettiona@healingfoundation.org.au::8cfcf547-e567-4a67-ae5f-7d6e6196302b" providerId="AD" clId="Web-{73DDB8B4-C12E-587B-CBE5-07F7B2AB1505}" dt="2023-09-13T03:36:30.484" v="73"/>
          <ac:spMkLst>
            <pc:docMk/>
            <pc:sldMk cId="127561016" sldId="476"/>
            <ac:spMk id="2" creationId="{E9710112-0A5A-4CE7-EB4C-9961EBF12473}"/>
          </ac:spMkLst>
        </pc:spChg>
        <pc:spChg chg="add">
          <ac:chgData name="Carly Pettiona" userId="S::carly.pettiona@healingfoundation.org.au::8cfcf547-e567-4a67-ae5f-7d6e6196302b" providerId="AD" clId="Web-{73DDB8B4-C12E-587B-CBE5-07F7B2AB1505}" dt="2023-09-13T03:36:35.781" v="74"/>
          <ac:spMkLst>
            <pc:docMk/>
            <pc:sldMk cId="127561016" sldId="476"/>
            <ac:spMk id="5" creationId="{2A9F4131-AEF8-F413-82F2-2F1D9CCE76E0}"/>
          </ac:spMkLst>
        </pc:spChg>
        <pc:spChg chg="del">
          <ac:chgData name="Carly Pettiona" userId="S::carly.pettiona@healingfoundation.org.au::8cfcf547-e567-4a67-ae5f-7d6e6196302b" providerId="AD" clId="Web-{73DDB8B4-C12E-587B-CBE5-07F7B2AB1505}" dt="2023-09-13T03:35:05.169" v="68"/>
          <ac:spMkLst>
            <pc:docMk/>
            <pc:sldMk cId="127561016" sldId="476"/>
            <ac:spMk id="9" creationId="{EF39603B-2B7E-5E7C-032B-7B7BB0525A71}"/>
          </ac:spMkLst>
        </pc:spChg>
        <pc:picChg chg="del">
          <ac:chgData name="Carly Pettiona" userId="S::carly.pettiona@healingfoundation.org.au::8cfcf547-e567-4a67-ae5f-7d6e6196302b" providerId="AD" clId="Web-{73DDB8B4-C12E-587B-CBE5-07F7B2AB1505}" dt="2023-09-13T03:35:05.169" v="67"/>
          <ac:picMkLst>
            <pc:docMk/>
            <pc:sldMk cId="127561016" sldId="476"/>
            <ac:picMk id="4" creationId="{9E616870-FAA8-E181-6CF1-8E3214B71E85}"/>
          </ac:picMkLst>
        </pc:picChg>
        <pc:picChg chg="del">
          <ac:chgData name="Carly Pettiona" userId="S::carly.pettiona@healingfoundation.org.au::8cfcf547-e567-4a67-ae5f-7d6e6196302b" providerId="AD" clId="Web-{73DDB8B4-C12E-587B-CBE5-07F7B2AB1505}" dt="2023-09-13T03:35:05.169" v="66"/>
          <ac:picMkLst>
            <pc:docMk/>
            <pc:sldMk cId="127561016" sldId="476"/>
            <ac:picMk id="6" creationId="{7912E261-1488-3BBF-830C-BCDB13CC60FC}"/>
          </ac:picMkLst>
        </pc:picChg>
        <pc:picChg chg="del">
          <ac:chgData name="Carly Pettiona" userId="S::carly.pettiona@healingfoundation.org.au::8cfcf547-e567-4a67-ae5f-7d6e6196302b" providerId="AD" clId="Web-{73DDB8B4-C12E-587B-CBE5-07F7B2AB1505}" dt="2023-09-13T03:35:05.169" v="62"/>
          <ac:picMkLst>
            <pc:docMk/>
            <pc:sldMk cId="127561016" sldId="476"/>
            <ac:picMk id="7" creationId="{2E2CE529-9451-5294-9B08-FE55D8ABD4A1}"/>
          </ac:picMkLst>
        </pc:picChg>
        <pc:picChg chg="add">
          <ac:chgData name="Carly Pettiona" userId="S::carly.pettiona@healingfoundation.org.au::8cfcf547-e567-4a67-ae5f-7d6e6196302b" providerId="AD" clId="Web-{73DDB8B4-C12E-587B-CBE5-07F7B2AB1505}" dt="2023-09-13T03:36:35.781" v="74"/>
          <ac:picMkLst>
            <pc:docMk/>
            <pc:sldMk cId="127561016" sldId="476"/>
            <ac:picMk id="8" creationId="{EC8591C5-B146-AEF7-B4A0-CD781F4622D8}"/>
          </ac:picMkLst>
        </pc:picChg>
        <pc:picChg chg="del">
          <ac:chgData name="Carly Pettiona" userId="S::carly.pettiona@healingfoundation.org.au::8cfcf547-e567-4a67-ae5f-7d6e6196302b" providerId="AD" clId="Web-{73DDB8B4-C12E-587B-CBE5-07F7B2AB1505}" dt="2023-09-13T03:36:27.609" v="69"/>
          <ac:picMkLst>
            <pc:docMk/>
            <pc:sldMk cId="127561016" sldId="476"/>
            <ac:picMk id="10" creationId="{6F472DF6-B418-8293-DDBE-A60059E81849}"/>
          </ac:picMkLst>
        </pc:picChg>
        <pc:picChg chg="add">
          <ac:chgData name="Carly Pettiona" userId="S::carly.pettiona@healingfoundation.org.au::8cfcf547-e567-4a67-ae5f-7d6e6196302b" providerId="AD" clId="Web-{73DDB8B4-C12E-587B-CBE5-07F7B2AB1505}" dt="2023-09-13T03:36:35.781" v="74"/>
          <ac:picMkLst>
            <pc:docMk/>
            <pc:sldMk cId="127561016" sldId="476"/>
            <ac:picMk id="11" creationId="{85C4F17D-214F-ADD5-7BC9-5E666C470B5C}"/>
          </ac:picMkLst>
        </pc:picChg>
        <pc:picChg chg="del">
          <ac:chgData name="Carly Pettiona" userId="S::carly.pettiona@healingfoundation.org.au::8cfcf547-e567-4a67-ae5f-7d6e6196302b" providerId="AD" clId="Web-{73DDB8B4-C12E-587B-CBE5-07F7B2AB1505}" dt="2023-09-13T03:35:05.169" v="65"/>
          <ac:picMkLst>
            <pc:docMk/>
            <pc:sldMk cId="127561016" sldId="476"/>
            <ac:picMk id="13" creationId="{B52CB0E5-2CCA-2DB6-D74D-1B4760E768D4}"/>
          </ac:picMkLst>
        </pc:picChg>
        <pc:picChg chg="del">
          <ac:chgData name="Carly Pettiona" userId="S::carly.pettiona@healingfoundation.org.au::8cfcf547-e567-4a67-ae5f-7d6e6196302b" providerId="AD" clId="Web-{73DDB8B4-C12E-587B-CBE5-07F7B2AB1505}" dt="2023-09-13T03:35:05.169" v="64"/>
          <ac:picMkLst>
            <pc:docMk/>
            <pc:sldMk cId="127561016" sldId="476"/>
            <ac:picMk id="15" creationId="{485310B2-3DB9-7B48-BC56-6C0FF28D595C}"/>
          </ac:picMkLst>
        </pc:picChg>
        <pc:picChg chg="del">
          <ac:chgData name="Carly Pettiona" userId="S::carly.pettiona@healingfoundation.org.au::8cfcf547-e567-4a67-ae5f-7d6e6196302b" providerId="AD" clId="Web-{73DDB8B4-C12E-587B-CBE5-07F7B2AB1505}" dt="2023-09-13T03:35:05.169" v="63"/>
          <ac:picMkLst>
            <pc:docMk/>
            <pc:sldMk cId="127561016" sldId="476"/>
            <ac:picMk id="17" creationId="{9E49AA36-0938-92ED-73E3-D0D6E40E75C5}"/>
          </ac:picMkLst>
        </pc:picChg>
      </pc:sldChg>
      <pc:sldChg chg="del">
        <pc:chgData name="Carly Pettiona" userId="S::carly.pettiona@healingfoundation.org.au::8cfcf547-e567-4a67-ae5f-7d6e6196302b" providerId="AD" clId="Web-{73DDB8B4-C12E-587B-CBE5-07F7B2AB1505}" dt="2023-09-13T03:30:41.599" v="11"/>
        <pc:sldMkLst>
          <pc:docMk/>
          <pc:sldMk cId="1518336704" sldId="514"/>
        </pc:sldMkLst>
      </pc:sldChg>
      <pc:sldChg chg="del">
        <pc:chgData name="Carly Pettiona" userId="S::carly.pettiona@healingfoundation.org.au::8cfcf547-e567-4a67-ae5f-7d6e6196302b" providerId="AD" clId="Web-{73DDB8B4-C12E-587B-CBE5-07F7B2AB1505}" dt="2023-09-13T03:30:41.599" v="7"/>
        <pc:sldMkLst>
          <pc:docMk/>
          <pc:sldMk cId="1952206064" sldId="515"/>
        </pc:sldMkLst>
      </pc:sldChg>
      <pc:sldChg chg="del">
        <pc:chgData name="Carly Pettiona" userId="S::carly.pettiona@healingfoundation.org.au::8cfcf547-e567-4a67-ae5f-7d6e6196302b" providerId="AD" clId="Web-{73DDB8B4-C12E-587B-CBE5-07F7B2AB1505}" dt="2023-09-13T03:30:41.599" v="10"/>
        <pc:sldMkLst>
          <pc:docMk/>
          <pc:sldMk cId="1221469417" sldId="516"/>
        </pc:sldMkLst>
      </pc:sldChg>
      <pc:sldChg chg="del">
        <pc:chgData name="Carly Pettiona" userId="S::carly.pettiona@healingfoundation.org.au::8cfcf547-e567-4a67-ae5f-7d6e6196302b" providerId="AD" clId="Web-{73DDB8B4-C12E-587B-CBE5-07F7B2AB1505}" dt="2023-09-13T03:30:41.599" v="9"/>
        <pc:sldMkLst>
          <pc:docMk/>
          <pc:sldMk cId="240839470" sldId="517"/>
        </pc:sldMkLst>
      </pc:sldChg>
      <pc:sldChg chg="del">
        <pc:chgData name="Carly Pettiona" userId="S::carly.pettiona@healingfoundation.org.au::8cfcf547-e567-4a67-ae5f-7d6e6196302b" providerId="AD" clId="Web-{73DDB8B4-C12E-587B-CBE5-07F7B2AB1505}" dt="2023-09-13T03:30:41.599" v="8"/>
        <pc:sldMkLst>
          <pc:docMk/>
          <pc:sldMk cId="1673858166" sldId="519"/>
        </pc:sldMkLst>
      </pc:sldChg>
      <pc:sldChg chg="del">
        <pc:chgData name="Carly Pettiona" userId="S::carly.pettiona@healingfoundation.org.au::8cfcf547-e567-4a67-ae5f-7d6e6196302b" providerId="AD" clId="Web-{73DDB8B4-C12E-587B-CBE5-07F7B2AB1505}" dt="2023-09-13T03:36:42.312" v="79"/>
        <pc:sldMkLst>
          <pc:docMk/>
          <pc:sldMk cId="4253308445" sldId="520"/>
        </pc:sldMkLst>
      </pc:sldChg>
      <pc:sldChg chg="del">
        <pc:chgData name="Carly Pettiona" userId="S::carly.pettiona@healingfoundation.org.au::8cfcf547-e567-4a67-ae5f-7d6e6196302b" providerId="AD" clId="Web-{73DDB8B4-C12E-587B-CBE5-07F7B2AB1505}" dt="2023-09-13T03:36:42.312" v="78"/>
        <pc:sldMkLst>
          <pc:docMk/>
          <pc:sldMk cId="2852021873" sldId="521"/>
        </pc:sldMkLst>
      </pc:sldChg>
      <pc:sldChg chg="del">
        <pc:chgData name="Carly Pettiona" userId="S::carly.pettiona@healingfoundation.org.au::8cfcf547-e567-4a67-ae5f-7d6e6196302b" providerId="AD" clId="Web-{73DDB8B4-C12E-587B-CBE5-07F7B2AB1505}" dt="2023-09-13T03:36:42.312" v="77"/>
        <pc:sldMkLst>
          <pc:docMk/>
          <pc:sldMk cId="3489424256" sldId="522"/>
        </pc:sldMkLst>
      </pc:sldChg>
      <pc:sldChg chg="del">
        <pc:chgData name="Carly Pettiona" userId="S::carly.pettiona@healingfoundation.org.au::8cfcf547-e567-4a67-ae5f-7d6e6196302b" providerId="AD" clId="Web-{73DDB8B4-C12E-587B-CBE5-07F7B2AB1505}" dt="2023-09-13T03:36:42.312" v="76"/>
        <pc:sldMkLst>
          <pc:docMk/>
          <pc:sldMk cId="263513673" sldId="523"/>
        </pc:sldMkLst>
      </pc:sldChg>
      <pc:sldChg chg="del">
        <pc:chgData name="Carly Pettiona" userId="S::carly.pettiona@healingfoundation.org.au::8cfcf547-e567-4a67-ae5f-7d6e6196302b" providerId="AD" clId="Web-{73DDB8B4-C12E-587B-CBE5-07F7B2AB1505}" dt="2023-09-13T03:36:42.312" v="75"/>
        <pc:sldMkLst>
          <pc:docMk/>
          <pc:sldMk cId="2520645924" sldId="524"/>
        </pc:sldMkLst>
      </pc:sldChg>
      <pc:sldChg chg="del">
        <pc:chgData name="Carly Pettiona" userId="S::carly.pettiona@healingfoundation.org.au::8cfcf547-e567-4a67-ae5f-7d6e6196302b" providerId="AD" clId="Web-{73DDB8B4-C12E-587B-CBE5-07F7B2AB1505}" dt="2023-09-13T03:43:55.575" v="156"/>
        <pc:sldMkLst>
          <pc:docMk/>
          <pc:sldMk cId="3217936150" sldId="525"/>
        </pc:sldMkLst>
      </pc:sldChg>
      <pc:sldChg chg="del">
        <pc:chgData name="Carly Pettiona" userId="S::carly.pettiona@healingfoundation.org.au::8cfcf547-e567-4a67-ae5f-7d6e6196302b" providerId="AD" clId="Web-{73DDB8B4-C12E-587B-CBE5-07F7B2AB1505}" dt="2023-09-13T03:43:55.575" v="155"/>
        <pc:sldMkLst>
          <pc:docMk/>
          <pc:sldMk cId="3755610188" sldId="526"/>
        </pc:sldMkLst>
      </pc:sldChg>
      <pc:sldChg chg="del">
        <pc:chgData name="Carly Pettiona" userId="S::carly.pettiona@healingfoundation.org.au::8cfcf547-e567-4a67-ae5f-7d6e6196302b" providerId="AD" clId="Web-{73DDB8B4-C12E-587B-CBE5-07F7B2AB1505}" dt="2023-09-13T03:43:55.559" v="154"/>
        <pc:sldMkLst>
          <pc:docMk/>
          <pc:sldMk cId="3922884971" sldId="527"/>
        </pc:sldMkLst>
      </pc:sldChg>
      <pc:sldChg chg="addSp modNotes">
        <pc:chgData name="Carly Pettiona" userId="S::carly.pettiona@healingfoundation.org.au::8cfcf547-e567-4a67-ae5f-7d6e6196302b" providerId="AD" clId="Web-{73DDB8B4-C12E-587B-CBE5-07F7B2AB1505}" dt="2023-09-13T03:30:00.222" v="3"/>
        <pc:sldMkLst>
          <pc:docMk/>
          <pc:sldMk cId="1594631115" sldId="540"/>
        </pc:sldMkLst>
        <pc:spChg chg="add">
          <ac:chgData name="Carly Pettiona" userId="S::carly.pettiona@healingfoundation.org.au::8cfcf547-e567-4a67-ae5f-7d6e6196302b" providerId="AD" clId="Web-{73DDB8B4-C12E-587B-CBE5-07F7B2AB1505}" dt="2023-09-13T03:29:39.737" v="0"/>
          <ac:spMkLst>
            <pc:docMk/>
            <pc:sldMk cId="1594631115" sldId="540"/>
            <ac:spMk id="2" creationId="{034BEC3D-10C1-EDB2-7164-9F61F660716A}"/>
          </ac:spMkLst>
        </pc:spChg>
        <pc:spChg chg="add">
          <ac:chgData name="Carly Pettiona" userId="S::carly.pettiona@healingfoundation.org.au::8cfcf547-e567-4a67-ae5f-7d6e6196302b" providerId="AD" clId="Web-{73DDB8B4-C12E-587B-CBE5-07F7B2AB1505}" dt="2023-09-13T03:29:39.737" v="0"/>
          <ac:spMkLst>
            <pc:docMk/>
            <pc:sldMk cId="1594631115" sldId="540"/>
            <ac:spMk id="3" creationId="{E8B4B275-47AC-670E-EB8D-699986F2CB31}"/>
          </ac:spMkLst>
        </pc:spChg>
        <pc:picChg chg="add">
          <ac:chgData name="Carly Pettiona" userId="S::carly.pettiona@healingfoundation.org.au::8cfcf547-e567-4a67-ae5f-7d6e6196302b" providerId="AD" clId="Web-{73DDB8B4-C12E-587B-CBE5-07F7B2AB1505}" dt="2023-09-13T03:29:39.737" v="0"/>
          <ac:picMkLst>
            <pc:docMk/>
            <pc:sldMk cId="1594631115" sldId="540"/>
            <ac:picMk id="4" creationId="{7FF700D9-E9FC-0A51-E7F4-C32D22150FB4}"/>
          </ac:picMkLst>
        </pc:picChg>
      </pc:sldChg>
      <pc:sldChg chg="addSp new modNotes">
        <pc:chgData name="Carly Pettiona" userId="S::carly.pettiona@healingfoundation.org.au::8cfcf547-e567-4a67-ae5f-7d6e6196302b" providerId="AD" clId="Web-{73DDB8B4-C12E-587B-CBE5-07F7B2AB1505}" dt="2023-09-13T03:30:17.911" v="5"/>
        <pc:sldMkLst>
          <pc:docMk/>
          <pc:sldMk cId="3020428487" sldId="541"/>
        </pc:sldMkLst>
        <pc:spChg chg="add">
          <ac:chgData name="Carly Pettiona" userId="S::carly.pettiona@healingfoundation.org.au::8cfcf547-e567-4a67-ae5f-7d6e6196302b" providerId="AD" clId="Web-{73DDB8B4-C12E-587B-CBE5-07F7B2AB1505}" dt="2023-09-13T03:30:12.988" v="4"/>
          <ac:spMkLst>
            <pc:docMk/>
            <pc:sldMk cId="3020428487" sldId="541"/>
            <ac:spMk id="2" creationId="{3EDE2608-D4AB-A054-715A-E42C103859EE}"/>
          </ac:spMkLst>
        </pc:spChg>
        <pc:spChg chg="add">
          <ac:chgData name="Carly Pettiona" userId="S::carly.pettiona@healingfoundation.org.au::8cfcf547-e567-4a67-ae5f-7d6e6196302b" providerId="AD" clId="Web-{73DDB8B4-C12E-587B-CBE5-07F7B2AB1505}" dt="2023-09-13T03:30:12.988" v="4"/>
          <ac:spMkLst>
            <pc:docMk/>
            <pc:sldMk cId="3020428487" sldId="541"/>
            <ac:spMk id="4" creationId="{71B95E73-0DD1-E71E-FE06-A1A2C76A8B94}"/>
          </ac:spMkLst>
        </pc:spChg>
        <pc:picChg chg="add">
          <ac:chgData name="Carly Pettiona" userId="S::carly.pettiona@healingfoundation.org.au::8cfcf547-e567-4a67-ae5f-7d6e6196302b" providerId="AD" clId="Web-{73DDB8B4-C12E-587B-CBE5-07F7B2AB1505}" dt="2023-09-13T03:30:12.988" v="4"/>
          <ac:picMkLst>
            <pc:docMk/>
            <pc:sldMk cId="3020428487" sldId="541"/>
            <ac:picMk id="3" creationId="{F06814BE-BD7E-57E7-F782-A88E23C9524F}"/>
          </ac:picMkLst>
        </pc:picChg>
        <pc:picChg chg="add">
          <ac:chgData name="Carly Pettiona" userId="S::carly.pettiona@healingfoundation.org.au::8cfcf547-e567-4a67-ae5f-7d6e6196302b" providerId="AD" clId="Web-{73DDB8B4-C12E-587B-CBE5-07F7B2AB1505}" dt="2023-09-13T03:30:12.988" v="4"/>
          <ac:picMkLst>
            <pc:docMk/>
            <pc:sldMk cId="3020428487" sldId="541"/>
            <ac:picMk id="5" creationId="{2DBF6392-EF37-D839-1322-B09FB5498345}"/>
          </ac:picMkLst>
        </pc:picChg>
      </pc:sldChg>
      <pc:sldChg chg="addSp new modNotes">
        <pc:chgData name="Carly Pettiona" userId="S::carly.pettiona@healingfoundation.org.au::8cfcf547-e567-4a67-ae5f-7d6e6196302b" providerId="AD" clId="Web-{73DDB8B4-C12E-587B-CBE5-07F7B2AB1505}" dt="2023-09-13T03:31:24.303" v="25"/>
        <pc:sldMkLst>
          <pc:docMk/>
          <pc:sldMk cId="1106472696" sldId="542"/>
        </pc:sldMkLst>
        <pc:spChg chg="add">
          <ac:chgData name="Carly Pettiona" userId="S::carly.pettiona@healingfoundation.org.au::8cfcf547-e567-4a67-ae5f-7d6e6196302b" providerId="AD" clId="Web-{73DDB8B4-C12E-587B-CBE5-07F7B2AB1505}" dt="2023-09-13T03:31:02.912" v="15"/>
          <ac:spMkLst>
            <pc:docMk/>
            <pc:sldMk cId="1106472696" sldId="542"/>
            <ac:spMk id="3" creationId="{C9556E45-7100-C2CE-1505-CC2EA18291F5}"/>
          </ac:spMkLst>
        </pc:spChg>
        <pc:picChg chg="add">
          <ac:chgData name="Carly Pettiona" userId="S::carly.pettiona@healingfoundation.org.au::8cfcf547-e567-4a67-ae5f-7d6e6196302b" providerId="AD" clId="Web-{73DDB8B4-C12E-587B-CBE5-07F7B2AB1505}" dt="2023-09-13T03:31:02.912" v="15"/>
          <ac:picMkLst>
            <pc:docMk/>
            <pc:sldMk cId="1106472696" sldId="542"/>
            <ac:picMk id="2" creationId="{0FD30EFE-692C-34F1-45BF-2F93E5351BAE}"/>
          </ac:picMkLst>
        </pc:picChg>
      </pc:sldChg>
      <pc:sldChg chg="addSp new modNotes">
        <pc:chgData name="Carly Pettiona" userId="S::carly.pettiona@healingfoundation.org.au::8cfcf547-e567-4a67-ae5f-7d6e6196302b" providerId="AD" clId="Web-{73DDB8B4-C12E-587B-CBE5-07F7B2AB1505}" dt="2023-09-13T03:31:41.241" v="28"/>
        <pc:sldMkLst>
          <pc:docMk/>
          <pc:sldMk cId="4205409981" sldId="543"/>
        </pc:sldMkLst>
        <pc:spChg chg="add">
          <ac:chgData name="Carly Pettiona" userId="S::carly.pettiona@healingfoundation.org.au::8cfcf547-e567-4a67-ae5f-7d6e6196302b" providerId="AD" clId="Web-{73DDB8B4-C12E-587B-CBE5-07F7B2AB1505}" dt="2023-09-13T03:31:33.413" v="26"/>
          <ac:spMkLst>
            <pc:docMk/>
            <pc:sldMk cId="4205409981" sldId="543"/>
            <ac:spMk id="2" creationId="{56487A90-6EE4-2CE5-B5B3-210C8E8EED1A}"/>
          </ac:spMkLst>
        </pc:spChg>
      </pc:sldChg>
      <pc:sldChg chg="addSp modSp new modNotes">
        <pc:chgData name="Carly Pettiona" userId="S::carly.pettiona@healingfoundation.org.au::8cfcf547-e567-4a67-ae5f-7d6e6196302b" providerId="AD" clId="Web-{73DDB8B4-C12E-587B-CBE5-07F7B2AB1505}" dt="2023-09-13T03:32:09.492" v="34"/>
        <pc:sldMkLst>
          <pc:docMk/>
          <pc:sldMk cId="375859835" sldId="544"/>
        </pc:sldMkLst>
        <pc:spChg chg="add">
          <ac:chgData name="Carly Pettiona" userId="S::carly.pettiona@healingfoundation.org.au::8cfcf547-e567-4a67-ae5f-7d6e6196302b" providerId="AD" clId="Web-{73DDB8B4-C12E-587B-CBE5-07F7B2AB1505}" dt="2023-09-13T03:31:50.366" v="31"/>
          <ac:spMkLst>
            <pc:docMk/>
            <pc:sldMk cId="375859835" sldId="544"/>
            <ac:spMk id="2" creationId="{1DB01A24-BB31-A967-1082-9849740970CC}"/>
          </ac:spMkLst>
        </pc:spChg>
        <pc:spChg chg="add mod">
          <ac:chgData name="Carly Pettiona" userId="S::carly.pettiona@healingfoundation.org.au::8cfcf547-e567-4a67-ae5f-7d6e6196302b" providerId="AD" clId="Web-{73DDB8B4-C12E-587B-CBE5-07F7B2AB1505}" dt="2023-09-13T03:31:57.241" v="32" actId="20577"/>
          <ac:spMkLst>
            <pc:docMk/>
            <pc:sldMk cId="375859835" sldId="544"/>
            <ac:spMk id="3" creationId="{B5CFA938-3877-FA40-072A-7C1D4AEFFEF7}"/>
          </ac:spMkLst>
        </pc:spChg>
      </pc:sldChg>
      <pc:sldChg chg="addSp modSp new modNotes">
        <pc:chgData name="Carly Pettiona" userId="S::carly.pettiona@healingfoundation.org.au::8cfcf547-e567-4a67-ae5f-7d6e6196302b" providerId="AD" clId="Web-{73DDB8B4-C12E-587B-CBE5-07F7B2AB1505}" dt="2023-09-13T03:33:07.040" v="46" actId="1076"/>
        <pc:sldMkLst>
          <pc:docMk/>
          <pc:sldMk cId="4237695336" sldId="545"/>
        </pc:sldMkLst>
        <pc:spChg chg="add mod">
          <ac:chgData name="Carly Pettiona" userId="S::carly.pettiona@healingfoundation.org.au::8cfcf547-e567-4a67-ae5f-7d6e6196302b" providerId="AD" clId="Web-{73DDB8B4-C12E-587B-CBE5-07F7B2AB1505}" dt="2023-09-13T03:32:23.133" v="37" actId="14100"/>
          <ac:spMkLst>
            <pc:docMk/>
            <pc:sldMk cId="4237695336" sldId="545"/>
            <ac:spMk id="2" creationId="{2BCE72F6-93C4-F847-8678-CDE7AD712161}"/>
          </ac:spMkLst>
        </pc:spChg>
        <pc:picChg chg="add mod">
          <ac:chgData name="Carly Pettiona" userId="S::carly.pettiona@healingfoundation.org.au::8cfcf547-e567-4a67-ae5f-7d6e6196302b" providerId="AD" clId="Web-{73DDB8B4-C12E-587B-CBE5-07F7B2AB1505}" dt="2023-09-13T03:33:07.040" v="46" actId="1076"/>
          <ac:picMkLst>
            <pc:docMk/>
            <pc:sldMk cId="4237695336" sldId="545"/>
            <ac:picMk id="3" creationId="{3D92DC48-7134-71D5-CEE4-F00F91BB788E}"/>
          </ac:picMkLst>
        </pc:picChg>
      </pc:sldChg>
      <pc:sldChg chg="addSp new modNotes">
        <pc:chgData name="Carly Pettiona" userId="S::carly.pettiona@healingfoundation.org.au::8cfcf547-e567-4a67-ae5f-7d6e6196302b" providerId="AD" clId="Web-{73DDB8B4-C12E-587B-CBE5-07F7B2AB1505}" dt="2023-09-13T03:33:34.557" v="51"/>
        <pc:sldMkLst>
          <pc:docMk/>
          <pc:sldMk cId="4127448303" sldId="546"/>
        </pc:sldMkLst>
        <pc:spChg chg="add">
          <ac:chgData name="Carly Pettiona" userId="S::carly.pettiona@healingfoundation.org.au::8cfcf547-e567-4a67-ae5f-7d6e6196302b" providerId="AD" clId="Web-{73DDB8B4-C12E-587B-CBE5-07F7B2AB1505}" dt="2023-09-13T03:33:18.337" v="47"/>
          <ac:spMkLst>
            <pc:docMk/>
            <pc:sldMk cId="4127448303" sldId="546"/>
            <ac:spMk id="2" creationId="{8094C38C-EEAD-37F4-B78C-E13D0124BE72}"/>
          </ac:spMkLst>
        </pc:spChg>
        <pc:spChg chg="add">
          <ac:chgData name="Carly Pettiona" userId="S::carly.pettiona@healingfoundation.org.au::8cfcf547-e567-4a67-ae5f-7d6e6196302b" providerId="AD" clId="Web-{73DDB8B4-C12E-587B-CBE5-07F7B2AB1505}" dt="2023-09-13T03:33:18.337" v="47"/>
          <ac:spMkLst>
            <pc:docMk/>
            <pc:sldMk cId="4127448303" sldId="546"/>
            <ac:spMk id="4" creationId="{535ED308-EDEA-B3C5-9DAB-D38012B1095D}"/>
          </ac:spMkLst>
        </pc:spChg>
        <pc:picChg chg="add">
          <ac:chgData name="Carly Pettiona" userId="S::carly.pettiona@healingfoundation.org.au::8cfcf547-e567-4a67-ae5f-7d6e6196302b" providerId="AD" clId="Web-{73DDB8B4-C12E-587B-CBE5-07F7B2AB1505}" dt="2023-09-13T03:33:18.337" v="47"/>
          <ac:picMkLst>
            <pc:docMk/>
            <pc:sldMk cId="4127448303" sldId="546"/>
            <ac:picMk id="3" creationId="{67E9CAF2-6BCE-8553-F0C8-E38DE218D43C}"/>
          </ac:picMkLst>
        </pc:picChg>
      </pc:sldChg>
      <pc:sldChg chg="addSp modSp new modNotes">
        <pc:chgData name="Carly Pettiona" userId="S::carly.pettiona@healingfoundation.org.au::8cfcf547-e567-4a67-ae5f-7d6e6196302b" providerId="AD" clId="Web-{73DDB8B4-C12E-587B-CBE5-07F7B2AB1505}" dt="2023-09-13T03:34:20.465" v="58"/>
        <pc:sldMkLst>
          <pc:docMk/>
          <pc:sldMk cId="3436856500" sldId="547"/>
        </pc:sldMkLst>
        <pc:spChg chg="add">
          <ac:chgData name="Carly Pettiona" userId="S::carly.pettiona@healingfoundation.org.au::8cfcf547-e567-4a67-ae5f-7d6e6196302b" providerId="AD" clId="Web-{73DDB8B4-C12E-587B-CBE5-07F7B2AB1505}" dt="2023-09-13T03:33:43.557" v="52"/>
          <ac:spMkLst>
            <pc:docMk/>
            <pc:sldMk cId="3436856500" sldId="547"/>
            <ac:spMk id="2" creationId="{21CDD424-0836-ED88-708F-850BFA563042}"/>
          </ac:spMkLst>
        </pc:spChg>
        <pc:spChg chg="add mod">
          <ac:chgData name="Carly Pettiona" userId="S::carly.pettiona@healingfoundation.org.au::8cfcf547-e567-4a67-ae5f-7d6e6196302b" providerId="AD" clId="Web-{73DDB8B4-C12E-587B-CBE5-07F7B2AB1505}" dt="2023-09-13T03:34:06.167" v="56" actId="20577"/>
          <ac:spMkLst>
            <pc:docMk/>
            <pc:sldMk cId="3436856500" sldId="547"/>
            <ac:spMk id="3" creationId="{32F73EBF-A1E7-FBA6-23BC-698326387683}"/>
          </ac:spMkLst>
        </pc:spChg>
        <pc:spChg chg="add">
          <ac:chgData name="Carly Pettiona" userId="S::carly.pettiona@healingfoundation.org.au::8cfcf547-e567-4a67-ae5f-7d6e6196302b" providerId="AD" clId="Web-{73DDB8B4-C12E-587B-CBE5-07F7B2AB1505}" dt="2023-09-13T03:33:43.557" v="52"/>
          <ac:spMkLst>
            <pc:docMk/>
            <pc:sldMk cId="3436856500" sldId="547"/>
            <ac:spMk id="5" creationId="{82E09CC7-EEC3-C04B-8FC8-E1B443C374CC}"/>
          </ac:spMkLst>
        </pc:spChg>
        <pc:spChg chg="add">
          <ac:chgData name="Carly Pettiona" userId="S::carly.pettiona@healingfoundation.org.au::8cfcf547-e567-4a67-ae5f-7d6e6196302b" providerId="AD" clId="Web-{73DDB8B4-C12E-587B-CBE5-07F7B2AB1505}" dt="2023-09-13T03:33:43.557" v="52"/>
          <ac:spMkLst>
            <pc:docMk/>
            <pc:sldMk cId="3436856500" sldId="547"/>
            <ac:spMk id="6" creationId="{86A36476-FB77-3F39-D611-FB9645C4D93E}"/>
          </ac:spMkLst>
        </pc:spChg>
        <pc:grpChg chg="add">
          <ac:chgData name="Carly Pettiona" userId="S::carly.pettiona@healingfoundation.org.au::8cfcf547-e567-4a67-ae5f-7d6e6196302b" providerId="AD" clId="Web-{73DDB8B4-C12E-587B-CBE5-07F7B2AB1505}" dt="2023-09-13T03:33:52.885" v="53"/>
          <ac:grpSpMkLst>
            <pc:docMk/>
            <pc:sldMk cId="3436856500" sldId="547"/>
            <ac:grpSpMk id="7" creationId="{40B92C8B-8F96-D7C6-B012-10C0FDFD418D}"/>
          </ac:grpSpMkLst>
        </pc:grpChg>
        <pc:picChg chg="add">
          <ac:chgData name="Carly Pettiona" userId="S::carly.pettiona@healingfoundation.org.au::8cfcf547-e567-4a67-ae5f-7d6e6196302b" providerId="AD" clId="Web-{73DDB8B4-C12E-587B-CBE5-07F7B2AB1505}" dt="2023-09-13T03:33:43.557" v="52"/>
          <ac:picMkLst>
            <pc:docMk/>
            <pc:sldMk cId="3436856500" sldId="547"/>
            <ac:picMk id="4" creationId="{9B09807E-C261-F030-8512-8673FE4606CF}"/>
          </ac:picMkLst>
        </pc:picChg>
      </pc:sldChg>
      <pc:sldChg chg="addSp new modNotes">
        <pc:chgData name="Carly Pettiona" userId="S::carly.pettiona@healingfoundation.org.au::8cfcf547-e567-4a67-ae5f-7d6e6196302b" providerId="AD" clId="Web-{73DDB8B4-C12E-587B-CBE5-07F7B2AB1505}" dt="2023-09-13T03:34:39.324" v="61"/>
        <pc:sldMkLst>
          <pc:docMk/>
          <pc:sldMk cId="2077483104" sldId="548"/>
        </pc:sldMkLst>
        <pc:spChg chg="add">
          <ac:chgData name="Carly Pettiona" userId="S::carly.pettiona@healingfoundation.org.au::8cfcf547-e567-4a67-ae5f-7d6e6196302b" providerId="AD" clId="Web-{73DDB8B4-C12E-587B-CBE5-07F7B2AB1505}" dt="2023-09-13T03:34:26.996" v="59"/>
          <ac:spMkLst>
            <pc:docMk/>
            <pc:sldMk cId="2077483104" sldId="548"/>
            <ac:spMk id="3" creationId="{9B52B193-FDEF-247B-3462-AEEE6E1609F5}"/>
          </ac:spMkLst>
        </pc:spChg>
        <pc:picChg chg="add">
          <ac:chgData name="Carly Pettiona" userId="S::carly.pettiona@healingfoundation.org.au::8cfcf547-e567-4a67-ae5f-7d6e6196302b" providerId="AD" clId="Web-{73DDB8B4-C12E-587B-CBE5-07F7B2AB1505}" dt="2023-09-13T03:34:26.996" v="59"/>
          <ac:picMkLst>
            <pc:docMk/>
            <pc:sldMk cId="2077483104" sldId="548"/>
            <ac:picMk id="2" creationId="{FBECB6C6-BB49-C031-3792-C4070717A5E5}"/>
          </ac:picMkLst>
        </pc:picChg>
      </pc:sldChg>
      <pc:sldChg chg="addSp new modNotes">
        <pc:chgData name="Carly Pettiona" userId="S::carly.pettiona@healingfoundation.org.au::8cfcf547-e567-4a67-ae5f-7d6e6196302b" providerId="AD" clId="Web-{73DDB8B4-C12E-587B-CBE5-07F7B2AB1505}" dt="2023-09-13T03:37:15.219" v="86"/>
        <pc:sldMkLst>
          <pc:docMk/>
          <pc:sldMk cId="2215692221" sldId="549"/>
        </pc:sldMkLst>
        <pc:spChg chg="add">
          <ac:chgData name="Carly Pettiona" userId="S::carly.pettiona@healingfoundation.org.au::8cfcf547-e567-4a67-ae5f-7d6e6196302b" providerId="AD" clId="Web-{73DDB8B4-C12E-587B-CBE5-07F7B2AB1505}" dt="2023-09-13T03:36:59.063" v="84"/>
          <ac:spMkLst>
            <pc:docMk/>
            <pc:sldMk cId="2215692221" sldId="549"/>
            <ac:spMk id="2" creationId="{72FFFB9E-1C24-3879-CD48-869D534D3068}"/>
          </ac:spMkLst>
        </pc:spChg>
      </pc:sldChg>
      <pc:sldChg chg="addSp modSp new modNotes">
        <pc:chgData name="Carly Pettiona" userId="S::carly.pettiona@healingfoundation.org.au::8cfcf547-e567-4a67-ae5f-7d6e6196302b" providerId="AD" clId="Web-{73DDB8B4-C12E-587B-CBE5-07F7B2AB1505}" dt="2023-09-13T03:38:16.159" v="98" actId="1076"/>
        <pc:sldMkLst>
          <pc:docMk/>
          <pc:sldMk cId="3641637220" sldId="550"/>
        </pc:sldMkLst>
        <pc:spChg chg="add mod">
          <ac:chgData name="Carly Pettiona" userId="S::carly.pettiona@healingfoundation.org.au::8cfcf547-e567-4a67-ae5f-7d6e6196302b" providerId="AD" clId="Web-{73DDB8B4-C12E-587B-CBE5-07F7B2AB1505}" dt="2023-09-13T03:37:24.798" v="89" actId="14100"/>
          <ac:spMkLst>
            <pc:docMk/>
            <pc:sldMk cId="3641637220" sldId="550"/>
            <ac:spMk id="2" creationId="{0EDE351D-DB9E-A087-B976-59F35E41AB30}"/>
          </ac:spMkLst>
        </pc:spChg>
        <pc:picChg chg="add mod">
          <ac:chgData name="Carly Pettiona" userId="S::carly.pettiona@healingfoundation.org.au::8cfcf547-e567-4a67-ae5f-7d6e6196302b" providerId="AD" clId="Web-{73DDB8B4-C12E-587B-CBE5-07F7B2AB1505}" dt="2023-09-13T03:38:16.159" v="98" actId="1076"/>
          <ac:picMkLst>
            <pc:docMk/>
            <pc:sldMk cId="3641637220" sldId="550"/>
            <ac:picMk id="3" creationId="{C3C5801B-8786-0090-1742-2F816D387C7C}"/>
          </ac:picMkLst>
        </pc:picChg>
      </pc:sldChg>
      <pc:sldChg chg="addSp modSp new modNotes">
        <pc:chgData name="Carly Pettiona" userId="S::carly.pettiona@healingfoundation.org.au::8cfcf547-e567-4a67-ae5f-7d6e6196302b" providerId="AD" clId="Web-{73DDB8B4-C12E-587B-CBE5-07F7B2AB1505}" dt="2023-09-13T03:40:32.116" v="109" actId="1076"/>
        <pc:sldMkLst>
          <pc:docMk/>
          <pc:sldMk cId="809157220" sldId="551"/>
        </pc:sldMkLst>
        <pc:spChg chg="add mod">
          <ac:chgData name="Carly Pettiona" userId="S::carly.pettiona@healingfoundation.org.au::8cfcf547-e567-4a67-ae5f-7d6e6196302b" providerId="AD" clId="Web-{73DDB8B4-C12E-587B-CBE5-07F7B2AB1505}" dt="2023-09-13T03:38:30.175" v="101" actId="14100"/>
          <ac:spMkLst>
            <pc:docMk/>
            <pc:sldMk cId="809157220" sldId="551"/>
            <ac:spMk id="2" creationId="{4C7D3592-F9DF-6F45-DABA-20E9D8F240CA}"/>
          </ac:spMkLst>
        </pc:spChg>
        <pc:picChg chg="add mod">
          <ac:chgData name="Carly Pettiona" userId="S::carly.pettiona@healingfoundation.org.au::8cfcf547-e567-4a67-ae5f-7d6e6196302b" providerId="AD" clId="Web-{73DDB8B4-C12E-587B-CBE5-07F7B2AB1505}" dt="2023-09-13T03:40:32.116" v="109" actId="1076"/>
          <ac:picMkLst>
            <pc:docMk/>
            <pc:sldMk cId="809157220" sldId="551"/>
            <ac:picMk id="3" creationId="{83B17A35-9800-0CDE-DE2D-33C24240D958}"/>
          </ac:picMkLst>
        </pc:picChg>
      </pc:sldChg>
      <pc:sldChg chg="addSp new modNotes">
        <pc:chgData name="Carly Pettiona" userId="S::carly.pettiona@healingfoundation.org.au::8cfcf547-e567-4a67-ae5f-7d6e6196302b" providerId="AD" clId="Web-{73DDB8B4-C12E-587B-CBE5-07F7B2AB1505}" dt="2023-09-13T03:41:48.259" v="132"/>
        <pc:sldMkLst>
          <pc:docMk/>
          <pc:sldMk cId="1740644129" sldId="552"/>
        </pc:sldMkLst>
        <pc:spChg chg="add">
          <ac:chgData name="Carly Pettiona" userId="S::carly.pettiona@healingfoundation.org.au::8cfcf547-e567-4a67-ae5f-7d6e6196302b" providerId="AD" clId="Web-{73DDB8B4-C12E-587B-CBE5-07F7B2AB1505}" dt="2023-09-13T03:41:29.915" v="130"/>
          <ac:spMkLst>
            <pc:docMk/>
            <pc:sldMk cId="1740644129" sldId="552"/>
            <ac:spMk id="2" creationId="{23E87132-5388-3B88-F508-1AE84CEE5E85}"/>
          </ac:spMkLst>
        </pc:spChg>
        <pc:spChg chg="add">
          <ac:chgData name="Carly Pettiona" userId="S::carly.pettiona@healingfoundation.org.au::8cfcf547-e567-4a67-ae5f-7d6e6196302b" providerId="AD" clId="Web-{73DDB8B4-C12E-587B-CBE5-07F7B2AB1505}" dt="2023-09-13T03:41:29.915" v="130"/>
          <ac:spMkLst>
            <pc:docMk/>
            <pc:sldMk cId="1740644129" sldId="552"/>
            <ac:spMk id="3" creationId="{D5942DF7-D518-C780-B86A-4DF1D22ABB6A}"/>
          </ac:spMkLst>
        </pc:spChg>
        <pc:picChg chg="add">
          <ac:chgData name="Carly Pettiona" userId="S::carly.pettiona@healingfoundation.org.au::8cfcf547-e567-4a67-ae5f-7d6e6196302b" providerId="AD" clId="Web-{73DDB8B4-C12E-587B-CBE5-07F7B2AB1505}" dt="2023-09-13T03:41:29.915" v="130"/>
          <ac:picMkLst>
            <pc:docMk/>
            <pc:sldMk cId="1740644129" sldId="552"/>
            <ac:picMk id="4" creationId="{705333B5-497B-50D3-1D29-E93BBEDAB807}"/>
          </ac:picMkLst>
        </pc:picChg>
      </pc:sldChg>
      <pc:sldChg chg="addSp modSp new ord modNotes">
        <pc:chgData name="Carly Pettiona" userId="S::carly.pettiona@healingfoundation.org.au::8cfcf547-e567-4a67-ae5f-7d6e6196302b" providerId="AD" clId="Web-{73DDB8B4-C12E-587B-CBE5-07F7B2AB1505}" dt="2023-09-13T03:41:22.258" v="129" actId="20577"/>
        <pc:sldMkLst>
          <pc:docMk/>
          <pc:sldMk cId="3035074734" sldId="553"/>
        </pc:sldMkLst>
        <pc:spChg chg="add">
          <ac:chgData name="Carly Pettiona" userId="S::carly.pettiona@healingfoundation.org.au::8cfcf547-e567-4a67-ae5f-7d6e6196302b" providerId="AD" clId="Web-{73DDB8B4-C12E-587B-CBE5-07F7B2AB1505}" dt="2023-09-13T03:40:44.647" v="111"/>
          <ac:spMkLst>
            <pc:docMk/>
            <pc:sldMk cId="3035074734" sldId="553"/>
            <ac:spMk id="2" creationId="{01F09FEB-C038-3D68-F384-5F2AC890D616}"/>
          </ac:spMkLst>
        </pc:spChg>
        <pc:spChg chg="add mod">
          <ac:chgData name="Carly Pettiona" userId="S::carly.pettiona@healingfoundation.org.au::8cfcf547-e567-4a67-ae5f-7d6e6196302b" providerId="AD" clId="Web-{73DDB8B4-C12E-587B-CBE5-07F7B2AB1505}" dt="2023-09-13T03:41:22.258" v="129" actId="20577"/>
          <ac:spMkLst>
            <pc:docMk/>
            <pc:sldMk cId="3035074734" sldId="553"/>
            <ac:spMk id="3" creationId="{ACA955DB-0BBB-921B-BC77-EE356FF2540E}"/>
          </ac:spMkLst>
        </pc:spChg>
        <pc:picChg chg="add">
          <ac:chgData name="Carly Pettiona" userId="S::carly.pettiona@healingfoundation.org.au::8cfcf547-e567-4a67-ae5f-7d6e6196302b" providerId="AD" clId="Web-{73DDB8B4-C12E-587B-CBE5-07F7B2AB1505}" dt="2023-09-13T03:40:44.647" v="111"/>
          <ac:picMkLst>
            <pc:docMk/>
            <pc:sldMk cId="3035074734" sldId="553"/>
            <ac:picMk id="4" creationId="{EE8B04DB-F759-998E-7BB9-C3DC73429471}"/>
          </ac:picMkLst>
        </pc:picChg>
      </pc:sldChg>
      <pc:sldChg chg="addSp new modNotes">
        <pc:chgData name="Carly Pettiona" userId="S::carly.pettiona@healingfoundation.org.au::8cfcf547-e567-4a67-ae5f-7d6e6196302b" providerId="AD" clId="Web-{73DDB8B4-C12E-587B-CBE5-07F7B2AB1505}" dt="2023-09-13T03:43:31.090" v="142"/>
        <pc:sldMkLst>
          <pc:docMk/>
          <pc:sldMk cId="2778382885" sldId="554"/>
        </pc:sldMkLst>
        <pc:spChg chg="add">
          <ac:chgData name="Carly Pettiona" userId="S::carly.pettiona@healingfoundation.org.au::8cfcf547-e567-4a67-ae5f-7d6e6196302b" providerId="AD" clId="Web-{73DDB8B4-C12E-587B-CBE5-07F7B2AB1505}" dt="2023-09-13T03:41:57.150" v="134"/>
          <ac:spMkLst>
            <pc:docMk/>
            <pc:sldMk cId="2778382885" sldId="554"/>
            <ac:spMk id="3" creationId="{B5FDB3FE-2C31-0E7E-2EB3-9C7CC3A2643E}"/>
          </ac:spMkLst>
        </pc:spChg>
        <pc:picChg chg="add">
          <ac:chgData name="Carly Pettiona" userId="S::carly.pettiona@healingfoundation.org.au::8cfcf547-e567-4a67-ae5f-7d6e6196302b" providerId="AD" clId="Web-{73DDB8B4-C12E-587B-CBE5-07F7B2AB1505}" dt="2023-09-13T03:41:57.150" v="134"/>
          <ac:picMkLst>
            <pc:docMk/>
            <pc:sldMk cId="2778382885" sldId="554"/>
            <ac:picMk id="2" creationId="{574FBBD1-E60C-5739-85C3-480D09F9D1A5}"/>
          </ac:picMkLst>
        </pc:picChg>
      </pc:sldChg>
      <pc:sldChg chg="addSp modSp new modNotes">
        <pc:chgData name="Carly Pettiona" userId="S::carly.pettiona@healingfoundation.org.au::8cfcf547-e567-4a67-ae5f-7d6e6196302b" providerId="AD" clId="Web-{73DDB8B4-C12E-587B-CBE5-07F7B2AB1505}" dt="2023-09-13T03:45:06.077" v="169" actId="1076"/>
        <pc:sldMkLst>
          <pc:docMk/>
          <pc:sldMk cId="1171372230" sldId="555"/>
        </pc:sldMkLst>
        <pc:spChg chg="add">
          <ac:chgData name="Carly Pettiona" userId="S::carly.pettiona@healingfoundation.org.au::8cfcf547-e567-4a67-ae5f-7d6e6196302b" providerId="AD" clId="Web-{73DDB8B4-C12E-587B-CBE5-07F7B2AB1505}" dt="2023-09-13T03:44:07.420" v="160"/>
          <ac:spMkLst>
            <pc:docMk/>
            <pc:sldMk cId="1171372230" sldId="555"/>
            <ac:spMk id="2" creationId="{2BD26A50-8BED-8F95-E515-84031F2B613B}"/>
          </ac:spMkLst>
        </pc:spChg>
        <pc:picChg chg="add mod">
          <ac:chgData name="Carly Pettiona" userId="S::carly.pettiona@healingfoundation.org.au::8cfcf547-e567-4a67-ae5f-7d6e6196302b" providerId="AD" clId="Web-{73DDB8B4-C12E-587B-CBE5-07F7B2AB1505}" dt="2023-09-13T03:45:06.077" v="169" actId="1076"/>
          <ac:picMkLst>
            <pc:docMk/>
            <pc:sldMk cId="1171372230" sldId="555"/>
            <ac:picMk id="3" creationId="{25C81989-B69F-0C42-2497-A4E9328BC321}"/>
          </ac:picMkLst>
        </pc:picChg>
      </pc:sldChg>
      <pc:sldChg chg="addSp delSp modSp new">
        <pc:chgData name="Carly Pettiona" userId="S::carly.pettiona@healingfoundation.org.au::8cfcf547-e567-4a67-ae5f-7d6e6196302b" providerId="AD" clId="Web-{73DDB8B4-C12E-587B-CBE5-07F7B2AB1505}" dt="2023-09-13T03:49:22.679" v="230" actId="1076"/>
        <pc:sldMkLst>
          <pc:docMk/>
          <pc:sldMk cId="2491485135" sldId="556"/>
        </pc:sldMkLst>
        <pc:spChg chg="add">
          <ac:chgData name="Carly Pettiona" userId="S::carly.pettiona@healingfoundation.org.au::8cfcf547-e567-4a67-ae5f-7d6e6196302b" providerId="AD" clId="Web-{73DDB8B4-C12E-587B-CBE5-07F7B2AB1505}" dt="2023-09-13T03:45:26.562" v="170"/>
          <ac:spMkLst>
            <pc:docMk/>
            <pc:sldMk cId="2491485135" sldId="556"/>
            <ac:spMk id="2" creationId="{C562133C-6579-D893-F17E-3F2F99D03DC5}"/>
          </ac:spMkLst>
        </pc:spChg>
        <pc:spChg chg="add mod">
          <ac:chgData name="Carly Pettiona" userId="S::carly.pettiona@healingfoundation.org.au::8cfcf547-e567-4a67-ae5f-7d6e6196302b" providerId="AD" clId="Web-{73DDB8B4-C12E-587B-CBE5-07F7B2AB1505}" dt="2023-09-13T03:47:43.472" v="214" actId="1076"/>
          <ac:spMkLst>
            <pc:docMk/>
            <pc:sldMk cId="2491485135" sldId="556"/>
            <ac:spMk id="9" creationId="{C516963F-5CC4-27A2-195E-58C4498AB218}"/>
          </ac:spMkLst>
        </pc:spChg>
        <pc:spChg chg="add mod">
          <ac:chgData name="Carly Pettiona" userId="S::carly.pettiona@healingfoundation.org.au::8cfcf547-e567-4a67-ae5f-7d6e6196302b" providerId="AD" clId="Web-{73DDB8B4-C12E-587B-CBE5-07F7B2AB1505}" dt="2023-09-13T03:47:47.941" v="215" actId="1076"/>
          <ac:spMkLst>
            <pc:docMk/>
            <pc:sldMk cId="2491485135" sldId="556"/>
            <ac:spMk id="11" creationId="{C67902B0-963C-F8FA-3F72-B7E8CF2D5191}"/>
          </ac:spMkLst>
        </pc:spChg>
        <pc:spChg chg="add del topLvl">
          <ac:chgData name="Carly Pettiona" userId="S::carly.pettiona@healingfoundation.org.au::8cfcf547-e567-4a67-ae5f-7d6e6196302b" providerId="AD" clId="Web-{73DDB8B4-C12E-587B-CBE5-07F7B2AB1505}" dt="2023-09-13T03:47:25.612" v="206"/>
          <ac:spMkLst>
            <pc:docMk/>
            <pc:sldMk cId="2491485135" sldId="556"/>
            <ac:spMk id="13" creationId="{7EDD117C-E65F-743D-E148-2DCEE1F284F5}"/>
          </ac:spMkLst>
        </pc:spChg>
        <pc:spChg chg="add mod">
          <ac:chgData name="Carly Pettiona" userId="S::carly.pettiona@healingfoundation.org.au::8cfcf547-e567-4a67-ae5f-7d6e6196302b" providerId="AD" clId="Web-{73DDB8B4-C12E-587B-CBE5-07F7B2AB1505}" dt="2023-09-13T03:47:33.847" v="210" actId="1076"/>
          <ac:spMkLst>
            <pc:docMk/>
            <pc:sldMk cId="2491485135" sldId="556"/>
            <ac:spMk id="15" creationId="{02C8EB08-9559-C80B-A62F-B9ECDB5EC0B6}"/>
          </ac:spMkLst>
        </pc:spChg>
        <pc:spChg chg="add mod">
          <ac:chgData name="Carly Pettiona" userId="S::carly.pettiona@healingfoundation.org.au::8cfcf547-e567-4a67-ae5f-7d6e6196302b" providerId="AD" clId="Web-{73DDB8B4-C12E-587B-CBE5-07F7B2AB1505}" dt="2023-09-13T03:47:55.160" v="217" actId="1076"/>
          <ac:spMkLst>
            <pc:docMk/>
            <pc:sldMk cId="2491485135" sldId="556"/>
            <ac:spMk id="17" creationId="{1D829101-2BEF-8266-632C-E953D67AB00C}"/>
          </ac:spMkLst>
        </pc:spChg>
        <pc:grpChg chg="add mod">
          <ac:chgData name="Carly Pettiona" userId="S::carly.pettiona@healingfoundation.org.au::8cfcf547-e567-4a67-ae5f-7d6e6196302b" providerId="AD" clId="Web-{73DDB8B4-C12E-587B-CBE5-07F7B2AB1505}" dt="2023-09-13T03:48:42.677" v="224" actId="14100"/>
          <ac:grpSpMkLst>
            <pc:docMk/>
            <pc:sldMk cId="2491485135" sldId="556"/>
            <ac:grpSpMk id="3" creationId="{289E50DA-E59C-4274-F149-72DD88EF9886}"/>
          </ac:grpSpMkLst>
        </pc:grpChg>
        <pc:grpChg chg="add mod">
          <ac:chgData name="Carly Pettiona" userId="S::carly.pettiona@healingfoundation.org.au::8cfcf547-e567-4a67-ae5f-7d6e6196302b" providerId="AD" clId="Web-{73DDB8B4-C12E-587B-CBE5-07F7B2AB1505}" dt="2023-09-13T03:48:46.505" v="225" actId="14100"/>
          <ac:grpSpMkLst>
            <pc:docMk/>
            <pc:sldMk cId="2491485135" sldId="556"/>
            <ac:grpSpMk id="4" creationId="{D980137E-2187-2ABF-5695-8C038493C33F}"/>
          </ac:grpSpMkLst>
        </pc:grpChg>
        <pc:grpChg chg="add del">
          <ac:chgData name="Carly Pettiona" userId="S::carly.pettiona@healingfoundation.org.au::8cfcf547-e567-4a67-ae5f-7d6e6196302b" providerId="AD" clId="Web-{73DDB8B4-C12E-587B-CBE5-07F7B2AB1505}" dt="2023-09-13T03:47:25.612" v="206"/>
          <ac:grpSpMkLst>
            <pc:docMk/>
            <pc:sldMk cId="2491485135" sldId="556"/>
            <ac:grpSpMk id="5" creationId="{A133DD86-CD0D-5E0B-D17A-CB80965383F5}"/>
          </ac:grpSpMkLst>
        </pc:grpChg>
        <pc:grpChg chg="add mod">
          <ac:chgData name="Carly Pettiona" userId="S::carly.pettiona@healingfoundation.org.au::8cfcf547-e567-4a67-ae5f-7d6e6196302b" providerId="AD" clId="Web-{73DDB8B4-C12E-587B-CBE5-07F7B2AB1505}" dt="2023-09-13T03:49:22.679" v="230" actId="1076"/>
          <ac:grpSpMkLst>
            <pc:docMk/>
            <pc:sldMk cId="2491485135" sldId="556"/>
            <ac:grpSpMk id="6" creationId="{DEE6AD2D-5D03-15A1-0EBA-21CB5B5D88AC}"/>
          </ac:grpSpMkLst>
        </pc:grpChg>
        <pc:grpChg chg="add mod">
          <ac:chgData name="Carly Pettiona" userId="S::carly.pettiona@healingfoundation.org.au::8cfcf547-e567-4a67-ae5f-7d6e6196302b" providerId="AD" clId="Web-{73DDB8B4-C12E-587B-CBE5-07F7B2AB1505}" dt="2023-09-13T03:49:19.241" v="229" actId="1076"/>
          <ac:grpSpMkLst>
            <pc:docMk/>
            <pc:sldMk cId="2491485135" sldId="556"/>
            <ac:grpSpMk id="7" creationId="{1C1AE409-4CC3-BEBB-C45E-4B52041FCCEB}"/>
          </ac:grpSpMkLst>
        </pc:grpChg>
        <pc:picChg chg="add">
          <ac:chgData name="Carly Pettiona" userId="S::carly.pettiona@healingfoundation.org.au::8cfcf547-e567-4a67-ae5f-7d6e6196302b" providerId="AD" clId="Web-{73DDB8B4-C12E-587B-CBE5-07F7B2AB1505}" dt="2023-09-13T03:46:25.752" v="174"/>
          <ac:picMkLst>
            <pc:docMk/>
            <pc:sldMk cId="2491485135" sldId="556"/>
            <ac:picMk id="8" creationId="{4B52A22B-B636-6A06-FC89-E5812890A0DB}"/>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0" creationId="{BF9F82CB-C9D4-0E37-3D13-063FD6A304CA}"/>
          </ac:picMkLst>
        </pc:picChg>
        <pc:picChg chg="add del topLvl">
          <ac:chgData name="Carly Pettiona" userId="S::carly.pettiona@healingfoundation.org.au::8cfcf547-e567-4a67-ae5f-7d6e6196302b" providerId="AD" clId="Web-{73DDB8B4-C12E-587B-CBE5-07F7B2AB1505}" dt="2023-09-13T03:47:25.612" v="207"/>
          <ac:picMkLst>
            <pc:docMk/>
            <pc:sldMk cId="2491485135" sldId="556"/>
            <ac:picMk id="12" creationId="{18569A48-A1A1-7223-3A7C-D05202EEF95C}"/>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4" creationId="{7738832B-9102-FABA-2D0E-9BB05BBF9695}"/>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6" creationId="{9325C94F-6FA6-2C58-504B-8D8E1B4DE1B1}"/>
          </ac:picMkLst>
        </pc:picChg>
      </pc:sldChg>
      <pc:sldChg chg="new">
        <pc:chgData name="Carly Pettiona" userId="S::carly.pettiona@healingfoundation.org.au::8cfcf547-e567-4a67-ae5f-7d6e6196302b" providerId="AD" clId="Web-{73DDB8B4-C12E-587B-CBE5-07F7B2AB1505}" dt="2023-09-13T03:43:58.232" v="159"/>
        <pc:sldMkLst>
          <pc:docMk/>
          <pc:sldMk cId="3072659343" sldId="557"/>
        </pc:sldMkLst>
      </pc:sldChg>
      <pc:sldChg chg="new">
        <pc:chgData name="Carly Pettiona" userId="S::carly.pettiona@healingfoundation.org.au::8cfcf547-e567-4a67-ae5f-7d6e6196302b" providerId="AD" clId="Web-{73DDB8B4-C12E-587B-CBE5-07F7B2AB1505}" dt="2023-09-13T03:45:28.625" v="171"/>
        <pc:sldMkLst>
          <pc:docMk/>
          <pc:sldMk cId="253525740" sldId="558"/>
        </pc:sldMkLst>
      </pc:sldChg>
      <pc:sldChg chg="new">
        <pc:chgData name="Carly Pettiona" userId="S::carly.pettiona@healingfoundation.org.au::8cfcf547-e567-4a67-ae5f-7d6e6196302b" providerId="AD" clId="Web-{73DDB8B4-C12E-587B-CBE5-07F7B2AB1505}" dt="2023-09-13T03:45:28.909" v="172"/>
        <pc:sldMkLst>
          <pc:docMk/>
          <pc:sldMk cId="703560948" sldId="559"/>
        </pc:sldMkLst>
      </pc:sldChg>
      <pc:sldChg chg="new">
        <pc:chgData name="Carly Pettiona" userId="S::carly.pettiona@healingfoundation.org.au::8cfcf547-e567-4a67-ae5f-7d6e6196302b" providerId="AD" clId="Web-{73DDB8B4-C12E-587B-CBE5-07F7B2AB1505}" dt="2023-09-13T03:45:29.140" v="173"/>
        <pc:sldMkLst>
          <pc:docMk/>
          <pc:sldMk cId="2759079487" sldId="560"/>
        </pc:sldMkLst>
      </pc:sldChg>
    </pc:docChg>
  </pc:docChgLst>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Carly Pettiona" userId="S::carly.pettiona@healingfoundation.org.au::8cfcf547-e567-4a67-ae5f-7d6e6196302b" providerId="AD" clId="Web-{F8D65926-F127-076D-97A3-D3C2A8773329}"/>
    <pc:docChg chg="addSld modSld">
      <pc:chgData name="Carly Pettiona" userId="S::carly.pettiona@healingfoundation.org.au::8cfcf547-e567-4a67-ae5f-7d6e6196302b" providerId="AD" clId="Web-{F8D65926-F127-076D-97A3-D3C2A8773329}" dt="2023-09-20T01:49:22.377" v="651"/>
      <pc:docMkLst>
        <pc:docMk/>
      </pc:docMkLst>
      <pc:sldChg chg="modSp">
        <pc:chgData name="Carly Pettiona" userId="S::carly.pettiona@healingfoundation.org.au::8cfcf547-e567-4a67-ae5f-7d6e6196302b" providerId="AD" clId="Web-{F8D65926-F127-076D-97A3-D3C2A8773329}" dt="2023-09-20T01:36:55.750" v="250" actId="14100"/>
        <pc:sldMkLst>
          <pc:docMk/>
          <pc:sldMk cId="2571183631" sldId="576"/>
        </pc:sldMkLst>
        <pc:spChg chg="mod">
          <ac:chgData name="Carly Pettiona" userId="S::carly.pettiona@healingfoundation.org.au::8cfcf547-e567-4a67-ae5f-7d6e6196302b" providerId="AD" clId="Web-{F8D65926-F127-076D-97A3-D3C2A8773329}" dt="2023-09-20T01:36:55.750" v="250" actId="14100"/>
          <ac:spMkLst>
            <pc:docMk/>
            <pc:sldMk cId="2571183631" sldId="576"/>
            <ac:spMk id="3" creationId="{CC596F92-3FE3-DC86-E534-8AF227AA548C}"/>
          </ac:spMkLst>
        </pc:spChg>
      </pc:sldChg>
      <pc:sldChg chg="addSp delSp modSp addAnim delAnim modNotes">
        <pc:chgData name="Carly Pettiona" userId="S::carly.pettiona@healingfoundation.org.au::8cfcf547-e567-4a67-ae5f-7d6e6196302b" providerId="AD" clId="Web-{F8D65926-F127-076D-97A3-D3C2A8773329}" dt="2023-09-20T01:33:50.013" v="223"/>
        <pc:sldMkLst>
          <pc:docMk/>
          <pc:sldMk cId="2545370719" sldId="578"/>
        </pc:sldMkLst>
        <pc:spChg chg="add mod">
          <ac:chgData name="Carly Pettiona" userId="S::carly.pettiona@healingfoundation.org.au::8cfcf547-e567-4a67-ae5f-7d6e6196302b" providerId="AD" clId="Web-{F8D65926-F127-076D-97A3-D3C2A8773329}" dt="2023-09-20T01:33:50.013" v="223"/>
          <ac:spMkLst>
            <pc:docMk/>
            <pc:sldMk cId="2545370719" sldId="578"/>
            <ac:spMk id="3" creationId="{BEDF74EA-F27B-CF46-759A-251C1A8A109D}"/>
          </ac:spMkLst>
        </pc:spChg>
        <pc:spChg chg="add del mod">
          <ac:chgData name="Carly Pettiona" userId="S::carly.pettiona@healingfoundation.org.au::8cfcf547-e567-4a67-ae5f-7d6e6196302b" providerId="AD" clId="Web-{F8D65926-F127-076D-97A3-D3C2A8773329}" dt="2023-09-20T01:23:15.949" v="15"/>
          <ac:spMkLst>
            <pc:docMk/>
            <pc:sldMk cId="2545370719" sldId="578"/>
            <ac:spMk id="5" creationId="{DED15301-8AA9-4A4D-3FC8-62DBCFC0BBDA}"/>
          </ac:spMkLst>
        </pc:spChg>
        <pc:picChg chg="add del mod">
          <ac:chgData name="Carly Pettiona" userId="S::carly.pettiona@healingfoundation.org.au::8cfcf547-e567-4a67-ae5f-7d6e6196302b" providerId="AD" clId="Web-{F8D65926-F127-076D-97A3-D3C2A8773329}" dt="2023-09-20T01:27:23.173" v="38"/>
          <ac:picMkLst>
            <pc:docMk/>
            <pc:sldMk cId="2545370719" sldId="578"/>
            <ac:picMk id="6" creationId="{1FBABBC0-54D7-B330-80EC-81F41FBC71EC}"/>
          </ac:picMkLst>
        </pc:picChg>
        <pc:picChg chg="add del mod">
          <ac:chgData name="Carly Pettiona" userId="S::carly.pettiona@healingfoundation.org.au::8cfcf547-e567-4a67-ae5f-7d6e6196302b" providerId="AD" clId="Web-{F8D65926-F127-076D-97A3-D3C2A8773329}" dt="2023-09-20T01:27:17.486" v="33"/>
          <ac:picMkLst>
            <pc:docMk/>
            <pc:sldMk cId="2545370719" sldId="578"/>
            <ac:picMk id="7" creationId="{FBC6CEEB-44B7-6D41-25EE-6C3913BB0885}"/>
          </ac:picMkLst>
        </pc:picChg>
        <pc:picChg chg="add mod">
          <ac:chgData name="Carly Pettiona" userId="S::carly.pettiona@healingfoundation.org.au::8cfcf547-e567-4a67-ae5f-7d6e6196302b" providerId="AD" clId="Web-{F8D65926-F127-076D-97A3-D3C2A8773329}" dt="2023-09-20T01:29:15.192" v="74" actId="1076"/>
          <ac:picMkLst>
            <pc:docMk/>
            <pc:sldMk cId="2545370719" sldId="578"/>
            <ac:picMk id="8" creationId="{A646E39B-0FC0-C821-DD82-456601F7F2FD}"/>
          </ac:picMkLst>
        </pc:picChg>
        <pc:picChg chg="add mod">
          <ac:chgData name="Carly Pettiona" userId="S::carly.pettiona@healingfoundation.org.au::8cfcf547-e567-4a67-ae5f-7d6e6196302b" providerId="AD" clId="Web-{F8D65926-F127-076D-97A3-D3C2A8773329}" dt="2023-09-20T01:29:12.317" v="72" actId="1076"/>
          <ac:picMkLst>
            <pc:docMk/>
            <pc:sldMk cId="2545370719" sldId="578"/>
            <ac:picMk id="9" creationId="{75A440E0-5C95-F9A4-40C0-F847BAD19EFC}"/>
          </ac:picMkLst>
        </pc:picChg>
        <pc:picChg chg="add mod">
          <ac:chgData name="Carly Pettiona" userId="S::carly.pettiona@healingfoundation.org.au::8cfcf547-e567-4a67-ae5f-7d6e6196302b" providerId="AD" clId="Web-{F8D65926-F127-076D-97A3-D3C2A8773329}" dt="2023-09-20T01:27:33.361" v="40" actId="1076"/>
          <ac:picMkLst>
            <pc:docMk/>
            <pc:sldMk cId="2545370719" sldId="578"/>
            <ac:picMk id="10" creationId="{0EBBABE2-E703-F90D-A1BC-FB9EB6A770BA}"/>
          </ac:picMkLst>
        </pc:picChg>
        <pc:picChg chg="add mod">
          <ac:chgData name="Carly Pettiona" userId="S::carly.pettiona@healingfoundation.org.au::8cfcf547-e567-4a67-ae5f-7d6e6196302b" providerId="AD" clId="Web-{F8D65926-F127-076D-97A3-D3C2A8773329}" dt="2023-09-20T01:29:01.644" v="65" actId="1076"/>
          <ac:picMkLst>
            <pc:docMk/>
            <pc:sldMk cId="2545370719" sldId="578"/>
            <ac:picMk id="11" creationId="{16D53CC4-E66B-77A2-E249-9BFC4A2472F0}"/>
          </ac:picMkLst>
        </pc:picChg>
        <pc:picChg chg="add mod">
          <ac:chgData name="Carly Pettiona" userId="S::carly.pettiona@healingfoundation.org.au::8cfcf547-e567-4a67-ae5f-7d6e6196302b" providerId="AD" clId="Web-{F8D65926-F127-076D-97A3-D3C2A8773329}" dt="2023-09-20T01:29:00.754" v="64" actId="14100"/>
          <ac:picMkLst>
            <pc:docMk/>
            <pc:sldMk cId="2545370719" sldId="578"/>
            <ac:picMk id="12" creationId="{689E42C0-D665-2A98-002D-230836D3DCB7}"/>
          </ac:picMkLst>
        </pc:picChg>
        <pc:picChg chg="add del mod">
          <ac:chgData name="Carly Pettiona" userId="S::carly.pettiona@healingfoundation.org.au::8cfcf547-e567-4a67-ae5f-7d6e6196302b" providerId="AD" clId="Web-{F8D65926-F127-076D-97A3-D3C2A8773329}" dt="2023-09-20T01:29:09.770" v="70"/>
          <ac:picMkLst>
            <pc:docMk/>
            <pc:sldMk cId="2545370719" sldId="578"/>
            <ac:picMk id="13" creationId="{1A131DD2-763B-DF5D-196E-600B897F6BB7}"/>
          </ac:picMkLst>
        </pc:picChg>
        <pc:picChg chg="add mod">
          <ac:chgData name="Carly Pettiona" userId="S::carly.pettiona@healingfoundation.org.au::8cfcf547-e567-4a67-ae5f-7d6e6196302b" providerId="AD" clId="Web-{F8D65926-F127-076D-97A3-D3C2A8773329}" dt="2023-09-20T01:29:13.160" v="73" actId="1076"/>
          <ac:picMkLst>
            <pc:docMk/>
            <pc:sldMk cId="2545370719" sldId="578"/>
            <ac:picMk id="14" creationId="{297F1C5E-C0D8-7A28-A5BA-95C00793E2B4}"/>
          </ac:picMkLst>
        </pc:picChg>
      </pc:sldChg>
      <pc:sldChg chg="addSp delSp modSp new mod setBg modNotes">
        <pc:chgData name="Carly Pettiona" userId="S::carly.pettiona@healingfoundation.org.au::8cfcf547-e567-4a67-ae5f-7d6e6196302b" providerId="AD" clId="Web-{F8D65926-F127-076D-97A3-D3C2A8773329}" dt="2023-09-20T01:40:26.239" v="280"/>
        <pc:sldMkLst>
          <pc:docMk/>
          <pc:sldMk cId="3227928609" sldId="579"/>
        </pc:sldMkLst>
        <pc:spChg chg="add del mod">
          <ac:chgData name="Carly Pettiona" userId="S::carly.pettiona@healingfoundation.org.au::8cfcf547-e567-4a67-ae5f-7d6e6196302b" providerId="AD" clId="Web-{F8D65926-F127-076D-97A3-D3C2A8773329}" dt="2023-09-20T01:34:00.730" v="227"/>
          <ac:spMkLst>
            <pc:docMk/>
            <pc:sldMk cId="3227928609" sldId="579"/>
            <ac:spMk id="3" creationId="{17B2339E-DD5E-3636-D79B-7DF3D4156DBF}"/>
          </ac:spMkLst>
        </pc:spChg>
        <pc:spChg chg="add mod">
          <ac:chgData name="Carly Pettiona" userId="S::carly.pettiona@healingfoundation.org.au::8cfcf547-e567-4a67-ae5f-7d6e6196302b" providerId="AD" clId="Web-{F8D65926-F127-076D-97A3-D3C2A8773329}" dt="2023-09-20T01:37:32.750" v="266" actId="14100"/>
          <ac:spMkLst>
            <pc:docMk/>
            <pc:sldMk cId="3227928609" sldId="579"/>
            <ac:spMk id="7" creationId="{27CB68A6-61DB-0133-69C3-2AF27F2DE2F3}"/>
          </ac:spMkLst>
        </pc:spChg>
        <pc:spChg chg="add del">
          <ac:chgData name="Carly Pettiona" userId="S::carly.pettiona@healingfoundation.org.au::8cfcf547-e567-4a67-ae5f-7d6e6196302b" providerId="AD" clId="Web-{F8D65926-F127-076D-97A3-D3C2A8773329}" dt="2023-09-20T01:34:33.871" v="235"/>
          <ac:spMkLst>
            <pc:docMk/>
            <pc:sldMk cId="3227928609" sldId="579"/>
            <ac:spMk id="10" creationId="{42A4FC2C-047E-45A5-965D-8E1E3BF09BC6}"/>
          </ac:spMkLst>
        </pc:spChg>
        <pc:picChg chg="add mod">
          <ac:chgData name="Carly Pettiona" userId="S::carly.pettiona@healingfoundation.org.au::8cfcf547-e567-4a67-ae5f-7d6e6196302b" providerId="AD" clId="Web-{F8D65926-F127-076D-97A3-D3C2A8773329}" dt="2023-09-20T01:37:35.782" v="267" actId="1076"/>
          <ac:picMkLst>
            <pc:docMk/>
            <pc:sldMk cId="3227928609" sldId="579"/>
            <ac:picMk id="5" creationId="{3966EFE2-BD42-250F-F18E-F367010E0CF7}"/>
          </ac:picMkLst>
        </pc:picChg>
      </pc:sldChg>
      <pc:sldChg chg="addSp modSp new modNotes">
        <pc:chgData name="Carly Pettiona" userId="S::carly.pettiona@healingfoundation.org.au::8cfcf547-e567-4a67-ae5f-7d6e6196302b" providerId="AD" clId="Web-{F8D65926-F127-076D-97A3-D3C2A8773329}" dt="2023-09-20T01:42:42.352" v="412" actId="20577"/>
        <pc:sldMkLst>
          <pc:docMk/>
          <pc:sldMk cId="792346546" sldId="580"/>
        </pc:sldMkLst>
        <pc:spChg chg="add mod">
          <ac:chgData name="Carly Pettiona" userId="S::carly.pettiona@healingfoundation.org.au::8cfcf547-e567-4a67-ae5f-7d6e6196302b" providerId="AD" clId="Web-{F8D65926-F127-076D-97A3-D3C2A8773329}" dt="2023-09-20T01:42:42.352" v="412" actId="20577"/>
          <ac:spMkLst>
            <pc:docMk/>
            <pc:sldMk cId="792346546" sldId="580"/>
            <ac:spMk id="3" creationId="{7995FB80-0F45-416D-AE37-12515B2C9B9E}"/>
          </ac:spMkLst>
        </pc:spChg>
        <pc:picChg chg="add mod">
          <ac:chgData name="Carly Pettiona" userId="S::carly.pettiona@healingfoundation.org.au::8cfcf547-e567-4a67-ae5f-7d6e6196302b" providerId="AD" clId="Web-{F8D65926-F127-076D-97A3-D3C2A8773329}" dt="2023-09-20T01:40:50.349" v="286" actId="1076"/>
          <ac:picMkLst>
            <pc:docMk/>
            <pc:sldMk cId="792346546" sldId="580"/>
            <ac:picMk id="5" creationId="{C6CAF19A-4B43-3B37-6F89-80B6625286D8}"/>
          </ac:picMkLst>
        </pc:picChg>
      </pc:sldChg>
      <pc:sldChg chg="addSp modSp new modNotes">
        <pc:chgData name="Carly Pettiona" userId="S::carly.pettiona@healingfoundation.org.au::8cfcf547-e567-4a67-ae5f-7d6e6196302b" providerId="AD" clId="Web-{F8D65926-F127-076D-97A3-D3C2A8773329}" dt="2023-09-20T01:45:07.152" v="568" actId="1076"/>
        <pc:sldMkLst>
          <pc:docMk/>
          <pc:sldMk cId="251191622" sldId="581"/>
        </pc:sldMkLst>
        <pc:spChg chg="add mod">
          <ac:chgData name="Carly Pettiona" userId="S::carly.pettiona@healingfoundation.org.au::8cfcf547-e567-4a67-ae5f-7d6e6196302b" providerId="AD" clId="Web-{F8D65926-F127-076D-97A3-D3C2A8773329}" dt="2023-09-20T01:43:16.837" v="447" actId="20577"/>
          <ac:spMkLst>
            <pc:docMk/>
            <pc:sldMk cId="251191622" sldId="581"/>
            <ac:spMk id="3" creationId="{F09047AD-B6F8-9348-6244-B68FB8D82121}"/>
          </ac:spMkLst>
        </pc:spChg>
        <pc:spChg chg="add mod">
          <ac:chgData name="Carly Pettiona" userId="S::carly.pettiona@healingfoundation.org.au::8cfcf547-e567-4a67-ae5f-7d6e6196302b" providerId="AD" clId="Web-{F8D65926-F127-076D-97A3-D3C2A8773329}" dt="2023-09-20T01:44:47.714" v="561" actId="1076"/>
          <ac:spMkLst>
            <pc:docMk/>
            <pc:sldMk cId="251191622" sldId="581"/>
            <ac:spMk id="5" creationId="{F4BD5070-3BB5-1873-A5F2-F4A1E4A0588F}"/>
          </ac:spMkLst>
        </pc:spChg>
        <pc:spChg chg="add mod">
          <ac:chgData name="Carly Pettiona" userId="S::carly.pettiona@healingfoundation.org.au::8cfcf547-e567-4a67-ae5f-7d6e6196302b" providerId="AD" clId="Web-{F8D65926-F127-076D-97A3-D3C2A8773329}" dt="2023-09-20T01:44:49.792" v="562" actId="1076"/>
          <ac:spMkLst>
            <pc:docMk/>
            <pc:sldMk cId="251191622" sldId="581"/>
            <ac:spMk id="6" creationId="{C1EB2F38-9ED0-2E71-F83B-C9AC7DD438E2}"/>
          </ac:spMkLst>
        </pc:spChg>
        <pc:picChg chg="add mod">
          <ac:chgData name="Carly Pettiona" userId="S::carly.pettiona@healingfoundation.org.au::8cfcf547-e567-4a67-ae5f-7d6e6196302b" providerId="AD" clId="Web-{F8D65926-F127-076D-97A3-D3C2A8773329}" dt="2023-09-20T01:45:07.152" v="568" actId="1076"/>
          <ac:picMkLst>
            <pc:docMk/>
            <pc:sldMk cId="251191622" sldId="581"/>
            <ac:picMk id="8" creationId="{7686CD4E-29C5-0E78-4AC5-64A66D6968D1}"/>
          </ac:picMkLst>
        </pc:picChg>
      </pc:sldChg>
      <pc:sldChg chg="addSp modSp new">
        <pc:chgData name="Carly Pettiona" userId="S::carly.pettiona@healingfoundation.org.au::8cfcf547-e567-4a67-ae5f-7d6e6196302b" providerId="AD" clId="Web-{F8D65926-F127-076D-97A3-D3C2A8773329}" dt="2023-09-20T01:46:59.702" v="645" actId="14100"/>
        <pc:sldMkLst>
          <pc:docMk/>
          <pc:sldMk cId="2328869185" sldId="582"/>
        </pc:sldMkLst>
        <pc:spChg chg="add mod">
          <ac:chgData name="Carly Pettiona" userId="S::carly.pettiona@healingfoundation.org.au::8cfcf547-e567-4a67-ae5f-7d6e6196302b" providerId="AD" clId="Web-{F8D65926-F127-076D-97A3-D3C2A8773329}" dt="2023-09-20T01:45:26.559" v="572" actId="20577"/>
          <ac:spMkLst>
            <pc:docMk/>
            <pc:sldMk cId="2328869185" sldId="582"/>
            <ac:spMk id="3" creationId="{49F6D7C3-3225-1F67-A7F7-1264D6FF9479}"/>
          </ac:spMkLst>
        </pc:spChg>
        <pc:spChg chg="add mod">
          <ac:chgData name="Carly Pettiona" userId="S::carly.pettiona@healingfoundation.org.au::8cfcf547-e567-4a67-ae5f-7d6e6196302b" providerId="AD" clId="Web-{F8D65926-F127-076D-97A3-D3C2A8773329}" dt="2023-09-20T01:46:57.389" v="643" actId="1076"/>
          <ac:spMkLst>
            <pc:docMk/>
            <pc:sldMk cId="2328869185" sldId="582"/>
            <ac:spMk id="5" creationId="{D138668C-84B1-04AB-7F4D-0861BD2E92DE}"/>
          </ac:spMkLst>
        </pc:spChg>
        <pc:picChg chg="add mod">
          <ac:chgData name="Carly Pettiona" userId="S::carly.pettiona@healingfoundation.org.au::8cfcf547-e567-4a67-ae5f-7d6e6196302b" providerId="AD" clId="Web-{F8D65926-F127-076D-97A3-D3C2A8773329}" dt="2023-09-20T01:46:59.702" v="645" actId="14100"/>
          <ac:picMkLst>
            <pc:docMk/>
            <pc:sldMk cId="2328869185" sldId="582"/>
            <ac:picMk id="7" creationId="{300640F4-9932-8027-19AF-0FC83F0754D9}"/>
          </ac:picMkLst>
        </pc:picChg>
      </pc:sldChg>
      <pc:sldChg chg="addSp modSp new modNotes">
        <pc:chgData name="Carly Pettiona" userId="S::carly.pettiona@healingfoundation.org.au::8cfcf547-e567-4a67-ae5f-7d6e6196302b" providerId="AD" clId="Web-{F8D65926-F127-076D-97A3-D3C2A8773329}" dt="2023-09-20T01:49:22.377" v="651"/>
        <pc:sldMkLst>
          <pc:docMk/>
          <pc:sldMk cId="4010086339" sldId="583"/>
        </pc:sldMkLst>
        <pc:spChg chg="add mod">
          <ac:chgData name="Carly Pettiona" userId="S::carly.pettiona@healingfoundation.org.au::8cfcf547-e567-4a67-ae5f-7d6e6196302b" providerId="AD" clId="Web-{F8D65926-F127-076D-97A3-D3C2A8773329}" dt="2023-09-20T01:49:14.595" v="650" actId="20577"/>
          <ac:spMkLst>
            <pc:docMk/>
            <pc:sldMk cId="4010086339" sldId="583"/>
            <ac:spMk id="5" creationId="{BA953313-65F0-3362-F955-FFF7482E8544}"/>
          </ac:spMkLst>
        </pc:spChg>
        <pc:picChg chg="add">
          <ac:chgData name="Carly Pettiona" userId="S::carly.pettiona@healingfoundation.org.au::8cfcf547-e567-4a67-ae5f-7d6e6196302b" providerId="AD" clId="Web-{F8D65926-F127-076D-97A3-D3C2A8773329}" dt="2023-09-20T01:49:03.064" v="647"/>
          <ac:picMkLst>
            <pc:docMk/>
            <pc:sldMk cId="4010086339" sldId="583"/>
            <ac:picMk id="3" creationId="{E04DC7CF-2C64-D31E-1D90-9D63BB981BFB}"/>
          </ac:picMkLst>
        </pc:picChg>
      </pc:sldChg>
    </pc:docChg>
  </pc:docChgLst>
  <pc:docChgLst>
    <pc:chgData name="Carly Pettiona" userId="S::carly.pettiona@healingfoundation.org.au::8cfcf547-e567-4a67-ae5f-7d6e6196302b" providerId="AD" clId="Web-{CA8432F4-FC2B-E24A-29F4-A1EA77F3A1A7}"/>
    <pc:docChg chg="addSld delSld modSld sldOrd">
      <pc:chgData name="Carly Pettiona" userId="S::carly.pettiona@healingfoundation.org.au::8cfcf547-e567-4a67-ae5f-7d6e6196302b" providerId="AD" clId="Web-{CA8432F4-FC2B-E24A-29F4-A1EA77F3A1A7}" dt="2023-09-19T02:34:06.192" v="2667"/>
      <pc:docMkLst>
        <pc:docMk/>
      </pc:docMkLst>
      <pc:sldChg chg="modSp delAnim">
        <pc:chgData name="Carly Pettiona" userId="S::carly.pettiona@healingfoundation.org.au::8cfcf547-e567-4a67-ae5f-7d6e6196302b" providerId="AD" clId="Web-{CA8432F4-FC2B-E24A-29F4-A1EA77F3A1A7}" dt="2023-09-18T22:20:04.131" v="11" actId="20577"/>
        <pc:sldMkLst>
          <pc:docMk/>
          <pc:sldMk cId="3474476569" sldId="346"/>
        </pc:sldMkLst>
        <pc:spChg chg="mod">
          <ac:chgData name="Carly Pettiona" userId="S::carly.pettiona@healingfoundation.org.au::8cfcf547-e567-4a67-ae5f-7d6e6196302b" providerId="AD" clId="Web-{CA8432F4-FC2B-E24A-29F4-A1EA77F3A1A7}" dt="2023-09-18T22:20:04.131" v="11" actId="20577"/>
          <ac:spMkLst>
            <pc:docMk/>
            <pc:sldMk cId="3474476569" sldId="346"/>
            <ac:spMk id="10" creationId="{87270656-72D1-D041-5F62-0105F65DF382}"/>
          </ac:spMkLst>
        </pc:spChg>
      </pc:sldChg>
      <pc:sldChg chg="modNotes">
        <pc:chgData name="Carly Pettiona" userId="S::carly.pettiona@healingfoundation.org.au::8cfcf547-e567-4a67-ae5f-7d6e6196302b" providerId="AD" clId="Web-{CA8432F4-FC2B-E24A-29F4-A1EA77F3A1A7}" dt="2023-09-18T23:34:32.205" v="832"/>
        <pc:sldMkLst>
          <pc:docMk/>
          <pc:sldMk cId="1008212083" sldId="392"/>
        </pc:sldMkLst>
      </pc:sldChg>
      <pc:sldChg chg="modNotes">
        <pc:chgData name="Carly Pettiona" userId="S::carly.pettiona@healingfoundation.org.au::8cfcf547-e567-4a67-ae5f-7d6e6196302b" providerId="AD" clId="Web-{CA8432F4-FC2B-E24A-29F4-A1EA77F3A1A7}" dt="2023-09-19T01:17:55.836" v="2096"/>
        <pc:sldMkLst>
          <pc:docMk/>
          <pc:sldMk cId="1434699194" sldId="452"/>
        </pc:sldMkLst>
      </pc:sldChg>
      <pc:sldChg chg="modSp modNotes">
        <pc:chgData name="Carly Pettiona" userId="S::carly.pettiona@healingfoundation.org.au::8cfcf547-e567-4a67-ae5f-7d6e6196302b" providerId="AD" clId="Web-{CA8432F4-FC2B-E24A-29F4-A1EA77F3A1A7}" dt="2023-09-18T22:38:27.173" v="53"/>
        <pc:sldMkLst>
          <pc:docMk/>
          <pc:sldMk cId="4100747964" sldId="461"/>
        </pc:sldMkLst>
        <pc:spChg chg="mod">
          <ac:chgData name="Carly Pettiona" userId="S::carly.pettiona@healingfoundation.org.au::8cfcf547-e567-4a67-ae5f-7d6e6196302b" providerId="AD" clId="Web-{CA8432F4-FC2B-E24A-29F4-A1EA77F3A1A7}" dt="2023-09-18T22:37:08.077" v="35" actId="20577"/>
          <ac:spMkLst>
            <pc:docMk/>
            <pc:sldMk cId="4100747964" sldId="461"/>
            <ac:spMk id="9" creationId="{EF39603B-2B7E-5E7C-032B-7B7BB0525A71}"/>
          </ac:spMkLst>
        </pc:spChg>
      </pc:sldChg>
      <pc:sldChg chg="modNotes">
        <pc:chgData name="Carly Pettiona" userId="S::carly.pettiona@healingfoundation.org.au::8cfcf547-e567-4a67-ae5f-7d6e6196302b" providerId="AD" clId="Web-{CA8432F4-FC2B-E24A-29F4-A1EA77F3A1A7}" dt="2023-09-19T00:30:35.446" v="1425"/>
        <pc:sldMkLst>
          <pc:docMk/>
          <pc:sldMk cId="127561016" sldId="476"/>
        </pc:sldMkLst>
      </pc:sldChg>
      <pc:sldChg chg="modNotes">
        <pc:chgData name="Carly Pettiona" userId="S::carly.pettiona@healingfoundation.org.au::8cfcf547-e567-4a67-ae5f-7d6e6196302b" providerId="AD" clId="Web-{CA8432F4-FC2B-E24A-29F4-A1EA77F3A1A7}" dt="2023-09-18T22:16:42.001" v="4"/>
        <pc:sldMkLst>
          <pc:docMk/>
          <pc:sldMk cId="1219655335" sldId="529"/>
        </pc:sldMkLst>
      </pc:sldChg>
      <pc:sldChg chg="del">
        <pc:chgData name="Carly Pettiona" userId="S::carly.pettiona@healingfoundation.org.au::8cfcf547-e567-4a67-ae5f-7d6e6196302b" providerId="AD" clId="Web-{CA8432F4-FC2B-E24A-29F4-A1EA77F3A1A7}" dt="2023-09-18T22:22:06.946" v="24"/>
        <pc:sldMkLst>
          <pc:docMk/>
          <pc:sldMk cId="718532028" sldId="530"/>
        </pc:sldMkLst>
      </pc:sldChg>
      <pc:sldChg chg="del">
        <pc:chgData name="Carly Pettiona" userId="S::carly.pettiona@healingfoundation.org.au::8cfcf547-e567-4a67-ae5f-7d6e6196302b" providerId="AD" clId="Web-{CA8432F4-FC2B-E24A-29F4-A1EA77F3A1A7}" dt="2023-09-18T22:22:06.946" v="23"/>
        <pc:sldMkLst>
          <pc:docMk/>
          <pc:sldMk cId="2573132899" sldId="531"/>
        </pc:sldMkLst>
      </pc:sldChg>
      <pc:sldChg chg="del">
        <pc:chgData name="Carly Pettiona" userId="S::carly.pettiona@healingfoundation.org.au::8cfcf547-e567-4a67-ae5f-7d6e6196302b" providerId="AD" clId="Web-{CA8432F4-FC2B-E24A-29F4-A1EA77F3A1A7}" dt="2023-09-18T22:22:06.946" v="22"/>
        <pc:sldMkLst>
          <pc:docMk/>
          <pc:sldMk cId="3118890055" sldId="532"/>
        </pc:sldMkLst>
      </pc:sldChg>
      <pc:sldChg chg="del">
        <pc:chgData name="Carly Pettiona" userId="S::carly.pettiona@healingfoundation.org.au::8cfcf547-e567-4a67-ae5f-7d6e6196302b" providerId="AD" clId="Web-{CA8432F4-FC2B-E24A-29F4-A1EA77F3A1A7}" dt="2023-09-18T22:22:06.946" v="21"/>
        <pc:sldMkLst>
          <pc:docMk/>
          <pc:sldMk cId="4128393730" sldId="533"/>
        </pc:sldMkLst>
      </pc:sldChg>
      <pc:sldChg chg="del">
        <pc:chgData name="Carly Pettiona" userId="S::carly.pettiona@healingfoundation.org.au::8cfcf547-e567-4a67-ae5f-7d6e6196302b" providerId="AD" clId="Web-{CA8432F4-FC2B-E24A-29F4-A1EA77F3A1A7}" dt="2023-09-18T22:22:06.930" v="20"/>
        <pc:sldMkLst>
          <pc:docMk/>
          <pc:sldMk cId="3819653729" sldId="534"/>
        </pc:sldMkLst>
      </pc:sldChg>
      <pc:sldChg chg="modSp del">
        <pc:chgData name="Carly Pettiona" userId="S::carly.pettiona@healingfoundation.org.au::8cfcf547-e567-4a67-ae5f-7d6e6196302b" providerId="AD" clId="Web-{CA8432F4-FC2B-E24A-29F4-A1EA77F3A1A7}" dt="2023-09-18T22:47:20.529" v="111"/>
        <pc:sldMkLst>
          <pc:docMk/>
          <pc:sldMk cId="2217273367" sldId="535"/>
        </pc:sldMkLst>
        <pc:spChg chg="mod">
          <ac:chgData name="Carly Pettiona" userId="S::carly.pettiona@healingfoundation.org.au::8cfcf547-e567-4a67-ae5f-7d6e6196302b" providerId="AD" clId="Web-{CA8432F4-FC2B-E24A-29F4-A1EA77F3A1A7}" dt="2023-09-18T22:47:02.451" v="108" actId="20577"/>
          <ac:spMkLst>
            <pc:docMk/>
            <pc:sldMk cId="2217273367" sldId="535"/>
            <ac:spMk id="2" creationId="{EA60F0EB-A347-9633-D378-7B9613FA94E5}"/>
          </ac:spMkLst>
        </pc:spChg>
      </pc:sldChg>
      <pc:sldChg chg="del">
        <pc:chgData name="Carly Pettiona" userId="S::carly.pettiona@healingfoundation.org.au::8cfcf547-e567-4a67-ae5f-7d6e6196302b" providerId="AD" clId="Web-{CA8432F4-FC2B-E24A-29F4-A1EA77F3A1A7}" dt="2023-09-18T22:47:20.529" v="109"/>
        <pc:sldMkLst>
          <pc:docMk/>
          <pc:sldMk cId="2242996575" sldId="536"/>
        </pc:sldMkLst>
      </pc:sldChg>
      <pc:sldChg chg="addSp delSp modSp modNotes">
        <pc:chgData name="Carly Pettiona" userId="S::carly.pettiona@healingfoundation.org.au::8cfcf547-e567-4a67-ae5f-7d6e6196302b" providerId="AD" clId="Web-{CA8432F4-FC2B-E24A-29F4-A1EA77F3A1A7}" dt="2023-09-18T22:41:13.692" v="106"/>
        <pc:sldMkLst>
          <pc:docMk/>
          <pc:sldMk cId="2163850464" sldId="537"/>
        </pc:sldMkLst>
        <pc:spChg chg="del mod">
          <ac:chgData name="Carly Pettiona" userId="S::carly.pettiona@healingfoundation.org.au::8cfcf547-e567-4a67-ae5f-7d6e6196302b" providerId="AD" clId="Web-{CA8432F4-FC2B-E24A-29F4-A1EA77F3A1A7}" dt="2023-09-18T22:39:32.924" v="86"/>
          <ac:spMkLst>
            <pc:docMk/>
            <pc:sldMk cId="2163850464" sldId="537"/>
            <ac:spMk id="3" creationId="{38005F83-5185-EEA1-51FE-AE9CE7699954}"/>
          </ac:spMkLst>
        </pc:spChg>
        <pc:picChg chg="del">
          <ac:chgData name="Carly Pettiona" userId="S::carly.pettiona@healingfoundation.org.au::8cfcf547-e567-4a67-ae5f-7d6e6196302b" providerId="AD" clId="Web-{CA8432F4-FC2B-E24A-29F4-A1EA77F3A1A7}" dt="2023-09-18T22:40:18.082" v="90"/>
          <ac:picMkLst>
            <pc:docMk/>
            <pc:sldMk cId="2163850464" sldId="537"/>
            <ac:picMk id="4" creationId="{20F5A9CB-0AB7-EE89-BD0E-E5A93E8BFD60}"/>
          </ac:picMkLst>
        </pc:picChg>
        <pc:picChg chg="add mod">
          <ac:chgData name="Carly Pettiona" userId="S::carly.pettiona@healingfoundation.org.au::8cfcf547-e567-4a67-ae5f-7d6e6196302b" providerId="AD" clId="Web-{CA8432F4-FC2B-E24A-29F4-A1EA77F3A1A7}" dt="2023-09-18T22:40:22.050" v="91" actId="14100"/>
          <ac:picMkLst>
            <pc:docMk/>
            <pc:sldMk cId="2163850464" sldId="537"/>
            <ac:picMk id="5" creationId="{C66E1738-94D5-4470-3990-81140E6D0A56}"/>
          </ac:picMkLst>
        </pc:picChg>
      </pc:sldChg>
      <pc:sldChg chg="addSp delSp modSp modNotes">
        <pc:chgData name="Carly Pettiona" userId="S::carly.pettiona@healingfoundation.org.au::8cfcf547-e567-4a67-ae5f-7d6e6196302b" providerId="AD" clId="Web-{CA8432F4-FC2B-E24A-29F4-A1EA77F3A1A7}" dt="2023-09-18T23:18:49.554" v="314" actId="20577"/>
        <pc:sldMkLst>
          <pc:docMk/>
          <pc:sldMk cId="2559215270" sldId="538"/>
        </pc:sldMkLst>
        <pc:spChg chg="mod">
          <ac:chgData name="Carly Pettiona" userId="S::carly.pettiona@healingfoundation.org.au::8cfcf547-e567-4a67-ae5f-7d6e6196302b" providerId="AD" clId="Web-{CA8432F4-FC2B-E24A-29F4-A1EA77F3A1A7}" dt="2023-09-18T22:54:47.587" v="238" actId="20577"/>
          <ac:spMkLst>
            <pc:docMk/>
            <pc:sldMk cId="2559215270" sldId="538"/>
            <ac:spMk id="2" creationId="{E3658020-B9E0-0440-E26C-BF2E630520FE}"/>
          </ac:spMkLst>
        </pc:spChg>
        <pc:spChg chg="mod">
          <ac:chgData name="Carly Pettiona" userId="S::carly.pettiona@healingfoundation.org.au::8cfcf547-e567-4a67-ae5f-7d6e6196302b" providerId="AD" clId="Web-{CA8432F4-FC2B-E24A-29F4-A1EA77F3A1A7}" dt="2023-09-18T23:18:49.554" v="314" actId="20577"/>
          <ac:spMkLst>
            <pc:docMk/>
            <pc:sldMk cId="2559215270" sldId="538"/>
            <ac:spMk id="3" creationId="{736ED3DB-9474-89B5-872B-2FAD2603D36E}"/>
          </ac:spMkLst>
        </pc:spChg>
        <pc:picChg chg="del">
          <ac:chgData name="Carly Pettiona" userId="S::carly.pettiona@healingfoundation.org.au::8cfcf547-e567-4a67-ae5f-7d6e6196302b" providerId="AD" clId="Web-{CA8432F4-FC2B-E24A-29F4-A1EA77F3A1A7}" dt="2023-09-18T22:47:40.061" v="144"/>
          <ac:picMkLst>
            <pc:docMk/>
            <pc:sldMk cId="2559215270" sldId="538"/>
            <ac:picMk id="4" creationId="{7D40B84E-C4F2-D4E2-7015-12E931A96449}"/>
          </ac:picMkLst>
        </pc:picChg>
        <pc:picChg chg="add mod ord modCrop">
          <ac:chgData name="Carly Pettiona" userId="S::carly.pettiona@healingfoundation.org.au::8cfcf547-e567-4a67-ae5f-7d6e6196302b" providerId="AD" clId="Web-{CA8432F4-FC2B-E24A-29F4-A1EA77F3A1A7}" dt="2023-09-18T22:53:10.288" v="218" actId="14100"/>
          <ac:picMkLst>
            <pc:docMk/>
            <pc:sldMk cId="2559215270" sldId="538"/>
            <ac:picMk id="5" creationId="{CBADA581-383B-F8F9-96A9-2884F66DFE73}"/>
          </ac:picMkLst>
        </pc:picChg>
        <pc:picChg chg="add del mod ord">
          <ac:chgData name="Carly Pettiona" userId="S::carly.pettiona@healingfoundation.org.au::8cfcf547-e567-4a67-ae5f-7d6e6196302b" providerId="AD" clId="Web-{CA8432F4-FC2B-E24A-29F4-A1EA77F3A1A7}" dt="2023-09-18T22:54:04.273" v="229"/>
          <ac:picMkLst>
            <pc:docMk/>
            <pc:sldMk cId="2559215270" sldId="538"/>
            <ac:picMk id="6" creationId="{2F4CF56E-8766-8711-485E-E70D57DBE3F4}"/>
          </ac:picMkLst>
        </pc:picChg>
        <pc:picChg chg="add mod">
          <ac:chgData name="Carly Pettiona" userId="S::carly.pettiona@healingfoundation.org.au::8cfcf547-e567-4a67-ae5f-7d6e6196302b" providerId="AD" clId="Web-{CA8432F4-FC2B-E24A-29F4-A1EA77F3A1A7}" dt="2023-09-18T22:54:20.024" v="233" actId="1076"/>
          <ac:picMkLst>
            <pc:docMk/>
            <pc:sldMk cId="2559215270" sldId="538"/>
            <ac:picMk id="7" creationId="{8D82B34A-9ED6-2383-F973-BFEA5C4999EA}"/>
          </ac:picMkLst>
        </pc:picChg>
        <pc:picChg chg="add mod ord">
          <ac:chgData name="Carly Pettiona" userId="S::carly.pettiona@healingfoundation.org.au::8cfcf547-e567-4a67-ae5f-7d6e6196302b" providerId="AD" clId="Web-{CA8432F4-FC2B-E24A-29F4-A1EA77F3A1A7}" dt="2023-09-18T22:52:56.006" v="212" actId="14100"/>
          <ac:picMkLst>
            <pc:docMk/>
            <pc:sldMk cId="2559215270" sldId="538"/>
            <ac:picMk id="8" creationId="{54FAD630-3467-2315-3406-521A5A9885BA}"/>
          </ac:picMkLst>
        </pc:picChg>
        <pc:picChg chg="add del mod">
          <ac:chgData name="Carly Pettiona" userId="S::carly.pettiona@healingfoundation.org.au::8cfcf547-e567-4a67-ae5f-7d6e6196302b" providerId="AD" clId="Web-{CA8432F4-FC2B-E24A-29F4-A1EA77F3A1A7}" dt="2023-09-18T22:54:06.086" v="230"/>
          <ac:picMkLst>
            <pc:docMk/>
            <pc:sldMk cId="2559215270" sldId="538"/>
            <ac:picMk id="9" creationId="{E224B1CD-495F-EAAB-ADAA-8C0C973647AE}"/>
          </ac:picMkLst>
        </pc:picChg>
        <pc:picChg chg="add mod ord">
          <ac:chgData name="Carly Pettiona" userId="S::carly.pettiona@healingfoundation.org.au::8cfcf547-e567-4a67-ae5f-7d6e6196302b" providerId="AD" clId="Web-{CA8432F4-FC2B-E24A-29F4-A1EA77F3A1A7}" dt="2023-09-18T22:52:27.208" v="201"/>
          <ac:picMkLst>
            <pc:docMk/>
            <pc:sldMk cId="2559215270" sldId="538"/>
            <ac:picMk id="10" creationId="{205DA250-5610-9923-6996-94D3A801DFC5}"/>
          </ac:picMkLst>
        </pc:picChg>
        <pc:picChg chg="add mod">
          <ac:chgData name="Carly Pettiona" userId="S::carly.pettiona@healingfoundation.org.au::8cfcf547-e567-4a67-ae5f-7d6e6196302b" providerId="AD" clId="Web-{CA8432F4-FC2B-E24A-29F4-A1EA77F3A1A7}" dt="2023-09-18T22:52:52.209" v="211" actId="14100"/>
          <ac:picMkLst>
            <pc:docMk/>
            <pc:sldMk cId="2559215270" sldId="538"/>
            <ac:picMk id="11" creationId="{323CB06C-0EFF-7E80-6622-A5DEFD3AC938}"/>
          </ac:picMkLst>
        </pc:picChg>
        <pc:picChg chg="add mod ord">
          <ac:chgData name="Carly Pettiona" userId="S::carly.pettiona@healingfoundation.org.au::8cfcf547-e567-4a67-ae5f-7d6e6196302b" providerId="AD" clId="Web-{CA8432F4-FC2B-E24A-29F4-A1EA77F3A1A7}" dt="2023-09-18T22:52:47.225" v="210"/>
          <ac:picMkLst>
            <pc:docMk/>
            <pc:sldMk cId="2559215270" sldId="538"/>
            <ac:picMk id="12" creationId="{2508F1D2-656C-3D38-E5E0-C16B7A37CB4F}"/>
          </ac:picMkLst>
        </pc:picChg>
        <pc:picChg chg="add mod ord">
          <ac:chgData name="Carly Pettiona" userId="S::carly.pettiona@healingfoundation.org.au::8cfcf547-e567-4a67-ae5f-7d6e6196302b" providerId="AD" clId="Web-{CA8432F4-FC2B-E24A-29F4-A1EA77F3A1A7}" dt="2023-09-18T22:54:17.352" v="232" actId="1076"/>
          <ac:picMkLst>
            <pc:docMk/>
            <pc:sldMk cId="2559215270" sldId="538"/>
            <ac:picMk id="13" creationId="{03EAE364-F801-818A-5786-76C44C0041AA}"/>
          </ac:picMkLst>
        </pc:picChg>
        <pc:picChg chg="add mod">
          <ac:chgData name="Carly Pettiona" userId="S::carly.pettiona@healingfoundation.org.au::8cfcf547-e567-4a67-ae5f-7d6e6196302b" providerId="AD" clId="Web-{CA8432F4-FC2B-E24A-29F4-A1EA77F3A1A7}" dt="2023-09-18T22:53:35.663" v="225" actId="1076"/>
          <ac:picMkLst>
            <pc:docMk/>
            <pc:sldMk cId="2559215270" sldId="538"/>
            <ac:picMk id="14" creationId="{892955DB-9B67-06E2-CDF6-B8990C9F261A}"/>
          </ac:picMkLst>
        </pc:picChg>
        <pc:picChg chg="add mod ord">
          <ac:chgData name="Carly Pettiona" userId="S::carly.pettiona@healingfoundation.org.au::8cfcf547-e567-4a67-ae5f-7d6e6196302b" providerId="AD" clId="Web-{CA8432F4-FC2B-E24A-29F4-A1EA77F3A1A7}" dt="2023-09-18T22:53:44.320" v="228"/>
          <ac:picMkLst>
            <pc:docMk/>
            <pc:sldMk cId="2559215270" sldId="538"/>
            <ac:picMk id="15" creationId="{FC59E002-8321-2388-66D1-82B894914554}"/>
          </ac:picMkLst>
        </pc:picChg>
      </pc:sldChg>
      <pc:sldChg chg="delSp modSp">
        <pc:chgData name="Carly Pettiona" userId="S::carly.pettiona@healingfoundation.org.au::8cfcf547-e567-4a67-ae5f-7d6e6196302b" providerId="AD" clId="Web-{CA8432F4-FC2B-E24A-29F4-A1EA77F3A1A7}" dt="2023-09-18T23:12:54.247" v="295" actId="20577"/>
        <pc:sldMkLst>
          <pc:docMk/>
          <pc:sldMk cId="1980743772" sldId="539"/>
        </pc:sldMkLst>
        <pc:spChg chg="mod">
          <ac:chgData name="Carly Pettiona" userId="S::carly.pettiona@healingfoundation.org.au::8cfcf547-e567-4a67-ae5f-7d6e6196302b" providerId="AD" clId="Web-{CA8432F4-FC2B-E24A-29F4-A1EA77F3A1A7}" dt="2023-09-18T23:12:54.247" v="295" actId="20577"/>
          <ac:spMkLst>
            <pc:docMk/>
            <pc:sldMk cId="1980743772" sldId="539"/>
            <ac:spMk id="2" creationId="{30A7BD91-0B42-BFBB-5065-FBA614D66666}"/>
          </ac:spMkLst>
        </pc:spChg>
        <pc:spChg chg="del mod">
          <ac:chgData name="Carly Pettiona" userId="S::carly.pettiona@healingfoundation.org.au::8cfcf547-e567-4a67-ae5f-7d6e6196302b" providerId="AD" clId="Web-{CA8432F4-FC2B-E24A-29F4-A1EA77F3A1A7}" dt="2023-09-18T22:54:36.102" v="236"/>
          <ac:spMkLst>
            <pc:docMk/>
            <pc:sldMk cId="1980743772" sldId="539"/>
            <ac:spMk id="3" creationId="{BC1B2AB1-21AE-1B4A-AB85-621612B871A5}"/>
          </ac:spMkLst>
        </pc:spChg>
        <pc:picChg chg="del">
          <ac:chgData name="Carly Pettiona" userId="S::carly.pettiona@healingfoundation.org.au::8cfcf547-e567-4a67-ae5f-7d6e6196302b" providerId="AD" clId="Web-{CA8432F4-FC2B-E24A-29F4-A1EA77F3A1A7}" dt="2023-09-18T22:54:31.977" v="235"/>
          <ac:picMkLst>
            <pc:docMk/>
            <pc:sldMk cId="1980743772" sldId="539"/>
            <ac:picMk id="4" creationId="{075C7709-0D1F-B6BC-3DBD-C89B25853437}"/>
          </ac:picMkLst>
        </pc:picChg>
        <pc:picChg chg="mod">
          <ac:chgData name="Carly Pettiona" userId="S::carly.pettiona@healingfoundation.org.au::8cfcf547-e567-4a67-ae5f-7d6e6196302b" providerId="AD" clId="Web-{CA8432F4-FC2B-E24A-29F4-A1EA77F3A1A7}" dt="2023-09-18T23:11:46.557" v="283" actId="1076"/>
          <ac:picMkLst>
            <pc:docMk/>
            <pc:sldMk cId="1980743772" sldId="539"/>
            <ac:picMk id="5" creationId="{1F2A6B00-AB1F-2403-9E41-E6D107AC3A06}"/>
          </ac:picMkLst>
        </pc:picChg>
      </pc:sldChg>
      <pc:sldChg chg="del">
        <pc:chgData name="Carly Pettiona" userId="S::carly.pettiona@healingfoundation.org.au::8cfcf547-e567-4a67-ae5f-7d6e6196302b" providerId="AD" clId="Web-{CA8432F4-FC2B-E24A-29F4-A1EA77F3A1A7}" dt="2023-09-18T22:47:20.529" v="110"/>
        <pc:sldMkLst>
          <pc:docMk/>
          <pc:sldMk cId="1427981748" sldId="540"/>
        </pc:sldMkLst>
      </pc:sldChg>
      <pc:sldChg chg="addSp delSp modSp">
        <pc:chgData name="Carly Pettiona" userId="S::carly.pettiona@healingfoundation.org.au::8cfcf547-e567-4a67-ae5f-7d6e6196302b" providerId="AD" clId="Web-{CA8432F4-FC2B-E24A-29F4-A1EA77F3A1A7}" dt="2023-09-19T01:16:20.678" v="2069" actId="20577"/>
        <pc:sldMkLst>
          <pc:docMk/>
          <pc:sldMk cId="2254946349" sldId="541"/>
        </pc:sldMkLst>
        <pc:spChg chg="del mod">
          <ac:chgData name="Carly Pettiona" userId="S::carly.pettiona@healingfoundation.org.au::8cfcf547-e567-4a67-ae5f-7d6e6196302b" providerId="AD" clId="Web-{CA8432F4-FC2B-E24A-29F4-A1EA77F3A1A7}" dt="2023-09-18T23:32:45.577" v="744"/>
          <ac:spMkLst>
            <pc:docMk/>
            <pc:sldMk cId="2254946349" sldId="541"/>
            <ac:spMk id="2" creationId="{CE2E5DF7-25B3-5450-0328-473D53AD32C5}"/>
          </ac:spMkLst>
        </pc:spChg>
        <pc:spChg chg="mod">
          <ac:chgData name="Carly Pettiona" userId="S::carly.pettiona@healingfoundation.org.au::8cfcf547-e567-4a67-ae5f-7d6e6196302b" providerId="AD" clId="Web-{CA8432F4-FC2B-E24A-29F4-A1EA77F3A1A7}" dt="2023-09-18T23:32:06.326" v="669" actId="20577"/>
          <ac:spMkLst>
            <pc:docMk/>
            <pc:sldMk cId="2254946349" sldId="541"/>
            <ac:spMk id="3" creationId="{40D3296F-8665-750C-9E4E-C468576F1EB2}"/>
          </ac:spMkLst>
        </pc:spChg>
        <pc:spChg chg="add mod">
          <ac:chgData name="Carly Pettiona" userId="S::carly.pettiona@healingfoundation.org.au::8cfcf547-e567-4a67-ae5f-7d6e6196302b" providerId="AD" clId="Web-{CA8432F4-FC2B-E24A-29F4-A1EA77F3A1A7}" dt="2023-09-18T23:33:00.250" v="756" actId="20577"/>
          <ac:spMkLst>
            <pc:docMk/>
            <pc:sldMk cId="2254946349" sldId="541"/>
            <ac:spMk id="5" creationId="{E60C6093-5EFE-0997-87CE-7EDF65B1F21C}"/>
          </ac:spMkLst>
        </pc:spChg>
        <pc:spChg chg="add del mod">
          <ac:chgData name="Carly Pettiona" userId="S::carly.pettiona@healingfoundation.org.au::8cfcf547-e567-4a67-ae5f-7d6e6196302b" providerId="AD" clId="Web-{CA8432F4-FC2B-E24A-29F4-A1EA77F3A1A7}" dt="2023-09-19T01:16:20.678" v="2069" actId="20577"/>
          <ac:spMkLst>
            <pc:docMk/>
            <pc:sldMk cId="2254946349" sldId="541"/>
            <ac:spMk id="6" creationId="{9BE32A69-E084-DA1A-4F88-793322151932}"/>
          </ac:spMkLst>
        </pc:spChg>
        <pc:picChg chg="add">
          <ac:chgData name="Carly Pettiona" userId="S::carly.pettiona@healingfoundation.org.au::8cfcf547-e567-4a67-ae5f-7d6e6196302b" providerId="AD" clId="Web-{CA8432F4-FC2B-E24A-29F4-A1EA77F3A1A7}" dt="2023-09-18T23:32:46.078" v="745"/>
          <ac:picMkLst>
            <pc:docMk/>
            <pc:sldMk cId="2254946349" sldId="541"/>
            <ac:picMk id="4" creationId="{7B7ADA29-2B53-619B-09BE-B6A4C8D49A67}"/>
          </ac:picMkLst>
        </pc:picChg>
      </pc:sldChg>
      <pc:sldChg chg="addSp delSp modSp modNotes">
        <pc:chgData name="Carly Pettiona" userId="S::carly.pettiona@healingfoundation.org.au::8cfcf547-e567-4a67-ae5f-7d6e6196302b" providerId="AD" clId="Web-{CA8432F4-FC2B-E24A-29F4-A1EA77F3A1A7}" dt="2023-09-18T23:32:33.155" v="741"/>
        <pc:sldMkLst>
          <pc:docMk/>
          <pc:sldMk cId="703796281" sldId="542"/>
        </pc:sldMkLst>
        <pc:spChg chg="mod">
          <ac:chgData name="Carly Pettiona" userId="S::carly.pettiona@healingfoundation.org.au::8cfcf547-e567-4a67-ae5f-7d6e6196302b" providerId="AD" clId="Web-{CA8432F4-FC2B-E24A-29F4-A1EA77F3A1A7}" dt="2023-09-18T23:31:41.529" v="667" actId="1076"/>
          <ac:spMkLst>
            <pc:docMk/>
            <pc:sldMk cId="703796281" sldId="542"/>
            <ac:spMk id="2" creationId="{3FBA02D4-F45F-C588-5F8A-EE993F105FB7}"/>
          </ac:spMkLst>
        </pc:spChg>
        <pc:spChg chg="mod">
          <ac:chgData name="Carly Pettiona" userId="S::carly.pettiona@healingfoundation.org.au::8cfcf547-e567-4a67-ae5f-7d6e6196302b" providerId="AD" clId="Web-{CA8432F4-FC2B-E24A-29F4-A1EA77F3A1A7}" dt="2023-09-18T23:31:38.732" v="666" actId="14100"/>
          <ac:spMkLst>
            <pc:docMk/>
            <pc:sldMk cId="703796281" sldId="542"/>
            <ac:spMk id="3" creationId="{43B2935D-5E86-1AEF-4443-2191F28DFC8B}"/>
          </ac:spMkLst>
        </pc:spChg>
        <pc:picChg chg="del mod">
          <ac:chgData name="Carly Pettiona" userId="S::carly.pettiona@healingfoundation.org.au::8cfcf547-e567-4a67-ae5f-7d6e6196302b" providerId="AD" clId="Web-{CA8432F4-FC2B-E24A-29F4-A1EA77F3A1A7}" dt="2023-09-18T23:18:01.849" v="301"/>
          <ac:picMkLst>
            <pc:docMk/>
            <pc:sldMk cId="703796281" sldId="542"/>
            <ac:picMk id="4" creationId="{5D8595AF-7E82-A147-A397-FCFCEFE8002B}"/>
          </ac:picMkLst>
        </pc:picChg>
        <pc:picChg chg="add mod ord">
          <ac:chgData name="Carly Pettiona" userId="S::carly.pettiona@healingfoundation.org.au::8cfcf547-e567-4a67-ae5f-7d6e6196302b" providerId="AD" clId="Web-{CA8432F4-FC2B-E24A-29F4-A1EA77F3A1A7}" dt="2023-09-18T23:30:29.386" v="621" actId="1076"/>
          <ac:picMkLst>
            <pc:docMk/>
            <pc:sldMk cId="703796281" sldId="542"/>
            <ac:picMk id="5" creationId="{130357C3-BA37-048F-AEB2-B90C2B6C2EC8}"/>
          </ac:picMkLst>
        </pc:picChg>
        <pc:picChg chg="add mod">
          <ac:chgData name="Carly Pettiona" userId="S::carly.pettiona@healingfoundation.org.au::8cfcf547-e567-4a67-ae5f-7d6e6196302b" providerId="AD" clId="Web-{CA8432F4-FC2B-E24A-29F4-A1EA77F3A1A7}" dt="2023-09-18T23:30:22.060" v="619" actId="1076"/>
          <ac:picMkLst>
            <pc:docMk/>
            <pc:sldMk cId="703796281" sldId="542"/>
            <ac:picMk id="6" creationId="{92BB8122-8706-AD8F-A56D-64E7019BA821}"/>
          </ac:picMkLst>
        </pc:picChg>
        <pc:picChg chg="add mod modCrop">
          <ac:chgData name="Carly Pettiona" userId="S::carly.pettiona@healingfoundation.org.au::8cfcf547-e567-4a67-ae5f-7d6e6196302b" providerId="AD" clId="Web-{CA8432F4-FC2B-E24A-29F4-A1EA77F3A1A7}" dt="2023-09-18T23:30:16.636" v="617" actId="1076"/>
          <ac:picMkLst>
            <pc:docMk/>
            <pc:sldMk cId="703796281" sldId="542"/>
            <ac:picMk id="7" creationId="{C7EA8DFF-02A1-D780-C64C-61F4F602CEC8}"/>
          </ac:picMkLst>
        </pc:picChg>
        <pc:picChg chg="add del mod">
          <ac:chgData name="Carly Pettiona" userId="S::carly.pettiona@healingfoundation.org.au::8cfcf547-e567-4a67-ae5f-7d6e6196302b" providerId="AD" clId="Web-{CA8432F4-FC2B-E24A-29F4-A1EA77F3A1A7}" dt="2023-09-18T23:29:49.572" v="608"/>
          <ac:picMkLst>
            <pc:docMk/>
            <pc:sldMk cId="703796281" sldId="542"/>
            <ac:picMk id="8" creationId="{F877B7AF-F77A-8213-4753-1D5ECC3777C2}"/>
          </ac:picMkLst>
        </pc:picChg>
      </pc:sldChg>
      <pc:sldChg chg="addSp modSp addAnim modAnim modNotes">
        <pc:chgData name="Carly Pettiona" userId="S::carly.pettiona@healingfoundation.org.au::8cfcf547-e567-4a67-ae5f-7d6e6196302b" providerId="AD" clId="Web-{CA8432F4-FC2B-E24A-29F4-A1EA77F3A1A7}" dt="2023-09-18T23:39:20.807" v="1147"/>
        <pc:sldMkLst>
          <pc:docMk/>
          <pc:sldMk cId="1236866710" sldId="543"/>
        </pc:sldMkLst>
        <pc:spChg chg="mod">
          <ac:chgData name="Carly Pettiona" userId="S::carly.pettiona@healingfoundation.org.au::8cfcf547-e567-4a67-ae5f-7d6e6196302b" providerId="AD" clId="Web-{CA8432F4-FC2B-E24A-29F4-A1EA77F3A1A7}" dt="2023-09-18T23:34:59.737" v="850" actId="20577"/>
          <ac:spMkLst>
            <pc:docMk/>
            <pc:sldMk cId="1236866710" sldId="543"/>
            <ac:spMk id="2" creationId="{0E346B46-AF60-2F13-11E3-AB14C36F0506}"/>
          </ac:spMkLst>
        </pc:spChg>
        <pc:spChg chg="mod">
          <ac:chgData name="Carly Pettiona" userId="S::carly.pettiona@healingfoundation.org.au::8cfcf547-e567-4a67-ae5f-7d6e6196302b" providerId="AD" clId="Web-{CA8432F4-FC2B-E24A-29F4-A1EA77F3A1A7}" dt="2023-09-18T23:34:44.862" v="833" actId="20577"/>
          <ac:spMkLst>
            <pc:docMk/>
            <pc:sldMk cId="1236866710" sldId="543"/>
            <ac:spMk id="3" creationId="{B679932E-7DD3-FF5E-7A7A-DE7F772C0E4F}"/>
          </ac:spMkLst>
        </pc:spChg>
        <pc:spChg chg="add mod">
          <ac:chgData name="Carly Pettiona" userId="S::carly.pettiona@healingfoundation.org.au::8cfcf547-e567-4a67-ae5f-7d6e6196302b" providerId="AD" clId="Web-{CA8432F4-FC2B-E24A-29F4-A1EA77F3A1A7}" dt="2023-09-18T23:38:32.759" v="1081" actId="1076"/>
          <ac:spMkLst>
            <pc:docMk/>
            <pc:sldMk cId="1236866710" sldId="543"/>
            <ac:spMk id="5" creationId="{3CB772E3-D9E6-CCBD-5235-95BBF7C7C5F1}"/>
          </ac:spMkLst>
        </pc:spChg>
        <pc:picChg chg="mod">
          <ac:chgData name="Carly Pettiona" userId="S::carly.pettiona@healingfoundation.org.au::8cfcf547-e567-4a67-ae5f-7d6e6196302b" providerId="AD" clId="Web-{CA8432F4-FC2B-E24A-29F4-A1EA77F3A1A7}" dt="2023-09-18T23:38:34.556" v="1082" actId="1076"/>
          <ac:picMkLst>
            <pc:docMk/>
            <pc:sldMk cId="1236866710" sldId="543"/>
            <ac:picMk id="4" creationId="{2BA0888A-B3FC-E738-2C9E-548DE542B3E9}"/>
          </ac:picMkLst>
        </pc:picChg>
      </pc:sldChg>
      <pc:sldChg chg="delSp modSp del">
        <pc:chgData name="Carly Pettiona" userId="S::carly.pettiona@healingfoundation.org.au::8cfcf547-e567-4a67-ae5f-7d6e6196302b" providerId="AD" clId="Web-{CA8432F4-FC2B-E24A-29F4-A1EA77F3A1A7}" dt="2023-09-18T23:36:26.990" v="883"/>
        <pc:sldMkLst>
          <pc:docMk/>
          <pc:sldMk cId="1577781067" sldId="544"/>
        </pc:sldMkLst>
        <pc:spChg chg="del mod">
          <ac:chgData name="Carly Pettiona" userId="S::carly.pettiona@healingfoundation.org.au::8cfcf547-e567-4a67-ae5f-7d6e6196302b" providerId="AD" clId="Web-{CA8432F4-FC2B-E24A-29F4-A1EA77F3A1A7}" dt="2023-09-18T23:36:21.224" v="881"/>
          <ac:spMkLst>
            <pc:docMk/>
            <pc:sldMk cId="1577781067" sldId="544"/>
            <ac:spMk id="3" creationId="{C418386F-D71C-59B7-EB08-E64B4BDFEE53}"/>
          </ac:spMkLst>
        </pc:spChg>
      </pc:sldChg>
      <pc:sldChg chg="addSp modSp">
        <pc:chgData name="Carly Pettiona" userId="S::carly.pettiona@healingfoundation.org.au::8cfcf547-e567-4a67-ae5f-7d6e6196302b" providerId="AD" clId="Web-{CA8432F4-FC2B-E24A-29F4-A1EA77F3A1A7}" dt="2023-09-18T23:42:53.110" v="1259" actId="1076"/>
        <pc:sldMkLst>
          <pc:docMk/>
          <pc:sldMk cId="1538773057" sldId="545"/>
        </pc:sldMkLst>
        <pc:spChg chg="mod">
          <ac:chgData name="Carly Pettiona" userId="S::carly.pettiona@healingfoundation.org.au::8cfcf547-e567-4a67-ae5f-7d6e6196302b" providerId="AD" clId="Web-{CA8432F4-FC2B-E24A-29F4-A1EA77F3A1A7}" dt="2023-09-18T23:39:32.870" v="1149" actId="20577"/>
          <ac:spMkLst>
            <pc:docMk/>
            <pc:sldMk cId="1538773057" sldId="545"/>
            <ac:spMk id="2" creationId="{286B6CE0-09E6-78AC-3A82-2904F05A9A85}"/>
          </ac:spMkLst>
        </pc:spChg>
        <pc:spChg chg="mod">
          <ac:chgData name="Carly Pettiona" userId="S::carly.pettiona@healingfoundation.org.au::8cfcf547-e567-4a67-ae5f-7d6e6196302b" providerId="AD" clId="Web-{CA8432F4-FC2B-E24A-29F4-A1EA77F3A1A7}" dt="2023-09-18T23:42:45.391" v="1253" actId="20577"/>
          <ac:spMkLst>
            <pc:docMk/>
            <pc:sldMk cId="1538773057" sldId="545"/>
            <ac:spMk id="3" creationId="{11C3FB64-E79E-0EA0-4923-A8E995275FA3}"/>
          </ac:spMkLst>
        </pc:spChg>
        <pc:picChg chg="add mod">
          <ac:chgData name="Carly Pettiona" userId="S::carly.pettiona@healingfoundation.org.au::8cfcf547-e567-4a67-ae5f-7d6e6196302b" providerId="AD" clId="Web-{CA8432F4-FC2B-E24A-29F4-A1EA77F3A1A7}" dt="2023-09-18T23:42:53.110" v="1259" actId="1076"/>
          <ac:picMkLst>
            <pc:docMk/>
            <pc:sldMk cId="1538773057" sldId="545"/>
            <ac:picMk id="5" creationId="{D8FB9CFD-455C-1F78-448C-DECA5C7F2D48}"/>
          </ac:picMkLst>
        </pc:picChg>
      </pc:sldChg>
      <pc:sldChg chg="addSp delSp del">
        <pc:chgData name="Carly Pettiona" userId="S::carly.pettiona@healingfoundation.org.au::8cfcf547-e567-4a67-ae5f-7d6e6196302b" providerId="AD" clId="Web-{CA8432F4-FC2B-E24A-29F4-A1EA77F3A1A7}" dt="2023-09-18T23:49:28.950" v="1400"/>
        <pc:sldMkLst>
          <pc:docMk/>
          <pc:sldMk cId="4069529233" sldId="547"/>
        </pc:sldMkLst>
        <pc:spChg chg="del">
          <ac:chgData name="Carly Pettiona" userId="S::carly.pettiona@healingfoundation.org.au::8cfcf547-e567-4a67-ae5f-7d6e6196302b" providerId="AD" clId="Web-{CA8432F4-FC2B-E24A-29F4-A1EA77F3A1A7}" dt="2023-09-18T23:49:04.371" v="1397"/>
          <ac:spMkLst>
            <pc:docMk/>
            <pc:sldMk cId="4069529233" sldId="547"/>
            <ac:spMk id="2" creationId="{72FFFA51-CDEC-1EF8-9D30-BAB40E7CDE30}"/>
          </ac:spMkLst>
        </pc:spChg>
        <pc:spChg chg="del">
          <ac:chgData name="Carly Pettiona" userId="S::carly.pettiona@healingfoundation.org.au::8cfcf547-e567-4a67-ae5f-7d6e6196302b" providerId="AD" clId="Web-{CA8432F4-FC2B-E24A-29F4-A1EA77F3A1A7}" dt="2023-09-18T23:49:04.371" v="1396"/>
          <ac:spMkLst>
            <pc:docMk/>
            <pc:sldMk cId="4069529233" sldId="547"/>
            <ac:spMk id="3" creationId="{5860DEC5-FADE-93B5-5F1A-FB77A48035CB}"/>
          </ac:spMkLst>
        </pc:spChg>
        <pc:spChg chg="add">
          <ac:chgData name="Carly Pettiona" userId="S::carly.pettiona@healingfoundation.org.au::8cfcf547-e567-4a67-ae5f-7d6e6196302b" providerId="AD" clId="Web-{CA8432F4-FC2B-E24A-29F4-A1EA77F3A1A7}" dt="2023-09-18T23:49:16.418" v="1399"/>
          <ac:spMkLst>
            <pc:docMk/>
            <pc:sldMk cId="4069529233" sldId="547"/>
            <ac:spMk id="7" creationId="{5C9F863E-13D3-C37C-D095-45F635931CC7}"/>
          </ac:spMkLst>
        </pc:spChg>
        <pc:picChg chg="add">
          <ac:chgData name="Carly Pettiona" userId="S::carly.pettiona@healingfoundation.org.au::8cfcf547-e567-4a67-ae5f-7d6e6196302b" providerId="AD" clId="Web-{CA8432F4-FC2B-E24A-29F4-A1EA77F3A1A7}" dt="2023-09-18T23:49:16.402" v="1398"/>
          <ac:picMkLst>
            <pc:docMk/>
            <pc:sldMk cId="4069529233" sldId="547"/>
            <ac:picMk id="5" creationId="{A4ADE667-E371-28A3-6AC8-267B9F5AAB95}"/>
          </ac:picMkLst>
        </pc:picChg>
      </pc:sldChg>
      <pc:sldChg chg="delSp modSp modNotes">
        <pc:chgData name="Carly Pettiona" userId="S::carly.pettiona@healingfoundation.org.au::8cfcf547-e567-4a67-ae5f-7d6e6196302b" providerId="AD" clId="Web-{CA8432F4-FC2B-E24A-29F4-A1EA77F3A1A7}" dt="2023-09-19T01:12:06.375" v="1864"/>
        <pc:sldMkLst>
          <pc:docMk/>
          <pc:sldMk cId="4219746739" sldId="548"/>
        </pc:sldMkLst>
        <pc:spChg chg="mod">
          <ac:chgData name="Carly Pettiona" userId="S::carly.pettiona@healingfoundation.org.au::8cfcf547-e567-4a67-ae5f-7d6e6196302b" providerId="AD" clId="Web-{CA8432F4-FC2B-E24A-29F4-A1EA77F3A1A7}" dt="2023-09-19T00:58:16.670" v="1497" actId="20577"/>
          <ac:spMkLst>
            <pc:docMk/>
            <pc:sldMk cId="4219746739" sldId="548"/>
            <ac:spMk id="2" creationId="{E5AAD1DD-68B2-6148-2953-78164E75C1EF}"/>
          </ac:spMkLst>
        </pc:spChg>
        <pc:spChg chg="mod">
          <ac:chgData name="Carly Pettiona" userId="S::carly.pettiona@healingfoundation.org.au::8cfcf547-e567-4a67-ae5f-7d6e6196302b" providerId="AD" clId="Web-{CA8432F4-FC2B-E24A-29F4-A1EA77F3A1A7}" dt="2023-09-19T01:12:06.375" v="1864"/>
          <ac:spMkLst>
            <pc:docMk/>
            <pc:sldMk cId="4219746739" sldId="548"/>
            <ac:spMk id="3" creationId="{52ABF885-2BAD-DFBF-D51E-7051D7B0BF09}"/>
          </ac:spMkLst>
        </pc:spChg>
        <pc:spChg chg="del">
          <ac:chgData name="Carly Pettiona" userId="S::carly.pettiona@healingfoundation.org.au::8cfcf547-e567-4a67-ae5f-7d6e6196302b" providerId="AD" clId="Web-{CA8432F4-FC2B-E24A-29F4-A1EA77F3A1A7}" dt="2023-09-19T00:58:19.764" v="1498"/>
          <ac:spMkLst>
            <pc:docMk/>
            <pc:sldMk cId="4219746739" sldId="548"/>
            <ac:spMk id="4" creationId="{28FCDBEA-91A6-6C04-16F5-D09E287DFD2F}"/>
          </ac:spMkLst>
        </pc:spChg>
      </pc:sldChg>
      <pc:sldChg chg="delSp modSp modNotes">
        <pc:chgData name="Carly Pettiona" userId="S::carly.pettiona@healingfoundation.org.au::8cfcf547-e567-4a67-ae5f-7d6e6196302b" providerId="AD" clId="Web-{CA8432F4-FC2B-E24A-29F4-A1EA77F3A1A7}" dt="2023-09-19T01:12:03" v="1863"/>
        <pc:sldMkLst>
          <pc:docMk/>
          <pc:sldMk cId="3481608284" sldId="549"/>
        </pc:sldMkLst>
        <pc:spChg chg="mod">
          <ac:chgData name="Carly Pettiona" userId="S::carly.pettiona@healingfoundation.org.au::8cfcf547-e567-4a67-ae5f-7d6e6196302b" providerId="AD" clId="Web-{CA8432F4-FC2B-E24A-29F4-A1EA77F3A1A7}" dt="2023-09-19T00:58:11.514" v="1494" actId="20577"/>
          <ac:spMkLst>
            <pc:docMk/>
            <pc:sldMk cId="3481608284" sldId="549"/>
            <ac:spMk id="2" creationId="{B8338357-39D3-A606-7258-0571D41349BE}"/>
          </ac:spMkLst>
        </pc:spChg>
        <pc:spChg chg="mod">
          <ac:chgData name="Carly Pettiona" userId="S::carly.pettiona@healingfoundation.org.au::8cfcf547-e567-4a67-ae5f-7d6e6196302b" providerId="AD" clId="Web-{CA8432F4-FC2B-E24A-29F4-A1EA77F3A1A7}" dt="2023-09-19T01:12:00.938" v="1862"/>
          <ac:spMkLst>
            <pc:docMk/>
            <pc:sldMk cId="3481608284" sldId="549"/>
            <ac:spMk id="3" creationId="{5B4275C4-54C7-8119-DEB3-B332C87F4586}"/>
          </ac:spMkLst>
        </pc:spChg>
        <pc:spChg chg="del">
          <ac:chgData name="Carly Pettiona" userId="S::carly.pettiona@healingfoundation.org.au::8cfcf547-e567-4a67-ae5f-7d6e6196302b" providerId="AD" clId="Web-{CA8432F4-FC2B-E24A-29F4-A1EA77F3A1A7}" dt="2023-09-19T00:58:12.983" v="1495"/>
          <ac:spMkLst>
            <pc:docMk/>
            <pc:sldMk cId="3481608284" sldId="549"/>
            <ac:spMk id="5" creationId="{4440FFBD-18D5-48DF-418E-B0076713A0E7}"/>
          </ac:spMkLst>
        </pc:spChg>
        <pc:spChg chg="mod">
          <ac:chgData name="Carly Pettiona" userId="S::carly.pettiona@healingfoundation.org.au::8cfcf547-e567-4a67-ae5f-7d6e6196302b" providerId="AD" clId="Web-{CA8432F4-FC2B-E24A-29F4-A1EA77F3A1A7}" dt="2023-09-19T01:12:03" v="1863"/>
          <ac:spMkLst>
            <pc:docMk/>
            <pc:sldMk cId="3481608284" sldId="549"/>
            <ac:spMk id="6" creationId="{F613403B-98C6-3760-328B-D5DA7EDD1AAA}"/>
          </ac:spMkLst>
        </pc:spChg>
      </pc:sldChg>
      <pc:sldChg chg="addSp delSp modSp addAnim">
        <pc:chgData name="Carly Pettiona" userId="S::carly.pettiona@healingfoundation.org.au::8cfcf547-e567-4a67-ae5f-7d6e6196302b" providerId="AD" clId="Web-{CA8432F4-FC2B-E24A-29F4-A1EA77F3A1A7}" dt="2023-09-19T01:11:50.188" v="1860"/>
        <pc:sldMkLst>
          <pc:docMk/>
          <pc:sldMk cId="4262735915" sldId="550"/>
        </pc:sldMkLst>
        <pc:spChg chg="mod">
          <ac:chgData name="Carly Pettiona" userId="S::carly.pettiona@healingfoundation.org.au::8cfcf547-e567-4a67-ae5f-7d6e6196302b" providerId="AD" clId="Web-{CA8432F4-FC2B-E24A-29F4-A1EA77F3A1A7}" dt="2023-09-19T00:58:07.998" v="1491" actId="20577"/>
          <ac:spMkLst>
            <pc:docMk/>
            <pc:sldMk cId="4262735915" sldId="550"/>
            <ac:spMk id="2" creationId="{50C2FC57-CAAC-AAA0-3710-1FE1D04DFBEE}"/>
          </ac:spMkLst>
        </pc:spChg>
        <pc:spChg chg="mod">
          <ac:chgData name="Carly Pettiona" userId="S::carly.pettiona@healingfoundation.org.au::8cfcf547-e567-4a67-ae5f-7d6e6196302b" providerId="AD" clId="Web-{CA8432F4-FC2B-E24A-29F4-A1EA77F3A1A7}" dt="2023-09-19T01:11:50.188" v="1860"/>
          <ac:spMkLst>
            <pc:docMk/>
            <pc:sldMk cId="4262735915" sldId="550"/>
            <ac:spMk id="3" creationId="{270326A3-E148-AB6E-708B-6BD69014C567}"/>
          </ac:spMkLst>
        </pc:spChg>
        <pc:spChg chg="del">
          <ac:chgData name="Carly Pettiona" userId="S::carly.pettiona@healingfoundation.org.au::8cfcf547-e567-4a67-ae5f-7d6e6196302b" providerId="AD" clId="Web-{CA8432F4-FC2B-E24A-29F4-A1EA77F3A1A7}" dt="2023-09-19T00:56:55.465" v="1452"/>
          <ac:spMkLst>
            <pc:docMk/>
            <pc:sldMk cId="4262735915" sldId="550"/>
            <ac:spMk id="4" creationId="{D13B9258-63D9-4ED7-BB44-33FDEB9F7004}"/>
          </ac:spMkLst>
        </pc:spChg>
        <pc:spChg chg="mod">
          <ac:chgData name="Carly Pettiona" userId="S::carly.pettiona@healingfoundation.org.au::8cfcf547-e567-4a67-ae5f-7d6e6196302b" providerId="AD" clId="Web-{CA8432F4-FC2B-E24A-29F4-A1EA77F3A1A7}" dt="2023-09-19T00:58:31.452" v="1501" actId="1076"/>
          <ac:spMkLst>
            <pc:docMk/>
            <pc:sldMk cId="4262735915" sldId="550"/>
            <ac:spMk id="7" creationId="{4A1409D5-8637-6F9D-438F-493E5F5B2BBB}"/>
          </ac:spMkLst>
        </pc:spChg>
        <pc:spChg chg="add del mod">
          <ac:chgData name="Carly Pettiona" userId="S::carly.pettiona@healingfoundation.org.au::8cfcf547-e567-4a67-ae5f-7d6e6196302b" providerId="AD" clId="Web-{CA8432F4-FC2B-E24A-29F4-A1EA77F3A1A7}" dt="2023-09-19T00:58:04.982" v="1489" actId="1076"/>
          <ac:spMkLst>
            <pc:docMk/>
            <pc:sldMk cId="4262735915" sldId="550"/>
            <ac:spMk id="8" creationId="{0905DE2F-D3DE-169A-ADCE-2064E1E19493}"/>
          </ac:spMkLst>
        </pc:spChg>
        <pc:picChg chg="mod">
          <ac:chgData name="Carly Pettiona" userId="S::carly.pettiona@healingfoundation.org.au::8cfcf547-e567-4a67-ae5f-7d6e6196302b" providerId="AD" clId="Web-{CA8432F4-FC2B-E24A-29F4-A1EA77F3A1A7}" dt="2023-09-19T00:57:04.340" v="1456" actId="14100"/>
          <ac:picMkLst>
            <pc:docMk/>
            <pc:sldMk cId="4262735915" sldId="550"/>
            <ac:picMk id="5" creationId="{7DD4A18D-82C7-4169-BE54-392D3E4E03C3}"/>
          </ac:picMkLst>
        </pc:picChg>
        <pc:picChg chg="mod">
          <ac:chgData name="Carly Pettiona" userId="S::carly.pettiona@healingfoundation.org.au::8cfcf547-e567-4a67-ae5f-7d6e6196302b" providerId="AD" clId="Web-{CA8432F4-FC2B-E24A-29F4-A1EA77F3A1A7}" dt="2023-09-19T00:57:11.262" v="1459" actId="1076"/>
          <ac:picMkLst>
            <pc:docMk/>
            <pc:sldMk cId="4262735915" sldId="550"/>
            <ac:picMk id="6" creationId="{B5A88C30-C9B3-AAEA-21DD-195FF996A38E}"/>
          </ac:picMkLst>
        </pc:picChg>
      </pc:sldChg>
      <pc:sldChg chg="delSp modSp modNotes">
        <pc:chgData name="Carly Pettiona" userId="S::carly.pettiona@healingfoundation.org.au::8cfcf547-e567-4a67-ae5f-7d6e6196302b" providerId="AD" clId="Web-{CA8432F4-FC2B-E24A-29F4-A1EA77F3A1A7}" dt="2023-09-19T01:12:55.392" v="1872" actId="20577"/>
        <pc:sldMkLst>
          <pc:docMk/>
          <pc:sldMk cId="223544001" sldId="551"/>
        </pc:sldMkLst>
        <pc:spChg chg="mod">
          <ac:chgData name="Carly Pettiona" userId="S::carly.pettiona@healingfoundation.org.au::8cfcf547-e567-4a67-ae5f-7d6e6196302b" providerId="AD" clId="Web-{CA8432F4-FC2B-E24A-29F4-A1EA77F3A1A7}" dt="2023-09-19T00:58:51.421" v="1506" actId="1076"/>
          <ac:spMkLst>
            <pc:docMk/>
            <pc:sldMk cId="223544001" sldId="551"/>
            <ac:spMk id="2" creationId="{C03B4103-AC7B-099B-5670-E4EB0993CF53}"/>
          </ac:spMkLst>
        </pc:spChg>
        <pc:spChg chg="mod">
          <ac:chgData name="Carly Pettiona" userId="S::carly.pettiona@healingfoundation.org.au::8cfcf547-e567-4a67-ae5f-7d6e6196302b" providerId="AD" clId="Web-{CA8432F4-FC2B-E24A-29F4-A1EA77F3A1A7}" dt="2023-09-19T01:12:55.392" v="1872" actId="20577"/>
          <ac:spMkLst>
            <pc:docMk/>
            <pc:sldMk cId="223544001" sldId="551"/>
            <ac:spMk id="3" creationId="{DFC1B772-43FD-AAC5-E406-598765A01045}"/>
          </ac:spMkLst>
        </pc:spChg>
        <pc:spChg chg="del">
          <ac:chgData name="Carly Pettiona" userId="S::carly.pettiona@healingfoundation.org.au::8cfcf547-e567-4a67-ae5f-7d6e6196302b" providerId="AD" clId="Web-{CA8432F4-FC2B-E24A-29F4-A1EA77F3A1A7}" dt="2023-09-19T00:58:45.061" v="1504"/>
          <ac:spMkLst>
            <pc:docMk/>
            <pc:sldMk cId="223544001" sldId="551"/>
            <ac:spMk id="5" creationId="{4ABA25F9-1CEB-DBE1-5A8D-332B9AFA97CA}"/>
          </ac:spMkLst>
        </pc:spChg>
        <pc:picChg chg="mod">
          <ac:chgData name="Carly Pettiona" userId="S::carly.pettiona@healingfoundation.org.au::8cfcf547-e567-4a67-ae5f-7d6e6196302b" providerId="AD" clId="Web-{CA8432F4-FC2B-E24A-29F4-A1EA77F3A1A7}" dt="2023-09-19T00:58:57.015" v="1508" actId="14100"/>
          <ac:picMkLst>
            <pc:docMk/>
            <pc:sldMk cId="223544001" sldId="551"/>
            <ac:picMk id="4" creationId="{520A816A-032F-98FC-1D9D-74BF04CC71C0}"/>
          </ac:picMkLst>
        </pc:picChg>
      </pc:sldChg>
      <pc:sldChg chg="addSp modSp modNotes">
        <pc:chgData name="Carly Pettiona" userId="S::carly.pettiona@healingfoundation.org.au::8cfcf547-e567-4a67-ae5f-7d6e6196302b" providerId="AD" clId="Web-{CA8432F4-FC2B-E24A-29F4-A1EA77F3A1A7}" dt="2023-09-19T01:13:56.534" v="1942"/>
        <pc:sldMkLst>
          <pc:docMk/>
          <pc:sldMk cId="2844592159" sldId="552"/>
        </pc:sldMkLst>
        <pc:spChg chg="mod">
          <ac:chgData name="Carly Pettiona" userId="S::carly.pettiona@healingfoundation.org.au::8cfcf547-e567-4a67-ae5f-7d6e6196302b" providerId="AD" clId="Web-{CA8432F4-FC2B-E24A-29F4-A1EA77F3A1A7}" dt="2023-09-19T00:59:40.266" v="1520" actId="20577"/>
          <ac:spMkLst>
            <pc:docMk/>
            <pc:sldMk cId="2844592159" sldId="552"/>
            <ac:spMk id="2" creationId="{DEEAFC42-5BA0-ABA2-850F-277F4CE3CADC}"/>
          </ac:spMkLst>
        </pc:spChg>
        <pc:spChg chg="mod">
          <ac:chgData name="Carly Pettiona" userId="S::carly.pettiona@healingfoundation.org.au::8cfcf547-e567-4a67-ae5f-7d6e6196302b" providerId="AD" clId="Web-{CA8432F4-FC2B-E24A-29F4-A1EA77F3A1A7}" dt="2023-09-19T01:11:15.156" v="1848" actId="1076"/>
          <ac:spMkLst>
            <pc:docMk/>
            <pc:sldMk cId="2844592159" sldId="552"/>
            <ac:spMk id="3" creationId="{FDD3A201-73C0-92C0-8071-3DBCE2B46FE4}"/>
          </ac:spMkLst>
        </pc:spChg>
        <pc:spChg chg="add">
          <ac:chgData name="Carly Pettiona" userId="S::carly.pettiona@healingfoundation.org.au::8cfcf547-e567-4a67-ae5f-7d6e6196302b" providerId="AD" clId="Web-{CA8432F4-FC2B-E24A-29F4-A1EA77F3A1A7}" dt="2023-09-19T01:11:54.797" v="1861"/>
          <ac:spMkLst>
            <pc:docMk/>
            <pc:sldMk cId="2844592159" sldId="552"/>
            <ac:spMk id="9" creationId="{2F2510C8-3A78-05C3-4FC4-B8AFBD1685D7}"/>
          </ac:spMkLst>
        </pc:spChg>
        <pc:picChg chg="add mod">
          <ac:chgData name="Carly Pettiona" userId="S::carly.pettiona@healingfoundation.org.au::8cfcf547-e567-4a67-ae5f-7d6e6196302b" providerId="AD" clId="Web-{CA8432F4-FC2B-E24A-29F4-A1EA77F3A1A7}" dt="2023-09-19T01:08:15.714" v="1760" actId="1076"/>
          <ac:picMkLst>
            <pc:docMk/>
            <pc:sldMk cId="2844592159" sldId="552"/>
            <ac:picMk id="5" creationId="{CC02BAFA-83E7-8203-9AD5-073DCCCF3340}"/>
          </ac:picMkLst>
        </pc:picChg>
        <pc:picChg chg="add mod">
          <ac:chgData name="Carly Pettiona" userId="S::carly.pettiona@healingfoundation.org.au::8cfcf547-e567-4a67-ae5f-7d6e6196302b" providerId="AD" clId="Web-{CA8432F4-FC2B-E24A-29F4-A1EA77F3A1A7}" dt="2023-09-19T01:08:13.808" v="1759" actId="1076"/>
          <ac:picMkLst>
            <pc:docMk/>
            <pc:sldMk cId="2844592159" sldId="552"/>
            <ac:picMk id="7" creationId="{AFC36342-3637-60DF-7B11-1A049A49B361}"/>
          </ac:picMkLst>
        </pc:picChg>
      </pc:sldChg>
      <pc:sldChg chg="addSp delSp modSp modNotes">
        <pc:chgData name="Carly Pettiona" userId="S::carly.pettiona@healingfoundation.org.au::8cfcf547-e567-4a67-ae5f-7d6e6196302b" providerId="AD" clId="Web-{CA8432F4-FC2B-E24A-29F4-A1EA77F3A1A7}" dt="2023-09-19T01:14:00.270" v="1943"/>
        <pc:sldMkLst>
          <pc:docMk/>
          <pc:sldMk cId="2589489642" sldId="553"/>
        </pc:sldMkLst>
        <pc:spChg chg="mod">
          <ac:chgData name="Carly Pettiona" userId="S::carly.pettiona@healingfoundation.org.au::8cfcf547-e567-4a67-ae5f-7d6e6196302b" providerId="AD" clId="Web-{CA8432F4-FC2B-E24A-29F4-A1EA77F3A1A7}" dt="2023-09-19T01:11:22.828" v="1850" actId="14100"/>
          <ac:spMkLst>
            <pc:docMk/>
            <pc:sldMk cId="2589489642" sldId="553"/>
            <ac:spMk id="2" creationId="{00DFBCCB-A338-C0C4-F3CF-C607E69CB0CC}"/>
          </ac:spMkLst>
        </pc:spChg>
        <pc:spChg chg="del">
          <ac:chgData name="Carly Pettiona" userId="S::carly.pettiona@healingfoundation.org.au::8cfcf547-e567-4a67-ae5f-7d6e6196302b" providerId="AD" clId="Web-{CA8432F4-FC2B-E24A-29F4-A1EA77F3A1A7}" dt="2023-09-19T01:10:11.920" v="1778"/>
          <ac:spMkLst>
            <pc:docMk/>
            <pc:sldMk cId="2589489642" sldId="553"/>
            <ac:spMk id="3" creationId="{5511D413-E008-1D8B-CAF3-CF7FE1EA0963}"/>
          </ac:spMkLst>
        </pc:spChg>
        <pc:spChg chg="add mod">
          <ac:chgData name="Carly Pettiona" userId="S::carly.pettiona@healingfoundation.org.au::8cfcf547-e567-4a67-ae5f-7d6e6196302b" providerId="AD" clId="Web-{CA8432F4-FC2B-E24A-29F4-A1EA77F3A1A7}" dt="2023-09-19T01:13:15.955" v="1877" actId="1076"/>
          <ac:spMkLst>
            <pc:docMk/>
            <pc:sldMk cId="2589489642" sldId="553"/>
            <ac:spMk id="5" creationId="{9D833EDD-513F-1223-B8C1-565ABB57EEDA}"/>
          </ac:spMkLst>
        </pc:spChg>
        <pc:spChg chg="add">
          <ac:chgData name="Carly Pettiona" userId="S::carly.pettiona@healingfoundation.org.au::8cfcf547-e567-4a67-ae5f-7d6e6196302b" providerId="AD" clId="Web-{CA8432F4-FC2B-E24A-29F4-A1EA77F3A1A7}" dt="2023-09-19T01:13:00.533" v="1873"/>
          <ac:spMkLst>
            <pc:docMk/>
            <pc:sldMk cId="2589489642" sldId="553"/>
            <ac:spMk id="9" creationId="{46C6010F-679E-A0DA-CD48-B284A2624496}"/>
          </ac:spMkLst>
        </pc:spChg>
        <pc:picChg chg="add mod">
          <ac:chgData name="Carly Pettiona" userId="S::carly.pettiona@healingfoundation.org.au::8cfcf547-e567-4a67-ae5f-7d6e6196302b" providerId="AD" clId="Web-{CA8432F4-FC2B-E24A-29F4-A1EA77F3A1A7}" dt="2023-09-19T01:13:08.986" v="1874" actId="1076"/>
          <ac:picMkLst>
            <pc:docMk/>
            <pc:sldMk cId="2589489642" sldId="553"/>
            <ac:picMk id="7" creationId="{4C3DC2F2-38CB-BEDA-DD59-DF7E0314E88E}"/>
          </ac:picMkLst>
        </pc:picChg>
      </pc:sldChg>
      <pc:sldChg chg="addSp delSp modSp modNotes">
        <pc:chgData name="Carly Pettiona" userId="S::carly.pettiona@healingfoundation.org.au::8cfcf547-e567-4a67-ae5f-7d6e6196302b" providerId="AD" clId="Web-{CA8432F4-FC2B-E24A-29F4-A1EA77F3A1A7}" dt="2023-09-19T01:15:36.021" v="2034"/>
        <pc:sldMkLst>
          <pc:docMk/>
          <pc:sldMk cId="2565804669" sldId="554"/>
        </pc:sldMkLst>
        <pc:spChg chg="mod">
          <ac:chgData name="Carly Pettiona" userId="S::carly.pettiona@healingfoundation.org.au::8cfcf547-e567-4a67-ae5f-7d6e6196302b" providerId="AD" clId="Web-{CA8432F4-FC2B-E24A-29F4-A1EA77F3A1A7}" dt="2023-09-19T01:14:48.395" v="1957" actId="20577"/>
          <ac:spMkLst>
            <pc:docMk/>
            <pc:sldMk cId="2565804669" sldId="554"/>
            <ac:spMk id="2" creationId="{DF81FB50-F600-8F19-12A9-B4F0E651F942}"/>
          </ac:spMkLst>
        </pc:spChg>
        <pc:spChg chg="add del mod">
          <ac:chgData name="Carly Pettiona" userId="S::carly.pettiona@healingfoundation.org.au::8cfcf547-e567-4a67-ae5f-7d6e6196302b" providerId="AD" clId="Web-{CA8432F4-FC2B-E24A-29F4-A1EA77F3A1A7}" dt="2023-09-19T01:15:14.254" v="1999" actId="20577"/>
          <ac:spMkLst>
            <pc:docMk/>
            <pc:sldMk cId="2565804669" sldId="554"/>
            <ac:spMk id="3" creationId="{9ABDF88E-3EA7-828E-12D0-768D7C72D3FF}"/>
          </ac:spMkLst>
        </pc:spChg>
      </pc:sldChg>
      <pc:sldChg chg="delSp modSp modNotes">
        <pc:chgData name="Carly Pettiona" userId="S::carly.pettiona@healingfoundation.org.au::8cfcf547-e567-4a67-ae5f-7d6e6196302b" providerId="AD" clId="Web-{CA8432F4-FC2B-E24A-29F4-A1EA77F3A1A7}" dt="2023-09-19T02:09:17.877" v="2179"/>
        <pc:sldMkLst>
          <pc:docMk/>
          <pc:sldMk cId="2504319207" sldId="556"/>
        </pc:sldMkLst>
        <pc:spChg chg="mod">
          <ac:chgData name="Carly Pettiona" userId="S::carly.pettiona@healingfoundation.org.au::8cfcf547-e567-4a67-ae5f-7d6e6196302b" providerId="AD" clId="Web-{CA8432F4-FC2B-E24A-29F4-A1EA77F3A1A7}" dt="2023-09-19T01:18:08.899" v="2100" actId="14100"/>
          <ac:spMkLst>
            <pc:docMk/>
            <pc:sldMk cId="2504319207" sldId="556"/>
            <ac:spMk id="2" creationId="{6C14889C-05E3-EDC9-D46D-8359F9DFC582}"/>
          </ac:spMkLst>
        </pc:spChg>
        <pc:spChg chg="del">
          <ac:chgData name="Carly Pettiona" userId="S::carly.pettiona@healingfoundation.org.au::8cfcf547-e567-4a67-ae5f-7d6e6196302b" providerId="AD" clId="Web-{CA8432F4-FC2B-E24A-29F4-A1EA77F3A1A7}" dt="2023-09-19T01:18:01.899" v="2097"/>
          <ac:spMkLst>
            <pc:docMk/>
            <pc:sldMk cId="2504319207" sldId="556"/>
            <ac:spMk id="3" creationId="{63E3E86F-F91E-CE76-B50E-31B43869707C}"/>
          </ac:spMkLst>
        </pc:spChg>
        <pc:picChg chg="mod">
          <ac:chgData name="Carly Pettiona" userId="S::carly.pettiona@healingfoundation.org.au::8cfcf547-e567-4a67-ae5f-7d6e6196302b" providerId="AD" clId="Web-{CA8432F4-FC2B-E24A-29F4-A1EA77F3A1A7}" dt="2023-09-19T01:19:07.744" v="2161" actId="1076"/>
          <ac:picMkLst>
            <pc:docMk/>
            <pc:sldMk cId="2504319207" sldId="556"/>
            <ac:picMk id="4" creationId="{512F866A-CE11-B6C6-68F3-6BB46A76A9A8}"/>
          </ac:picMkLst>
        </pc:picChg>
      </pc:sldChg>
      <pc:sldChg chg="modSp">
        <pc:chgData name="Carly Pettiona" userId="S::carly.pettiona@healingfoundation.org.au::8cfcf547-e567-4a67-ae5f-7d6e6196302b" providerId="AD" clId="Web-{CA8432F4-FC2B-E24A-29F4-A1EA77F3A1A7}" dt="2023-09-19T02:10:42.272" v="2262" actId="14100"/>
        <pc:sldMkLst>
          <pc:docMk/>
          <pc:sldMk cId="1912082395" sldId="557"/>
        </pc:sldMkLst>
        <pc:spChg chg="mod">
          <ac:chgData name="Carly Pettiona" userId="S::carly.pettiona@healingfoundation.org.au::8cfcf547-e567-4a67-ae5f-7d6e6196302b" providerId="AD" clId="Web-{CA8432F4-FC2B-E24A-29F4-A1EA77F3A1A7}" dt="2023-09-19T02:10:22.927" v="2256"/>
          <ac:spMkLst>
            <pc:docMk/>
            <pc:sldMk cId="1912082395" sldId="557"/>
            <ac:spMk id="2" creationId="{8A6E787C-358A-AE8A-D347-699375098D76}"/>
          </ac:spMkLst>
        </pc:spChg>
        <pc:spChg chg="mod">
          <ac:chgData name="Carly Pettiona" userId="S::carly.pettiona@healingfoundation.org.au::8cfcf547-e567-4a67-ae5f-7d6e6196302b" providerId="AD" clId="Web-{CA8432F4-FC2B-E24A-29F4-A1EA77F3A1A7}" dt="2023-09-19T02:10:42.272" v="2262" actId="14100"/>
          <ac:spMkLst>
            <pc:docMk/>
            <pc:sldMk cId="1912082395" sldId="557"/>
            <ac:spMk id="3" creationId="{3314873E-8DBF-5EAF-AC8D-DCB5FE5D81D1}"/>
          </ac:spMkLst>
        </pc:spChg>
        <pc:picChg chg="mod">
          <ac:chgData name="Carly Pettiona" userId="S::carly.pettiona@healingfoundation.org.au::8cfcf547-e567-4a67-ae5f-7d6e6196302b" providerId="AD" clId="Web-{CA8432F4-FC2B-E24A-29F4-A1EA77F3A1A7}" dt="2023-09-19T02:10:29.162" v="2259" actId="1076"/>
          <ac:picMkLst>
            <pc:docMk/>
            <pc:sldMk cId="1912082395" sldId="557"/>
            <ac:picMk id="4" creationId="{CAB5BDF5-4543-6360-09C2-E223300924CC}"/>
          </ac:picMkLst>
        </pc:picChg>
      </pc:sldChg>
      <pc:sldChg chg="modSp">
        <pc:chgData name="Carly Pettiona" userId="S::carly.pettiona@healingfoundation.org.au::8cfcf547-e567-4a67-ae5f-7d6e6196302b" providerId="AD" clId="Web-{CA8432F4-FC2B-E24A-29F4-A1EA77F3A1A7}" dt="2023-09-19T02:11:22.117" v="2270" actId="20577"/>
        <pc:sldMkLst>
          <pc:docMk/>
          <pc:sldMk cId="3020568270" sldId="558"/>
        </pc:sldMkLst>
        <pc:spChg chg="mod">
          <ac:chgData name="Carly Pettiona" userId="S::carly.pettiona@healingfoundation.org.au::8cfcf547-e567-4a67-ae5f-7d6e6196302b" providerId="AD" clId="Web-{CA8432F4-FC2B-E24A-29F4-A1EA77F3A1A7}" dt="2023-09-19T02:11:22.117" v="2270" actId="20577"/>
          <ac:spMkLst>
            <pc:docMk/>
            <pc:sldMk cId="3020568270" sldId="558"/>
            <ac:spMk id="2" creationId="{92A492EB-0F63-62E8-7984-9B2B52FE874A}"/>
          </ac:spMkLst>
        </pc:spChg>
      </pc:sldChg>
      <pc:sldChg chg="addSp delSp modSp mod setBg modNotes">
        <pc:chgData name="Carly Pettiona" userId="S::carly.pettiona@healingfoundation.org.au::8cfcf547-e567-4a67-ae5f-7d6e6196302b" providerId="AD" clId="Web-{CA8432F4-FC2B-E24A-29F4-A1EA77F3A1A7}" dt="2023-09-19T02:23:50.587" v="2453"/>
        <pc:sldMkLst>
          <pc:docMk/>
          <pc:sldMk cId="299989649" sldId="559"/>
        </pc:sldMkLst>
        <pc:spChg chg="del">
          <ac:chgData name="Carly Pettiona" userId="S::carly.pettiona@healingfoundation.org.au::8cfcf547-e567-4a67-ae5f-7d6e6196302b" providerId="AD" clId="Web-{CA8432F4-FC2B-E24A-29F4-A1EA77F3A1A7}" dt="2023-09-19T02:11:55.994" v="2274"/>
          <ac:spMkLst>
            <pc:docMk/>
            <pc:sldMk cId="299989649" sldId="559"/>
            <ac:spMk id="2" creationId="{CD8E417E-154A-20DD-87B9-4829D4147A72}"/>
          </ac:spMkLst>
        </pc:spChg>
        <pc:spChg chg="mod ord">
          <ac:chgData name="Carly Pettiona" userId="S::carly.pettiona@healingfoundation.org.au::8cfcf547-e567-4a67-ae5f-7d6e6196302b" providerId="AD" clId="Web-{CA8432F4-FC2B-E24A-29F4-A1EA77F3A1A7}" dt="2023-09-19T02:17:31.383" v="2429"/>
          <ac:spMkLst>
            <pc:docMk/>
            <pc:sldMk cId="299989649" sldId="559"/>
            <ac:spMk id="3" creationId="{CC596F92-3FE3-DC86-E534-8AF227AA548C}"/>
          </ac:spMkLst>
        </pc:spChg>
        <pc:spChg chg="add mod ord">
          <ac:chgData name="Carly Pettiona" userId="S::carly.pettiona@healingfoundation.org.au::8cfcf547-e567-4a67-ae5f-7d6e6196302b" providerId="AD" clId="Web-{CA8432F4-FC2B-E24A-29F4-A1EA77F3A1A7}" dt="2023-09-19T02:17:31.383" v="2429"/>
          <ac:spMkLst>
            <pc:docMk/>
            <pc:sldMk cId="299989649" sldId="559"/>
            <ac:spMk id="5" creationId="{A7AA517D-A6A1-39B5-D463-CBF295F1267A}"/>
          </ac:spMkLst>
        </pc:spChg>
        <pc:spChg chg="add del">
          <ac:chgData name="Carly Pettiona" userId="S::carly.pettiona@healingfoundation.org.au::8cfcf547-e567-4a67-ae5f-7d6e6196302b" providerId="AD" clId="Web-{CA8432F4-FC2B-E24A-29F4-A1EA77F3A1A7}" dt="2023-09-19T02:17:31.383" v="2429"/>
          <ac:spMkLst>
            <pc:docMk/>
            <pc:sldMk cId="299989649" sldId="559"/>
            <ac:spMk id="11" creationId="{04812C46-200A-4DEB-A05E-3ED6C68C2387}"/>
          </ac:spMkLst>
        </pc:spChg>
        <pc:spChg chg="add del">
          <ac:chgData name="Carly Pettiona" userId="S::carly.pettiona@healingfoundation.org.au::8cfcf547-e567-4a67-ae5f-7d6e6196302b" providerId="AD" clId="Web-{CA8432F4-FC2B-E24A-29F4-A1EA77F3A1A7}" dt="2023-09-19T02:17:31.383" v="2429"/>
          <ac:spMkLst>
            <pc:docMk/>
            <pc:sldMk cId="299989649" sldId="559"/>
            <ac:spMk id="13" creationId="{D1EA859B-E555-4109-94F3-6700E046E008}"/>
          </ac:spMkLst>
        </pc:spChg>
        <pc:picChg chg="add mod">
          <ac:chgData name="Carly Pettiona" userId="S::carly.pettiona@healingfoundation.org.au::8cfcf547-e567-4a67-ae5f-7d6e6196302b" providerId="AD" clId="Web-{CA8432F4-FC2B-E24A-29F4-A1EA77F3A1A7}" dt="2023-09-19T02:17:31.383" v="2429"/>
          <ac:picMkLst>
            <pc:docMk/>
            <pc:sldMk cId="299989649" sldId="559"/>
            <ac:picMk id="6" creationId="{73DC94DF-3BDC-CBB8-F2BE-D6407005687F}"/>
          </ac:picMkLst>
        </pc:picChg>
      </pc:sldChg>
      <pc:sldChg chg="modSp">
        <pc:chgData name="Carly Pettiona" userId="S::carly.pettiona@healingfoundation.org.au::8cfcf547-e567-4a67-ae5f-7d6e6196302b" providerId="AD" clId="Web-{CA8432F4-FC2B-E24A-29F4-A1EA77F3A1A7}" dt="2023-09-19T02:27:47.082" v="2474" actId="20577"/>
        <pc:sldMkLst>
          <pc:docMk/>
          <pc:sldMk cId="3672222680" sldId="560"/>
        </pc:sldMkLst>
        <pc:spChg chg="mod">
          <ac:chgData name="Carly Pettiona" userId="S::carly.pettiona@healingfoundation.org.au::8cfcf547-e567-4a67-ae5f-7d6e6196302b" providerId="AD" clId="Web-{CA8432F4-FC2B-E24A-29F4-A1EA77F3A1A7}" dt="2023-09-19T02:27:47.082" v="2474" actId="20577"/>
          <ac:spMkLst>
            <pc:docMk/>
            <pc:sldMk cId="3672222680" sldId="560"/>
            <ac:spMk id="2" creationId="{E6457FED-8495-6D05-497B-3E5CC45CB953}"/>
          </ac:spMkLst>
        </pc:spChg>
      </pc:sldChg>
      <pc:sldChg chg="del">
        <pc:chgData name="Carly Pettiona" userId="S::carly.pettiona@healingfoundation.org.au::8cfcf547-e567-4a67-ae5f-7d6e6196302b" providerId="AD" clId="Web-{CA8432F4-FC2B-E24A-29F4-A1EA77F3A1A7}" dt="2023-09-19T02:24:00.447" v="2454"/>
        <pc:sldMkLst>
          <pc:docMk/>
          <pc:sldMk cId="2775731368" sldId="561"/>
        </pc:sldMkLst>
      </pc:sldChg>
      <pc:sldChg chg="modSp">
        <pc:chgData name="Carly Pettiona" userId="S::carly.pettiona@healingfoundation.org.au::8cfcf547-e567-4a67-ae5f-7d6e6196302b" providerId="AD" clId="Web-{CA8432F4-FC2B-E24A-29F4-A1EA77F3A1A7}" dt="2023-09-19T02:28:26.396" v="2495" actId="20577"/>
        <pc:sldMkLst>
          <pc:docMk/>
          <pc:sldMk cId="2340629413" sldId="562"/>
        </pc:sldMkLst>
        <pc:spChg chg="mod">
          <ac:chgData name="Carly Pettiona" userId="S::carly.pettiona@healingfoundation.org.au::8cfcf547-e567-4a67-ae5f-7d6e6196302b" providerId="AD" clId="Web-{CA8432F4-FC2B-E24A-29F4-A1EA77F3A1A7}" dt="2023-09-19T02:28:26.396" v="2495" actId="20577"/>
          <ac:spMkLst>
            <pc:docMk/>
            <pc:sldMk cId="2340629413" sldId="562"/>
            <ac:spMk id="2" creationId="{8545D253-6BC8-FCE5-131A-BA8813043653}"/>
          </ac:spMkLst>
        </pc:spChg>
      </pc:sldChg>
      <pc:sldChg chg="del">
        <pc:chgData name="Carly Pettiona" userId="S::carly.pettiona@healingfoundation.org.au::8cfcf547-e567-4a67-ae5f-7d6e6196302b" providerId="AD" clId="Web-{CA8432F4-FC2B-E24A-29F4-A1EA77F3A1A7}" dt="2023-09-19T02:30:05.072" v="2507"/>
        <pc:sldMkLst>
          <pc:docMk/>
          <pc:sldMk cId="4231478809" sldId="563"/>
        </pc:sldMkLst>
      </pc:sldChg>
      <pc:sldChg chg="modSp addAnim modAnim">
        <pc:chgData name="Carly Pettiona" userId="S::carly.pettiona@healingfoundation.org.au::8cfcf547-e567-4a67-ae5f-7d6e6196302b" providerId="AD" clId="Web-{CA8432F4-FC2B-E24A-29F4-A1EA77F3A1A7}" dt="2023-09-19T02:32:45.017" v="2606" actId="20577"/>
        <pc:sldMkLst>
          <pc:docMk/>
          <pc:sldMk cId="823262097" sldId="564"/>
        </pc:sldMkLst>
        <pc:spChg chg="mod">
          <ac:chgData name="Carly Pettiona" userId="S::carly.pettiona@healingfoundation.org.au::8cfcf547-e567-4a67-ae5f-7d6e6196302b" providerId="AD" clId="Web-{CA8432F4-FC2B-E24A-29F4-A1EA77F3A1A7}" dt="2023-09-19T02:32:45.017" v="2606" actId="20577"/>
          <ac:spMkLst>
            <pc:docMk/>
            <pc:sldMk cId="823262097" sldId="564"/>
            <ac:spMk id="2" creationId="{4FAF34C9-45C5-2ECE-0CDC-52FA835364DE}"/>
          </ac:spMkLst>
        </pc:spChg>
        <pc:spChg chg="mod">
          <ac:chgData name="Carly Pettiona" userId="S::carly.pettiona@healingfoundation.org.au::8cfcf547-e567-4a67-ae5f-7d6e6196302b" providerId="AD" clId="Web-{CA8432F4-FC2B-E24A-29F4-A1EA77F3A1A7}" dt="2023-09-19T02:32:17.015" v="2600" actId="20577"/>
          <ac:spMkLst>
            <pc:docMk/>
            <pc:sldMk cId="823262097" sldId="564"/>
            <ac:spMk id="3" creationId="{2CE4D040-FCD8-354A-5D99-DB90F23CF159}"/>
          </ac:spMkLst>
        </pc:spChg>
      </pc:sldChg>
      <pc:sldChg chg="addSp delSp modSp modNotes">
        <pc:chgData name="Carly Pettiona" userId="S::carly.pettiona@healingfoundation.org.au::8cfcf547-e567-4a67-ae5f-7d6e6196302b" providerId="AD" clId="Web-{CA8432F4-FC2B-E24A-29F4-A1EA77F3A1A7}" dt="2023-09-19T02:34:01.754" v="2666"/>
        <pc:sldMkLst>
          <pc:docMk/>
          <pc:sldMk cId="810511036" sldId="565"/>
        </pc:sldMkLst>
        <pc:spChg chg="mod">
          <ac:chgData name="Carly Pettiona" userId="S::carly.pettiona@healingfoundation.org.au::8cfcf547-e567-4a67-ae5f-7d6e6196302b" providerId="AD" clId="Web-{CA8432F4-FC2B-E24A-29F4-A1EA77F3A1A7}" dt="2023-09-19T02:33:51.301" v="2624" actId="1076"/>
          <ac:spMkLst>
            <pc:docMk/>
            <pc:sldMk cId="810511036" sldId="565"/>
            <ac:spMk id="2" creationId="{C3B4CE30-B179-085A-152F-973109416869}"/>
          </ac:spMkLst>
        </pc:spChg>
        <pc:spChg chg="del mod">
          <ac:chgData name="Carly Pettiona" userId="S::carly.pettiona@healingfoundation.org.au::8cfcf547-e567-4a67-ae5f-7d6e6196302b" providerId="AD" clId="Web-{CA8432F4-FC2B-E24A-29F4-A1EA77F3A1A7}" dt="2023-09-19T02:33:13.565" v="2614"/>
          <ac:spMkLst>
            <pc:docMk/>
            <pc:sldMk cId="810511036" sldId="565"/>
            <ac:spMk id="3" creationId="{BB9F9669-5B5D-0BB4-CD43-74ACD4BF6412}"/>
          </ac:spMkLst>
        </pc:spChg>
        <pc:spChg chg="add del mod">
          <ac:chgData name="Carly Pettiona" userId="S::carly.pettiona@healingfoundation.org.au::8cfcf547-e567-4a67-ae5f-7d6e6196302b" providerId="AD" clId="Web-{CA8432F4-FC2B-E24A-29F4-A1EA77F3A1A7}" dt="2023-09-19T02:33:15.690" v="2615"/>
          <ac:spMkLst>
            <pc:docMk/>
            <pc:sldMk cId="810511036" sldId="565"/>
            <ac:spMk id="7" creationId="{4485EF50-B4DB-14CC-F622-BAEE05A13169}"/>
          </ac:spMkLst>
        </pc:spChg>
        <pc:picChg chg="add mod ord">
          <ac:chgData name="Carly Pettiona" userId="S::carly.pettiona@healingfoundation.org.au::8cfcf547-e567-4a67-ae5f-7d6e6196302b" providerId="AD" clId="Web-{CA8432F4-FC2B-E24A-29F4-A1EA77F3A1A7}" dt="2023-09-19T02:33:51.301" v="2623" actId="1076"/>
          <ac:picMkLst>
            <pc:docMk/>
            <pc:sldMk cId="810511036" sldId="565"/>
            <ac:picMk id="5" creationId="{FF288FCB-4F62-B318-8FA2-7BFC67ACC387}"/>
          </ac:picMkLst>
        </pc:picChg>
      </pc:sldChg>
      <pc:sldChg chg="del">
        <pc:chgData name="Carly Pettiona" userId="S::carly.pettiona@healingfoundation.org.au::8cfcf547-e567-4a67-ae5f-7d6e6196302b" providerId="AD" clId="Web-{CA8432F4-FC2B-E24A-29F4-A1EA77F3A1A7}" dt="2023-09-19T02:34:06.192" v="2667"/>
        <pc:sldMkLst>
          <pc:docMk/>
          <pc:sldMk cId="2122888019" sldId="566"/>
        </pc:sldMkLst>
      </pc:sldChg>
      <pc:sldChg chg="new del">
        <pc:chgData name="Carly Pettiona" userId="S::carly.pettiona@healingfoundation.org.au::8cfcf547-e567-4a67-ae5f-7d6e6196302b" providerId="AD" clId="Web-{CA8432F4-FC2B-E24A-29F4-A1EA77F3A1A7}" dt="2023-09-18T23:18:29.493" v="304"/>
        <pc:sldMkLst>
          <pc:docMk/>
          <pc:sldMk cId="3551761993" sldId="567"/>
        </pc:sldMkLst>
      </pc:sldChg>
      <pc:sldChg chg="addSp delSp modSp new del">
        <pc:chgData name="Carly Pettiona" userId="S::carly.pettiona@healingfoundation.org.au::8cfcf547-e567-4a67-ae5f-7d6e6196302b" providerId="AD" clId="Web-{CA8432F4-FC2B-E24A-29F4-A1EA77F3A1A7}" dt="2023-09-18T22:55:07.243" v="243"/>
        <pc:sldMkLst>
          <pc:docMk/>
          <pc:sldMk cId="3737542356" sldId="567"/>
        </pc:sldMkLst>
        <pc:spChg chg="add">
          <ac:chgData name="Carly Pettiona" userId="S::carly.pettiona@healingfoundation.org.au::8cfcf547-e567-4a67-ae5f-7d6e6196302b" providerId="AD" clId="Web-{CA8432F4-FC2B-E24A-29F4-A1EA77F3A1A7}" dt="2023-09-18T22:54:50.899" v="239"/>
          <ac:spMkLst>
            <pc:docMk/>
            <pc:sldMk cId="3737542356" sldId="567"/>
            <ac:spMk id="3" creationId="{5AE60C9C-3B44-0DDD-B715-D5109C990FF2}"/>
          </ac:spMkLst>
        </pc:spChg>
        <pc:spChg chg="add del mod">
          <ac:chgData name="Carly Pettiona" userId="S::carly.pettiona@healingfoundation.org.au::8cfcf547-e567-4a67-ae5f-7d6e6196302b" providerId="AD" clId="Web-{CA8432F4-FC2B-E24A-29F4-A1EA77F3A1A7}" dt="2023-09-18T22:55:04.853" v="242"/>
          <ac:spMkLst>
            <pc:docMk/>
            <pc:sldMk cId="3737542356" sldId="567"/>
            <ac:spMk id="5" creationId="{DE2BD634-8BD5-4D2C-65A0-0776AD5F6259}"/>
          </ac:spMkLst>
        </pc:spChg>
      </pc:sldChg>
      <pc:sldChg chg="modSp add del replId">
        <pc:chgData name="Carly Pettiona" userId="S::carly.pettiona@healingfoundation.org.au::8cfcf547-e567-4a67-ae5f-7d6e6196302b" providerId="AD" clId="Web-{CA8432F4-FC2B-E24A-29F4-A1EA77F3A1A7}" dt="2023-09-18T23:22:12.513" v="387"/>
        <pc:sldMkLst>
          <pc:docMk/>
          <pc:sldMk cId="2646717461" sldId="568"/>
        </pc:sldMkLst>
        <pc:spChg chg="mod">
          <ac:chgData name="Carly Pettiona" userId="S::carly.pettiona@healingfoundation.org.au::8cfcf547-e567-4a67-ae5f-7d6e6196302b" providerId="AD" clId="Web-{CA8432F4-FC2B-E24A-29F4-A1EA77F3A1A7}" dt="2023-09-18T23:20:02.696" v="324" actId="1076"/>
          <ac:spMkLst>
            <pc:docMk/>
            <pc:sldMk cId="2646717461" sldId="568"/>
            <ac:spMk id="3" creationId="{736ED3DB-9474-89B5-872B-2FAD2603D36E}"/>
          </ac:spMkLst>
        </pc:spChg>
        <pc:picChg chg="mod">
          <ac:chgData name="Carly Pettiona" userId="S::carly.pettiona@healingfoundation.org.au::8cfcf547-e567-4a67-ae5f-7d6e6196302b" providerId="AD" clId="Web-{CA8432F4-FC2B-E24A-29F4-A1EA77F3A1A7}" dt="2023-09-18T23:20:05.712" v="326" actId="1076"/>
          <ac:picMkLst>
            <pc:docMk/>
            <pc:sldMk cId="2646717461" sldId="568"/>
            <ac:picMk id="10" creationId="{205DA250-5610-9923-6996-94D3A801DFC5}"/>
          </ac:picMkLst>
        </pc:picChg>
        <pc:picChg chg="mod">
          <ac:chgData name="Carly Pettiona" userId="S::carly.pettiona@healingfoundation.org.au::8cfcf547-e567-4a67-ae5f-7d6e6196302b" providerId="AD" clId="Web-{CA8432F4-FC2B-E24A-29F4-A1EA77F3A1A7}" dt="2023-09-18T23:20:08.868" v="328" actId="1076"/>
          <ac:picMkLst>
            <pc:docMk/>
            <pc:sldMk cId="2646717461" sldId="568"/>
            <ac:picMk id="13" creationId="{03EAE364-F801-818A-5786-76C44C0041AA}"/>
          </ac:picMkLst>
        </pc:picChg>
        <pc:picChg chg="mod">
          <ac:chgData name="Carly Pettiona" userId="S::carly.pettiona@healingfoundation.org.au::8cfcf547-e567-4a67-ae5f-7d6e6196302b" providerId="AD" clId="Web-{CA8432F4-FC2B-E24A-29F4-A1EA77F3A1A7}" dt="2023-09-18T23:20:06.759" v="327" actId="1076"/>
          <ac:picMkLst>
            <pc:docMk/>
            <pc:sldMk cId="2646717461" sldId="568"/>
            <ac:picMk id="15" creationId="{FC59E002-8321-2388-66D1-82B894914554}"/>
          </ac:picMkLst>
        </pc:picChg>
      </pc:sldChg>
      <pc:sldChg chg="addSp delSp modSp add replId modNotes">
        <pc:chgData name="Carly Pettiona" userId="S::carly.pettiona@healingfoundation.org.au::8cfcf547-e567-4a67-ae5f-7d6e6196302b" providerId="AD" clId="Web-{CA8432F4-FC2B-E24A-29F4-A1EA77F3A1A7}" dt="2023-09-18T23:22:06.981" v="386"/>
        <pc:sldMkLst>
          <pc:docMk/>
          <pc:sldMk cId="2267488852" sldId="569"/>
        </pc:sldMkLst>
        <pc:picChg chg="add mod">
          <ac:chgData name="Carly Pettiona" userId="S::carly.pettiona@healingfoundation.org.au::8cfcf547-e567-4a67-ae5f-7d6e6196302b" providerId="AD" clId="Web-{CA8432F4-FC2B-E24A-29F4-A1EA77F3A1A7}" dt="2023-09-18T23:21:41.027" v="347" actId="1076"/>
          <ac:picMkLst>
            <pc:docMk/>
            <pc:sldMk cId="2267488852" sldId="569"/>
            <ac:picMk id="3" creationId="{B7CDDB7B-FA2C-F52A-2684-1CF13FBDE04F}"/>
          </ac:picMkLst>
        </pc:picChg>
        <pc:picChg chg="add mod ord">
          <ac:chgData name="Carly Pettiona" userId="S::carly.pettiona@healingfoundation.org.au::8cfcf547-e567-4a67-ae5f-7d6e6196302b" providerId="AD" clId="Web-{CA8432F4-FC2B-E24A-29F4-A1EA77F3A1A7}" dt="2023-09-18T23:21:31.543" v="343"/>
          <ac:picMkLst>
            <pc:docMk/>
            <pc:sldMk cId="2267488852" sldId="569"/>
            <ac:picMk id="4" creationId="{8193EA70-6ACC-4E72-2677-79180DD56019}"/>
          </ac:picMkLst>
        </pc:picChg>
        <pc:picChg chg="del">
          <ac:chgData name="Carly Pettiona" userId="S::carly.pettiona@healingfoundation.org.au::8cfcf547-e567-4a67-ae5f-7d6e6196302b" providerId="AD" clId="Web-{CA8432F4-FC2B-E24A-29F4-A1EA77F3A1A7}" dt="2023-09-18T23:20:36.697" v="329"/>
          <ac:picMkLst>
            <pc:docMk/>
            <pc:sldMk cId="2267488852" sldId="569"/>
            <ac:picMk id="5" creationId="{1F2A6B00-AB1F-2403-9E41-E6D107AC3A06}"/>
          </ac:picMkLst>
        </pc:picChg>
      </pc:sldChg>
      <pc:sldChg chg="new del ord">
        <pc:chgData name="Carly Pettiona" userId="S::carly.pettiona@healingfoundation.org.au::8cfcf547-e567-4a67-ae5f-7d6e6196302b" providerId="AD" clId="Web-{CA8432F4-FC2B-E24A-29F4-A1EA77F3A1A7}" dt="2023-09-18T23:22:33.997" v="390"/>
        <pc:sldMkLst>
          <pc:docMk/>
          <pc:sldMk cId="3533075345" sldId="570"/>
        </pc:sldMkLst>
      </pc:sldChg>
      <pc:sldChg chg="modSp add replId addAnim modAnim modNotes">
        <pc:chgData name="Carly Pettiona" userId="S::carly.pettiona@healingfoundation.org.au::8cfcf547-e567-4a67-ae5f-7d6e6196302b" providerId="AD" clId="Web-{CA8432F4-FC2B-E24A-29F4-A1EA77F3A1A7}" dt="2023-09-18T23:24:28.907" v="529"/>
        <pc:sldMkLst>
          <pc:docMk/>
          <pc:sldMk cId="4214425404" sldId="570"/>
        </pc:sldMkLst>
        <pc:spChg chg="mod">
          <ac:chgData name="Carly Pettiona" userId="S::carly.pettiona@healingfoundation.org.au::8cfcf547-e567-4a67-ae5f-7d6e6196302b" providerId="AD" clId="Web-{CA8432F4-FC2B-E24A-29F4-A1EA77F3A1A7}" dt="2023-09-18T23:23:55.812" v="512" actId="20577"/>
          <ac:spMkLst>
            <pc:docMk/>
            <pc:sldMk cId="4214425404" sldId="570"/>
            <ac:spMk id="3" creationId="{736ED3DB-9474-89B5-872B-2FAD2603D36E}"/>
          </ac:spMkLst>
        </pc:spChg>
      </pc:sldChg>
      <pc:sldChg chg="addSp modSp new">
        <pc:chgData name="Carly Pettiona" userId="S::carly.pettiona@healingfoundation.org.au::8cfcf547-e567-4a67-ae5f-7d6e6196302b" providerId="AD" clId="Web-{CA8432F4-FC2B-E24A-29F4-A1EA77F3A1A7}" dt="2023-09-18T23:48:47.589" v="1395" actId="20577"/>
        <pc:sldMkLst>
          <pc:docMk/>
          <pc:sldMk cId="2446650730" sldId="571"/>
        </pc:sldMkLst>
        <pc:spChg chg="add mod">
          <ac:chgData name="Carly Pettiona" userId="S::carly.pettiona@healingfoundation.org.au::8cfcf547-e567-4a67-ae5f-7d6e6196302b" providerId="AD" clId="Web-{CA8432F4-FC2B-E24A-29F4-A1EA77F3A1A7}" dt="2023-09-18T23:47:45.290" v="1286" actId="1076"/>
          <ac:spMkLst>
            <pc:docMk/>
            <pc:sldMk cId="2446650730" sldId="571"/>
            <ac:spMk id="2" creationId="{AFC2AF51-2C5E-C07B-DB84-1277ADF441B0}"/>
          </ac:spMkLst>
        </pc:spChg>
        <pc:spChg chg="add mod">
          <ac:chgData name="Carly Pettiona" userId="S::carly.pettiona@healingfoundation.org.au::8cfcf547-e567-4a67-ae5f-7d6e6196302b" providerId="AD" clId="Web-{CA8432F4-FC2B-E24A-29F4-A1EA77F3A1A7}" dt="2023-09-18T23:40:56.357" v="1205" actId="20577"/>
          <ac:spMkLst>
            <pc:docMk/>
            <pc:sldMk cId="2446650730" sldId="571"/>
            <ac:spMk id="4" creationId="{B0A7B688-60E7-18D5-DAA9-F049C9A2B83E}"/>
          </ac:spMkLst>
        </pc:spChg>
        <pc:spChg chg="add mod">
          <ac:chgData name="Carly Pettiona" userId="S::carly.pettiona@healingfoundation.org.au::8cfcf547-e567-4a67-ae5f-7d6e6196302b" providerId="AD" clId="Web-{CA8432F4-FC2B-E24A-29F4-A1EA77F3A1A7}" dt="2023-09-18T23:48:47.589" v="1395" actId="20577"/>
          <ac:spMkLst>
            <pc:docMk/>
            <pc:sldMk cId="2446650730" sldId="571"/>
            <ac:spMk id="8" creationId="{6E7A63AF-CBF2-0246-329A-B1D1CC777986}"/>
          </ac:spMkLst>
        </pc:spChg>
        <pc:picChg chg="add mod modCrop">
          <ac:chgData name="Carly Pettiona" userId="S::carly.pettiona@healingfoundation.org.au::8cfcf547-e567-4a67-ae5f-7d6e6196302b" providerId="AD" clId="Web-{CA8432F4-FC2B-E24A-29F4-A1EA77F3A1A7}" dt="2023-09-18T23:48:14.229" v="1319" actId="1076"/>
          <ac:picMkLst>
            <pc:docMk/>
            <pc:sldMk cId="2446650730" sldId="571"/>
            <ac:picMk id="5" creationId="{977B9286-34AD-A559-C8E4-9CC890A3BE39}"/>
          </ac:picMkLst>
        </pc:picChg>
        <pc:picChg chg="add mod">
          <ac:chgData name="Carly Pettiona" userId="S::carly.pettiona@healingfoundation.org.au::8cfcf547-e567-4a67-ae5f-7d6e6196302b" providerId="AD" clId="Web-{CA8432F4-FC2B-E24A-29F4-A1EA77F3A1A7}" dt="2023-09-18T23:47:27.321" v="1279" actId="1076"/>
          <ac:picMkLst>
            <pc:docMk/>
            <pc:sldMk cId="2446650730" sldId="571"/>
            <ac:picMk id="7" creationId="{DA7BAA2D-2EDA-AF15-AE9B-8B2DF3FF1FD0}"/>
          </ac:picMkLst>
        </pc:picChg>
      </pc:sldChg>
      <pc:sldChg chg="add del replId">
        <pc:chgData name="Carly Pettiona" userId="S::carly.pettiona@healingfoundation.org.au::8cfcf547-e567-4a67-ae5f-7d6e6196302b" providerId="AD" clId="Web-{CA8432F4-FC2B-E24A-29F4-A1EA77F3A1A7}" dt="2023-09-18T23:24:52.126" v="543"/>
        <pc:sldMkLst>
          <pc:docMk/>
          <pc:sldMk cId="4128461460" sldId="571"/>
        </pc:sldMkLst>
      </pc:sldChg>
      <pc:sldChg chg="addSp modSp new modNotes">
        <pc:chgData name="Carly Pettiona" userId="S::carly.pettiona@healingfoundation.org.au::8cfcf547-e567-4a67-ae5f-7d6e6196302b" providerId="AD" clId="Web-{CA8432F4-FC2B-E24A-29F4-A1EA77F3A1A7}" dt="2023-09-19T01:01:33.643" v="1554"/>
        <pc:sldMkLst>
          <pc:docMk/>
          <pc:sldMk cId="415801841" sldId="572"/>
        </pc:sldMkLst>
        <pc:spChg chg="add mod">
          <ac:chgData name="Carly Pettiona" userId="S::carly.pettiona@healingfoundation.org.au::8cfcf547-e567-4a67-ae5f-7d6e6196302b" providerId="AD" clId="Web-{CA8432F4-FC2B-E24A-29F4-A1EA77F3A1A7}" dt="2023-09-19T01:01:16.065" v="1551" actId="20577"/>
          <ac:spMkLst>
            <pc:docMk/>
            <pc:sldMk cId="415801841" sldId="572"/>
            <ac:spMk id="3" creationId="{EE7BDD4A-7A75-D6E0-6C24-C12646EB3535}"/>
          </ac:spMkLst>
        </pc:spChg>
        <pc:picChg chg="add mod">
          <ac:chgData name="Carly Pettiona" userId="S::carly.pettiona@healingfoundation.org.au::8cfcf547-e567-4a67-ae5f-7d6e6196302b" providerId="AD" clId="Web-{CA8432F4-FC2B-E24A-29F4-A1EA77F3A1A7}" dt="2023-09-19T01:01:28.409" v="1553" actId="14100"/>
          <ac:picMkLst>
            <pc:docMk/>
            <pc:sldMk cId="415801841" sldId="572"/>
            <ac:picMk id="4" creationId="{1F89D26E-04C4-1971-46C1-931B028A8724}"/>
          </ac:picMkLst>
        </pc:picChg>
      </pc:sldChg>
      <pc:sldChg chg="addSp modSp new">
        <pc:chgData name="Carly Pettiona" userId="S::carly.pettiona@healingfoundation.org.au::8cfcf547-e567-4a67-ae5f-7d6e6196302b" providerId="AD" clId="Web-{CA8432F4-FC2B-E24A-29F4-A1EA77F3A1A7}" dt="2023-09-19T01:09:43.857" v="1775" actId="14100"/>
        <pc:sldMkLst>
          <pc:docMk/>
          <pc:sldMk cId="2549706141" sldId="573"/>
        </pc:sldMkLst>
        <pc:spChg chg="add mod">
          <ac:chgData name="Carly Pettiona" userId="S::carly.pettiona@healingfoundation.org.au::8cfcf547-e567-4a67-ae5f-7d6e6196302b" providerId="AD" clId="Web-{CA8432F4-FC2B-E24A-29F4-A1EA77F3A1A7}" dt="2023-09-19T01:09:22.919" v="1770" actId="20577"/>
          <ac:spMkLst>
            <pc:docMk/>
            <pc:sldMk cId="2549706141" sldId="573"/>
            <ac:spMk id="3" creationId="{3630FFB6-254B-3079-5052-E152D4D618E3}"/>
          </ac:spMkLst>
        </pc:spChg>
        <pc:picChg chg="add mod">
          <ac:chgData name="Carly Pettiona" userId="S::carly.pettiona@healingfoundation.org.au::8cfcf547-e567-4a67-ae5f-7d6e6196302b" providerId="AD" clId="Web-{CA8432F4-FC2B-E24A-29F4-A1EA77F3A1A7}" dt="2023-09-19T01:09:43.857" v="1775" actId="14100"/>
          <ac:picMkLst>
            <pc:docMk/>
            <pc:sldMk cId="2549706141" sldId="573"/>
            <ac:picMk id="4" creationId="{3D766C66-21F8-8CE6-8010-C27331393A65}"/>
          </ac:picMkLst>
        </pc:picChg>
      </pc:sldChg>
      <pc:sldChg chg="addSp modSp new">
        <pc:chgData name="Carly Pettiona" userId="S::carly.pettiona@healingfoundation.org.au::8cfcf547-e567-4a67-ae5f-7d6e6196302b" providerId="AD" clId="Web-{CA8432F4-FC2B-E24A-29F4-A1EA77F3A1A7}" dt="2023-09-19T01:16:15.662" v="2048" actId="20577"/>
        <pc:sldMkLst>
          <pc:docMk/>
          <pc:sldMk cId="3464225486" sldId="574"/>
        </pc:sldMkLst>
        <pc:spChg chg="add mod">
          <ac:chgData name="Carly Pettiona" userId="S::carly.pettiona@healingfoundation.org.au::8cfcf547-e567-4a67-ae5f-7d6e6196302b" providerId="AD" clId="Web-{CA8432F4-FC2B-E24A-29F4-A1EA77F3A1A7}" dt="2023-09-19T01:16:02.099" v="2039" actId="20577"/>
          <ac:spMkLst>
            <pc:docMk/>
            <pc:sldMk cId="3464225486" sldId="574"/>
            <ac:spMk id="5" creationId="{FB4E62FC-E427-562E-19B4-F029AF436661}"/>
          </ac:spMkLst>
        </pc:spChg>
        <pc:spChg chg="add mod">
          <ac:chgData name="Carly Pettiona" userId="S::carly.pettiona@healingfoundation.org.au::8cfcf547-e567-4a67-ae5f-7d6e6196302b" providerId="AD" clId="Web-{CA8432F4-FC2B-E24A-29F4-A1EA77F3A1A7}" dt="2023-09-19T01:16:15.662" v="2048" actId="20577"/>
          <ac:spMkLst>
            <pc:docMk/>
            <pc:sldMk cId="3464225486" sldId="574"/>
            <ac:spMk id="7" creationId="{18287DA9-F842-4EFD-3D44-54CD401FFDD4}"/>
          </ac:spMkLst>
        </pc:spChg>
        <pc:picChg chg="add">
          <ac:chgData name="Carly Pettiona" userId="S::carly.pettiona@healingfoundation.org.au::8cfcf547-e567-4a67-ae5f-7d6e6196302b" providerId="AD" clId="Web-{CA8432F4-FC2B-E24A-29F4-A1EA77F3A1A7}" dt="2023-09-19T01:15:55.490" v="2036"/>
          <ac:picMkLst>
            <pc:docMk/>
            <pc:sldMk cId="3464225486" sldId="574"/>
            <ac:picMk id="3" creationId="{0037CA5B-7F51-DE0F-29C9-1D251A71D51B}"/>
          </ac:picMkLst>
        </pc:picChg>
      </pc:sldChg>
      <pc:sldChg chg="addSp delSp modSp add replId modNotes">
        <pc:chgData name="Carly Pettiona" userId="S::carly.pettiona@healingfoundation.org.au::8cfcf547-e567-4a67-ae5f-7d6e6196302b" providerId="AD" clId="Web-{CA8432F4-FC2B-E24A-29F4-A1EA77F3A1A7}" dt="2023-09-19T02:27:52.363" v="2476"/>
        <pc:sldMkLst>
          <pc:docMk/>
          <pc:sldMk cId="3618342539" sldId="575"/>
        </pc:sldMkLst>
        <pc:spChg chg="mod">
          <ac:chgData name="Carly Pettiona" userId="S::carly.pettiona@healingfoundation.org.au::8cfcf547-e567-4a67-ae5f-7d6e6196302b" providerId="AD" clId="Web-{CA8432F4-FC2B-E24A-29F4-A1EA77F3A1A7}" dt="2023-09-19T02:23:32.789" v="2445" actId="14100"/>
          <ac:spMkLst>
            <pc:docMk/>
            <pc:sldMk cId="3618342539" sldId="575"/>
            <ac:spMk id="3" creationId="{CC596F92-3FE3-DC86-E534-8AF227AA548C}"/>
          </ac:spMkLst>
        </pc:spChg>
        <pc:spChg chg="del">
          <ac:chgData name="Carly Pettiona" userId="S::carly.pettiona@healingfoundation.org.au::8cfcf547-e567-4a67-ae5f-7d6e6196302b" providerId="AD" clId="Web-{CA8432F4-FC2B-E24A-29F4-A1EA77F3A1A7}" dt="2023-09-19T02:27:52.176" v="2475"/>
          <ac:spMkLst>
            <pc:docMk/>
            <pc:sldMk cId="3618342539" sldId="575"/>
            <ac:spMk id="5" creationId="{A7AA517D-A6A1-39B5-D463-CBF295F1267A}"/>
          </ac:spMkLst>
        </pc:spChg>
        <pc:spChg chg="add">
          <ac:chgData name="Carly Pettiona" userId="S::carly.pettiona@healingfoundation.org.au::8cfcf547-e567-4a67-ae5f-7d6e6196302b" providerId="AD" clId="Web-{CA8432F4-FC2B-E24A-29F4-A1EA77F3A1A7}" dt="2023-09-19T02:27:52.363" v="2476"/>
          <ac:spMkLst>
            <pc:docMk/>
            <pc:sldMk cId="3618342539" sldId="575"/>
            <ac:spMk id="7" creationId="{D91B52B9-EC4C-CBB9-BF0A-594B882887D9}"/>
          </ac:spMkLst>
        </pc:spChg>
        <pc:picChg chg="add mod">
          <ac:chgData name="Carly Pettiona" userId="S::carly.pettiona@healingfoundation.org.au::8cfcf547-e567-4a67-ae5f-7d6e6196302b" providerId="AD" clId="Web-{CA8432F4-FC2B-E24A-29F4-A1EA77F3A1A7}" dt="2023-09-19T02:23:36.883" v="2446" actId="1076"/>
          <ac:picMkLst>
            <pc:docMk/>
            <pc:sldMk cId="3618342539" sldId="575"/>
            <ac:picMk id="2" creationId="{F4C298F0-4EC9-D4F0-766D-90CFDB514679}"/>
          </ac:picMkLst>
        </pc:picChg>
        <pc:picChg chg="del">
          <ac:chgData name="Carly Pettiona" userId="S::carly.pettiona@healingfoundation.org.au::8cfcf547-e567-4a67-ae5f-7d6e6196302b" providerId="AD" clId="Web-{CA8432F4-FC2B-E24A-29F4-A1EA77F3A1A7}" dt="2023-09-19T02:23:20.805" v="2438"/>
          <ac:picMkLst>
            <pc:docMk/>
            <pc:sldMk cId="3618342539" sldId="575"/>
            <ac:picMk id="6" creationId="{73DC94DF-3BDC-CBB8-F2BE-D6407005687F}"/>
          </ac:picMkLst>
        </pc:picChg>
      </pc:sldChg>
      <pc:sldChg chg="addSp delSp modSp add replId modNotes">
        <pc:chgData name="Carly Pettiona" userId="S::carly.pettiona@healingfoundation.org.au::8cfcf547-e567-4a67-ae5f-7d6e6196302b" providerId="AD" clId="Web-{CA8432F4-FC2B-E24A-29F4-A1EA77F3A1A7}" dt="2023-09-19T02:29:54.634" v="2506"/>
        <pc:sldMkLst>
          <pc:docMk/>
          <pc:sldMk cId="2571183631" sldId="576"/>
        </pc:sldMkLst>
        <pc:spChg chg="del">
          <ac:chgData name="Carly Pettiona" userId="S::carly.pettiona@healingfoundation.org.au::8cfcf547-e567-4a67-ae5f-7d6e6196302b" providerId="AD" clId="Web-{CA8432F4-FC2B-E24A-29F4-A1EA77F3A1A7}" dt="2023-09-19T02:28:32.209" v="2496"/>
          <ac:spMkLst>
            <pc:docMk/>
            <pc:sldMk cId="2571183631" sldId="576"/>
            <ac:spMk id="5" creationId="{A7AA517D-A6A1-39B5-D463-CBF295F1267A}"/>
          </ac:spMkLst>
        </pc:spChg>
        <pc:spChg chg="add">
          <ac:chgData name="Carly Pettiona" userId="S::carly.pettiona@healingfoundation.org.au::8cfcf547-e567-4a67-ae5f-7d6e6196302b" providerId="AD" clId="Web-{CA8432F4-FC2B-E24A-29F4-A1EA77F3A1A7}" dt="2023-09-19T02:28:32.427" v="2497"/>
          <ac:spMkLst>
            <pc:docMk/>
            <pc:sldMk cId="2571183631" sldId="576"/>
            <ac:spMk id="6" creationId="{C2E3CB87-E876-B3B5-D3A7-B879B59B2208}"/>
          </ac:spMkLst>
        </pc:spChg>
        <pc:picChg chg="del">
          <ac:chgData name="Carly Pettiona" userId="S::carly.pettiona@healingfoundation.org.au::8cfcf547-e567-4a67-ae5f-7d6e6196302b" providerId="AD" clId="Web-{CA8432F4-FC2B-E24A-29F4-A1EA77F3A1A7}" dt="2023-09-19T02:28:36.209" v="2498"/>
          <ac:picMkLst>
            <pc:docMk/>
            <pc:sldMk cId="2571183631" sldId="576"/>
            <ac:picMk id="2" creationId="{F4C298F0-4EC9-D4F0-766D-90CFDB514679}"/>
          </ac:picMkLst>
        </pc:picChg>
        <pc:picChg chg="add mod">
          <ac:chgData name="Carly Pettiona" userId="S::carly.pettiona@healingfoundation.org.au::8cfcf547-e567-4a67-ae5f-7d6e6196302b" providerId="AD" clId="Web-{CA8432F4-FC2B-E24A-29F4-A1EA77F3A1A7}" dt="2023-09-19T02:29:39.290" v="2502" actId="1076"/>
          <ac:picMkLst>
            <pc:docMk/>
            <pc:sldMk cId="2571183631" sldId="576"/>
            <ac:picMk id="7" creationId="{43899FFF-F99D-911D-ADF1-ACFED900145E}"/>
          </ac:picMkLst>
        </pc:pic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B922E044-4967-6A89-92BD-95561BAEB2B2}"/>
    <pc:docChg chg="modSld">
      <pc:chgData name="Carly Pettiona" userId="S::carly.pettiona@healingfoundation.org.au::8cfcf547-e567-4a67-ae5f-7d6e6196302b" providerId="AD" clId="Web-{B922E044-4967-6A89-92BD-95561BAEB2B2}" dt="2023-09-13T05:07:19.737" v="201" actId="20577"/>
      <pc:docMkLst>
        <pc:docMk/>
      </pc:docMkLst>
      <pc:sldChg chg="modSp">
        <pc:chgData name="Carly Pettiona" userId="S::carly.pettiona@healingfoundation.org.au::8cfcf547-e567-4a67-ae5f-7d6e6196302b" providerId="AD" clId="Web-{B922E044-4967-6A89-92BD-95561BAEB2B2}" dt="2023-09-13T05:03:48.590" v="1" actId="20577"/>
        <pc:sldMkLst>
          <pc:docMk/>
          <pc:sldMk cId="243803033" sldId="341"/>
        </pc:sldMkLst>
        <pc:spChg chg="mod">
          <ac:chgData name="Carly Pettiona" userId="S::carly.pettiona@healingfoundation.org.au::8cfcf547-e567-4a67-ae5f-7d6e6196302b" providerId="AD" clId="Web-{B922E044-4967-6A89-92BD-95561BAEB2B2}" dt="2023-09-13T05:03:48.590"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B922E044-4967-6A89-92BD-95561BAEB2B2}" dt="2023-09-13T05:07:19.737" v="201" actId="20577"/>
        <pc:sldMkLst>
          <pc:docMk/>
          <pc:sldMk cId="3474476569" sldId="346"/>
        </pc:sldMkLst>
        <pc:spChg chg="mod">
          <ac:chgData name="Carly Pettiona" userId="S::carly.pettiona@healingfoundation.org.au::8cfcf547-e567-4a67-ae5f-7d6e6196302b" providerId="AD" clId="Web-{B922E044-4967-6A89-92BD-95561BAEB2B2}" dt="2023-09-13T05:07:19.737" v="201" actId="20577"/>
          <ac:spMkLst>
            <pc:docMk/>
            <pc:sldMk cId="3474476569" sldId="346"/>
            <ac:spMk id="10" creationId="{87270656-72D1-D041-5F62-0105F65DF382}"/>
          </ac:spMkLst>
        </pc:sp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1BB0D017-18EB-DE26-F59F-C7DB71453A17}"/>
    <pc:docChg chg="delSld">
      <pc:chgData name="Carly Pettiona" userId="S::carly.pettiona@healingfoundation.org.au::8cfcf547-e567-4a67-ae5f-7d6e6196302b" providerId="AD" clId="Web-{1BB0D017-18EB-DE26-F59F-C7DB71453A17}" dt="2023-09-26T00:34:57.698" v="6"/>
      <pc:docMkLst>
        <pc:docMk/>
      </pc:docMkLst>
      <pc:sldChg chg="del">
        <pc:chgData name="Carly Pettiona" userId="S::carly.pettiona@healingfoundation.org.au::8cfcf547-e567-4a67-ae5f-7d6e6196302b" providerId="AD" clId="Web-{1BB0D017-18EB-DE26-F59F-C7DB71453A17}" dt="2023-09-26T00:34:57.698" v="6"/>
        <pc:sldMkLst>
          <pc:docMk/>
          <pc:sldMk cId="3974188079" sldId="577"/>
        </pc:sldMkLst>
      </pc:sldChg>
      <pc:sldChg chg="del">
        <pc:chgData name="Carly Pettiona" userId="S::carly.pettiona@healingfoundation.org.au::8cfcf547-e567-4a67-ae5f-7d6e6196302b" providerId="AD" clId="Web-{1BB0D017-18EB-DE26-F59F-C7DB71453A17}" dt="2023-09-26T00:34:57.698" v="5"/>
        <pc:sldMkLst>
          <pc:docMk/>
          <pc:sldMk cId="2545370719" sldId="578"/>
        </pc:sldMkLst>
      </pc:sldChg>
      <pc:sldChg chg="del">
        <pc:chgData name="Carly Pettiona" userId="S::carly.pettiona@healingfoundation.org.au::8cfcf547-e567-4a67-ae5f-7d6e6196302b" providerId="AD" clId="Web-{1BB0D017-18EB-DE26-F59F-C7DB71453A17}" dt="2023-09-26T00:34:57.698" v="4"/>
        <pc:sldMkLst>
          <pc:docMk/>
          <pc:sldMk cId="3227928609" sldId="579"/>
        </pc:sldMkLst>
      </pc:sldChg>
      <pc:sldChg chg="del">
        <pc:chgData name="Carly Pettiona" userId="S::carly.pettiona@healingfoundation.org.au::8cfcf547-e567-4a67-ae5f-7d6e6196302b" providerId="AD" clId="Web-{1BB0D017-18EB-DE26-F59F-C7DB71453A17}" dt="2023-09-26T00:34:57.698" v="3"/>
        <pc:sldMkLst>
          <pc:docMk/>
          <pc:sldMk cId="792346546" sldId="580"/>
        </pc:sldMkLst>
      </pc:sldChg>
      <pc:sldChg chg="del">
        <pc:chgData name="Carly Pettiona" userId="S::carly.pettiona@healingfoundation.org.au::8cfcf547-e567-4a67-ae5f-7d6e6196302b" providerId="AD" clId="Web-{1BB0D017-18EB-DE26-F59F-C7DB71453A17}" dt="2023-09-26T00:34:57.698" v="2"/>
        <pc:sldMkLst>
          <pc:docMk/>
          <pc:sldMk cId="251191622" sldId="581"/>
        </pc:sldMkLst>
      </pc:sldChg>
      <pc:sldChg chg="del">
        <pc:chgData name="Carly Pettiona" userId="S::carly.pettiona@healingfoundation.org.au::8cfcf547-e567-4a67-ae5f-7d6e6196302b" providerId="AD" clId="Web-{1BB0D017-18EB-DE26-F59F-C7DB71453A17}" dt="2023-09-26T00:34:57.698" v="1"/>
        <pc:sldMkLst>
          <pc:docMk/>
          <pc:sldMk cId="2328869185" sldId="582"/>
        </pc:sldMkLst>
      </pc:sldChg>
      <pc:sldChg chg="del">
        <pc:chgData name="Carly Pettiona" userId="S::carly.pettiona@healingfoundation.org.au::8cfcf547-e567-4a67-ae5f-7d6e6196302b" providerId="AD" clId="Web-{1BB0D017-18EB-DE26-F59F-C7DB71453A17}" dt="2023-09-26T00:34:57.698" v="0"/>
        <pc:sldMkLst>
          <pc:docMk/>
          <pc:sldMk cId="4010086339" sldId="583"/>
        </pc:sldMkLst>
      </pc:sldChg>
    </pc:docChg>
  </pc:docChgLst>
  <pc:docChgLst>
    <pc:chgData name="Carly Pettiona" userId="S::carly.pettiona@healingfoundation.org.au::8cfcf547-e567-4a67-ae5f-7d6e6196302b" providerId="AD" clId="Web-{55805147-D775-97E1-0829-DB6185194141}"/>
    <pc:docChg chg="modSld">
      <pc:chgData name="Carly Pettiona" userId="S::carly.pettiona@healingfoundation.org.au::8cfcf547-e567-4a67-ae5f-7d6e6196302b" providerId="AD" clId="Web-{55805147-D775-97E1-0829-DB6185194141}" dt="2023-10-03T04:39:59.387" v="15"/>
      <pc:docMkLst>
        <pc:docMk/>
      </pc:docMkLst>
      <pc:sldChg chg="modNotes">
        <pc:chgData name="Carly Pettiona" userId="S::carly.pettiona@healingfoundation.org.au::8cfcf547-e567-4a67-ae5f-7d6e6196302b" providerId="AD" clId="Web-{55805147-D775-97E1-0829-DB6185194141}" dt="2023-10-03T04:39:59.387" v="15"/>
        <pc:sldMkLst>
          <pc:docMk/>
          <pc:sldMk cId="2549706141" sldId="573"/>
        </pc:sldMkLst>
      </pc:sldChg>
    </pc:docChg>
  </pc:docChgLst>
  <pc:docChgLst>
    <pc:chgData name="Carly Pettiona" userId="S::carly.pettiona@healingfoundation.org.au::8cfcf547-e567-4a67-ae5f-7d6e6196302b" providerId="AD" clId="Web-{0A71F09E-3B72-6EC4-D9B5-AD6ECFD4836D}"/>
    <pc:docChg chg="modSld">
      <pc:chgData name="Carly Pettiona" userId="S::carly.pettiona@healingfoundation.org.au::8cfcf547-e567-4a67-ae5f-7d6e6196302b" providerId="AD" clId="Web-{0A71F09E-3B72-6EC4-D9B5-AD6ECFD4836D}" dt="2023-09-29T05:05:27.814" v="1"/>
      <pc:docMkLst>
        <pc:docMk/>
      </pc:docMkLst>
      <pc:sldChg chg="modNotes">
        <pc:chgData name="Carly Pettiona" userId="S::carly.pettiona@healingfoundation.org.au::8cfcf547-e567-4a67-ae5f-7d6e6196302b" providerId="AD" clId="Web-{0A71F09E-3B72-6EC4-D9B5-AD6ECFD4836D}" dt="2023-09-29T05:05:27.814" v="1"/>
        <pc:sldMkLst>
          <pc:docMk/>
          <pc:sldMk cId="2560694536" sldId="342"/>
        </pc:sldMkLst>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E9AFD1AA-DA47-65EC-0FD9-DC96280AE7E8}"/>
    <pc:docChg chg="delSld modSld">
      <pc:chgData name="Carly Pettiona" userId="S::carly.pettiona@healingfoundation.org.au::8cfcf547-e567-4a67-ae5f-7d6e6196302b" providerId="AD" clId="Web-{E9AFD1AA-DA47-65EC-0FD9-DC96280AE7E8}" dt="2023-09-27T22:52:23.010" v="430"/>
      <pc:docMkLst>
        <pc:docMk/>
      </pc:docMkLst>
      <pc:sldChg chg="modNotes">
        <pc:chgData name="Carly Pettiona" userId="S::carly.pettiona@healingfoundation.org.au::8cfcf547-e567-4a67-ae5f-7d6e6196302b" providerId="AD" clId="Web-{E9AFD1AA-DA47-65EC-0FD9-DC96280AE7E8}" dt="2023-09-27T22:35:45.185" v="149"/>
        <pc:sldMkLst>
          <pc:docMk/>
          <pc:sldMk cId="3474476569" sldId="346"/>
        </pc:sldMkLst>
      </pc:sldChg>
      <pc:sldChg chg="delAnim">
        <pc:chgData name="Carly Pettiona" userId="S::carly.pettiona@healingfoundation.org.au::8cfcf547-e567-4a67-ae5f-7d6e6196302b" providerId="AD" clId="Web-{E9AFD1AA-DA47-65EC-0FD9-DC96280AE7E8}" dt="2023-09-27T22:11:44.629" v="0"/>
        <pc:sldMkLst>
          <pc:docMk/>
          <pc:sldMk cId="671484903" sldId="347"/>
        </pc:sldMkLst>
      </pc:sldChg>
      <pc:sldChg chg="delAnim">
        <pc:chgData name="Carly Pettiona" userId="S::carly.pettiona@healingfoundation.org.au::8cfcf547-e567-4a67-ae5f-7d6e6196302b" providerId="AD" clId="Web-{E9AFD1AA-DA47-65EC-0FD9-DC96280AE7E8}" dt="2023-09-27T22:11:50.176" v="1"/>
        <pc:sldMkLst>
          <pc:docMk/>
          <pc:sldMk cId="2620568963" sldId="348"/>
        </pc:sldMkLst>
      </pc:sldChg>
      <pc:sldChg chg="modNotes">
        <pc:chgData name="Carly Pettiona" userId="S::carly.pettiona@healingfoundation.org.au::8cfcf547-e567-4a67-ae5f-7d6e6196302b" providerId="AD" clId="Web-{E9AFD1AA-DA47-65EC-0FD9-DC96280AE7E8}" dt="2023-09-27T22:45:31.014" v="189"/>
        <pc:sldMkLst>
          <pc:docMk/>
          <pc:sldMk cId="1008212083" sldId="392"/>
        </pc:sldMkLst>
      </pc:sldChg>
      <pc:sldChg chg="modNotes">
        <pc:chgData name="Carly Pettiona" userId="S::carly.pettiona@healingfoundation.org.au::8cfcf547-e567-4a67-ae5f-7d6e6196302b" providerId="AD" clId="Web-{E9AFD1AA-DA47-65EC-0FD9-DC96280AE7E8}" dt="2023-09-27T22:43:56.136" v="154"/>
        <pc:sldMkLst>
          <pc:docMk/>
          <pc:sldMk cId="4100747964" sldId="461"/>
        </pc:sldMkLst>
      </pc:sldChg>
      <pc:sldChg chg="modNotes">
        <pc:chgData name="Carly Pettiona" userId="S::carly.pettiona@healingfoundation.org.au::8cfcf547-e567-4a67-ae5f-7d6e6196302b" providerId="AD" clId="Web-{E9AFD1AA-DA47-65EC-0FD9-DC96280AE7E8}" dt="2023-09-27T22:35:39.513" v="145"/>
        <pc:sldMkLst>
          <pc:docMk/>
          <pc:sldMk cId="3141000645" sldId="528"/>
        </pc:sldMkLst>
      </pc:sldChg>
      <pc:sldChg chg="modNotes">
        <pc:chgData name="Carly Pettiona" userId="S::carly.pettiona@healingfoundation.org.au::8cfcf547-e567-4a67-ae5f-7d6e6196302b" providerId="AD" clId="Web-{E9AFD1AA-DA47-65EC-0FD9-DC96280AE7E8}" dt="2023-09-27T22:35:28.575" v="137"/>
        <pc:sldMkLst>
          <pc:docMk/>
          <pc:sldMk cId="1219655335" sldId="529"/>
        </pc:sldMkLst>
      </pc:sldChg>
      <pc:sldChg chg="modSp modNotes">
        <pc:chgData name="Carly Pettiona" userId="S::carly.pettiona@healingfoundation.org.au::8cfcf547-e567-4a67-ae5f-7d6e6196302b" providerId="AD" clId="Web-{E9AFD1AA-DA47-65EC-0FD9-DC96280AE7E8}" dt="2023-09-27T22:15:29.917" v="25" actId="1076"/>
        <pc:sldMkLst>
          <pc:docMk/>
          <pc:sldMk cId="2163850464" sldId="537"/>
        </pc:sldMkLst>
        <pc:spChg chg="mod">
          <ac:chgData name="Carly Pettiona" userId="S::carly.pettiona@healingfoundation.org.au::8cfcf547-e567-4a67-ae5f-7d6e6196302b" providerId="AD" clId="Web-{E9AFD1AA-DA47-65EC-0FD9-DC96280AE7E8}" dt="2023-09-27T22:15:28.964" v="24" actId="1076"/>
          <ac:spMkLst>
            <pc:docMk/>
            <pc:sldMk cId="2163850464" sldId="537"/>
            <ac:spMk id="2" creationId="{4A759E3E-2767-E745-DECD-15E87CCC1440}"/>
          </ac:spMkLst>
        </pc:spChg>
        <pc:picChg chg="mod">
          <ac:chgData name="Carly Pettiona" userId="S::carly.pettiona@healingfoundation.org.au::8cfcf547-e567-4a67-ae5f-7d6e6196302b" providerId="AD" clId="Web-{E9AFD1AA-DA47-65EC-0FD9-DC96280AE7E8}" dt="2023-09-27T22:15:29.917" v="25" actId="1076"/>
          <ac:picMkLst>
            <pc:docMk/>
            <pc:sldMk cId="2163850464" sldId="537"/>
            <ac:picMk id="5" creationId="{C66E1738-94D5-4470-3990-81140E6D0A56}"/>
          </ac:picMkLst>
        </pc:picChg>
      </pc:sldChg>
      <pc:sldChg chg="addAnim delAnim modAnim">
        <pc:chgData name="Carly Pettiona" userId="S::carly.pettiona@healingfoundation.org.au::8cfcf547-e567-4a67-ae5f-7d6e6196302b" providerId="AD" clId="Web-{E9AFD1AA-DA47-65EC-0FD9-DC96280AE7E8}" dt="2023-09-27T22:16:10.590" v="28"/>
        <pc:sldMkLst>
          <pc:docMk/>
          <pc:sldMk cId="2559215270" sldId="538"/>
        </pc:sldMkLst>
      </pc:sldChg>
      <pc:sldChg chg="delSp modSp modNotes">
        <pc:chgData name="Carly Pettiona" userId="S::carly.pettiona@healingfoundation.org.au::8cfcf547-e567-4a67-ae5f-7d6e6196302b" providerId="AD" clId="Web-{E9AFD1AA-DA47-65EC-0FD9-DC96280AE7E8}" dt="2023-09-27T22:45:20.623" v="187"/>
        <pc:sldMkLst>
          <pc:docMk/>
          <pc:sldMk cId="2254946349" sldId="541"/>
        </pc:sldMkLst>
        <pc:spChg chg="del mod">
          <ac:chgData name="Carly Pettiona" userId="S::carly.pettiona@healingfoundation.org.au::8cfcf547-e567-4a67-ae5f-7d6e6196302b" providerId="AD" clId="Web-{E9AFD1AA-DA47-65EC-0FD9-DC96280AE7E8}" dt="2023-09-27T22:44:47.981" v="157"/>
          <ac:spMkLst>
            <pc:docMk/>
            <pc:sldMk cId="2254946349" sldId="541"/>
            <ac:spMk id="5" creationId="{E60C6093-5EFE-0997-87CE-7EDF65B1F21C}"/>
          </ac:spMkLst>
        </pc:spChg>
        <pc:spChg chg="mod">
          <ac:chgData name="Carly Pettiona" userId="S::carly.pettiona@healingfoundation.org.au::8cfcf547-e567-4a67-ae5f-7d6e6196302b" providerId="AD" clId="Web-{E9AFD1AA-DA47-65EC-0FD9-DC96280AE7E8}" dt="2023-09-27T22:44:59.404" v="160" actId="20577"/>
          <ac:spMkLst>
            <pc:docMk/>
            <pc:sldMk cId="2254946349" sldId="541"/>
            <ac:spMk id="6" creationId="{9BE32A69-E084-DA1A-4F88-793322151932}"/>
          </ac:spMkLst>
        </pc:spChg>
        <pc:picChg chg="mod">
          <ac:chgData name="Carly Pettiona" userId="S::carly.pettiona@healingfoundation.org.au::8cfcf547-e567-4a67-ae5f-7d6e6196302b" providerId="AD" clId="Web-{E9AFD1AA-DA47-65EC-0FD9-DC96280AE7E8}" dt="2023-09-27T22:44:52.716" v="158" actId="1076"/>
          <ac:picMkLst>
            <pc:docMk/>
            <pc:sldMk cId="2254946349" sldId="541"/>
            <ac:picMk id="4" creationId="{7B7ADA29-2B53-619B-09BE-B6A4C8D49A67}"/>
          </ac:picMkLst>
        </pc:picChg>
      </pc:sldChg>
      <pc:sldChg chg="addAnim modNotes">
        <pc:chgData name="Carly Pettiona" userId="S::carly.pettiona@healingfoundation.org.au::8cfcf547-e567-4a67-ae5f-7d6e6196302b" providerId="AD" clId="Web-{E9AFD1AA-DA47-65EC-0FD9-DC96280AE7E8}" dt="2023-09-27T22:23:17.024" v="57"/>
        <pc:sldMkLst>
          <pc:docMk/>
          <pc:sldMk cId="703796281" sldId="542"/>
        </pc:sldMkLst>
      </pc:sldChg>
      <pc:sldChg chg="modSp addAnim delAnim">
        <pc:chgData name="Carly Pettiona" userId="S::carly.pettiona@healingfoundation.org.au::8cfcf547-e567-4a67-ae5f-7d6e6196302b" providerId="AD" clId="Web-{E9AFD1AA-DA47-65EC-0FD9-DC96280AE7E8}" dt="2023-09-27T22:45:56.999" v="193"/>
        <pc:sldMkLst>
          <pc:docMk/>
          <pc:sldMk cId="1236866710" sldId="543"/>
        </pc:sldMkLst>
        <pc:spChg chg="mod">
          <ac:chgData name="Carly Pettiona" userId="S::carly.pettiona@healingfoundation.org.au::8cfcf547-e567-4a67-ae5f-7d6e6196302b" providerId="AD" clId="Web-{E9AFD1AA-DA47-65EC-0FD9-DC96280AE7E8}" dt="2023-09-27T22:25:37.559" v="70" actId="1076"/>
          <ac:spMkLst>
            <pc:docMk/>
            <pc:sldMk cId="1236866710" sldId="543"/>
            <ac:spMk id="5" creationId="{3CB772E3-D9E6-CCBD-5235-95BBF7C7C5F1}"/>
          </ac:spMkLst>
        </pc:spChg>
        <pc:picChg chg="mod">
          <ac:chgData name="Carly Pettiona" userId="S::carly.pettiona@healingfoundation.org.au::8cfcf547-e567-4a67-ae5f-7d6e6196302b" providerId="AD" clId="Web-{E9AFD1AA-DA47-65EC-0FD9-DC96280AE7E8}" dt="2023-09-27T22:25:41.371" v="71" actId="1076"/>
          <ac:picMkLst>
            <pc:docMk/>
            <pc:sldMk cId="1236866710" sldId="543"/>
            <ac:picMk id="4" creationId="{2BA0888A-B3FC-E738-2C9E-548DE542B3E9}"/>
          </ac:picMkLst>
        </pc:picChg>
      </pc:sldChg>
      <pc:sldChg chg="addSp delSp modSp addAnim delAnim modAnim modNotes">
        <pc:chgData name="Carly Pettiona" userId="S::carly.pettiona@healingfoundation.org.au::8cfcf547-e567-4a67-ae5f-7d6e6196302b" providerId="AD" clId="Web-{E9AFD1AA-DA47-65EC-0FD9-DC96280AE7E8}" dt="2023-09-27T22:46:43.938" v="283"/>
        <pc:sldMkLst>
          <pc:docMk/>
          <pc:sldMk cId="1538773057" sldId="545"/>
        </pc:sldMkLst>
        <pc:spChg chg="mod">
          <ac:chgData name="Carly Pettiona" userId="S::carly.pettiona@healingfoundation.org.au::8cfcf547-e567-4a67-ae5f-7d6e6196302b" providerId="AD" clId="Web-{E9AFD1AA-DA47-65EC-0FD9-DC96280AE7E8}" dt="2023-09-27T22:26:45.154" v="79" actId="20577"/>
          <ac:spMkLst>
            <pc:docMk/>
            <pc:sldMk cId="1538773057" sldId="545"/>
            <ac:spMk id="3" creationId="{11C3FB64-E79E-0EA0-4923-A8E995275FA3}"/>
          </ac:spMkLst>
        </pc:spChg>
        <pc:picChg chg="del mod">
          <ac:chgData name="Carly Pettiona" userId="S::carly.pettiona@healingfoundation.org.au::8cfcf547-e567-4a67-ae5f-7d6e6196302b" providerId="AD" clId="Web-{E9AFD1AA-DA47-65EC-0FD9-DC96280AE7E8}" dt="2023-09-27T22:28:23.704" v="88"/>
          <ac:picMkLst>
            <pc:docMk/>
            <pc:sldMk cId="1538773057" sldId="545"/>
            <ac:picMk id="5" creationId="{D8FB9CFD-455C-1F78-448C-DECA5C7F2D48}"/>
          </ac:picMkLst>
        </pc:picChg>
        <pc:picChg chg="add">
          <ac:chgData name="Carly Pettiona" userId="S::carly.pettiona@healingfoundation.org.au::8cfcf547-e567-4a67-ae5f-7d6e6196302b" providerId="AD" clId="Web-{E9AFD1AA-DA47-65EC-0FD9-DC96280AE7E8}" dt="2023-09-27T22:28:24.095" v="89"/>
          <ac:picMkLst>
            <pc:docMk/>
            <pc:sldMk cId="1538773057" sldId="545"/>
            <ac:picMk id="6" creationId="{B42B6DF2-6D5B-B04C-0700-0D9A3FCD7CAD}"/>
          </ac:picMkLst>
        </pc:picChg>
      </pc:sldChg>
      <pc:sldChg chg="modNotes">
        <pc:chgData name="Carly Pettiona" userId="S::carly.pettiona@healingfoundation.org.au::8cfcf547-e567-4a67-ae5f-7d6e6196302b" providerId="AD" clId="Web-{E9AFD1AA-DA47-65EC-0FD9-DC96280AE7E8}" dt="2023-09-27T22:48:21.690" v="354"/>
        <pc:sldMkLst>
          <pc:docMk/>
          <pc:sldMk cId="4219746739" sldId="548"/>
        </pc:sldMkLst>
      </pc:sldChg>
      <pc:sldChg chg="modNotes">
        <pc:chgData name="Carly Pettiona" userId="S::carly.pettiona@healingfoundation.org.au::8cfcf547-e567-4a67-ae5f-7d6e6196302b" providerId="AD" clId="Web-{E9AFD1AA-DA47-65EC-0FD9-DC96280AE7E8}" dt="2023-09-27T22:48:26.769" v="355"/>
        <pc:sldMkLst>
          <pc:docMk/>
          <pc:sldMk cId="3481608284" sldId="549"/>
        </pc:sldMkLst>
      </pc:sldChg>
      <pc:sldChg chg="addAnim delAnim modAnim">
        <pc:chgData name="Carly Pettiona" userId="S::carly.pettiona@healingfoundation.org.au::8cfcf547-e567-4a67-ae5f-7d6e6196302b" providerId="AD" clId="Web-{E9AFD1AA-DA47-65EC-0FD9-DC96280AE7E8}" dt="2023-09-27T22:30:16.316" v="93"/>
        <pc:sldMkLst>
          <pc:docMk/>
          <pc:sldMk cId="2844592159" sldId="552"/>
        </pc:sldMkLst>
      </pc:sldChg>
      <pc:sldChg chg="modSp addAnim delAnim modAnim">
        <pc:chgData name="Carly Pettiona" userId="S::carly.pettiona@healingfoundation.org.au::8cfcf547-e567-4a67-ae5f-7d6e6196302b" providerId="AD" clId="Web-{E9AFD1AA-DA47-65EC-0FD9-DC96280AE7E8}" dt="2023-09-27T22:30:31.864" v="96"/>
        <pc:sldMkLst>
          <pc:docMk/>
          <pc:sldMk cId="2589489642" sldId="553"/>
        </pc:sldMkLst>
        <pc:spChg chg="mod">
          <ac:chgData name="Carly Pettiona" userId="S::carly.pettiona@healingfoundation.org.au::8cfcf547-e567-4a67-ae5f-7d6e6196302b" providerId="AD" clId="Web-{E9AFD1AA-DA47-65EC-0FD9-DC96280AE7E8}" dt="2023-09-27T22:29:50.238" v="90" actId="20577"/>
          <ac:spMkLst>
            <pc:docMk/>
            <pc:sldMk cId="2589489642" sldId="553"/>
            <ac:spMk id="5" creationId="{9D833EDD-513F-1223-B8C1-565ABB57EEDA}"/>
          </ac:spMkLst>
        </pc:spChg>
      </pc:sldChg>
      <pc:sldChg chg="del">
        <pc:chgData name="Carly Pettiona" userId="S::carly.pettiona@healingfoundation.org.au::8cfcf547-e567-4a67-ae5f-7d6e6196302b" providerId="AD" clId="Web-{E9AFD1AA-DA47-65EC-0FD9-DC96280AE7E8}" dt="2023-09-27T22:31:40.741" v="111"/>
        <pc:sldMkLst>
          <pc:docMk/>
          <pc:sldMk cId="4228832689" sldId="555"/>
        </pc:sldMkLst>
      </pc:sldChg>
      <pc:sldChg chg="modSp modNotes">
        <pc:chgData name="Carly Pettiona" userId="S::carly.pettiona@healingfoundation.org.au::8cfcf547-e567-4a67-ae5f-7d6e6196302b" providerId="AD" clId="Web-{E9AFD1AA-DA47-65EC-0FD9-DC96280AE7E8}" dt="2023-09-27T22:52:23.010" v="430"/>
        <pc:sldMkLst>
          <pc:docMk/>
          <pc:sldMk cId="2504319207" sldId="556"/>
        </pc:sldMkLst>
        <pc:spChg chg="mod">
          <ac:chgData name="Carly Pettiona" userId="S::carly.pettiona@healingfoundation.org.au::8cfcf547-e567-4a67-ae5f-7d6e6196302b" providerId="AD" clId="Web-{E9AFD1AA-DA47-65EC-0FD9-DC96280AE7E8}" dt="2023-09-27T22:51:49.884" v="424" actId="1076"/>
          <ac:spMkLst>
            <pc:docMk/>
            <pc:sldMk cId="2504319207" sldId="556"/>
            <ac:spMk id="2" creationId="{6C14889C-05E3-EDC9-D46D-8359F9DFC582}"/>
          </ac:spMkLst>
        </pc:spChg>
      </pc:sldChg>
      <pc:sldChg chg="addSp delSp modSp addAnim delAnim modAnim">
        <pc:chgData name="Carly Pettiona" userId="S::carly.pettiona@healingfoundation.org.au::8cfcf547-e567-4a67-ae5f-7d6e6196302b" providerId="AD" clId="Web-{E9AFD1AA-DA47-65EC-0FD9-DC96280AE7E8}" dt="2023-09-27T22:52:07.931" v="428"/>
        <pc:sldMkLst>
          <pc:docMk/>
          <pc:sldMk cId="1912082395" sldId="557"/>
        </pc:sldMkLst>
        <pc:spChg chg="del mod">
          <ac:chgData name="Carly Pettiona" userId="S::carly.pettiona@healingfoundation.org.au::8cfcf547-e567-4a67-ae5f-7d6e6196302b" providerId="AD" clId="Web-{E9AFD1AA-DA47-65EC-0FD9-DC96280AE7E8}" dt="2023-09-27T22:52:07.462" v="427"/>
          <ac:spMkLst>
            <pc:docMk/>
            <pc:sldMk cId="1912082395" sldId="557"/>
            <ac:spMk id="2" creationId="{8A6E787C-358A-AE8A-D347-699375098D76}"/>
          </ac:spMkLst>
        </pc:spChg>
        <pc:spChg chg="add">
          <ac:chgData name="Carly Pettiona" userId="S::carly.pettiona@healingfoundation.org.au::8cfcf547-e567-4a67-ae5f-7d6e6196302b" providerId="AD" clId="Web-{E9AFD1AA-DA47-65EC-0FD9-DC96280AE7E8}" dt="2023-09-27T22:52:07.931" v="428"/>
          <ac:spMkLst>
            <pc:docMk/>
            <pc:sldMk cId="1912082395" sldId="557"/>
            <ac:spMk id="6" creationId="{13DD66E0-C223-C24B-C6D6-7BB3B1A2DB89}"/>
          </ac:spMkLst>
        </pc:spChg>
      </pc:sldChg>
      <pc:sldChg chg="modSp addAnim delAnim modAnim">
        <pc:chgData name="Carly Pettiona" userId="S::carly.pettiona@healingfoundation.org.au::8cfcf547-e567-4a67-ae5f-7d6e6196302b" providerId="AD" clId="Web-{E9AFD1AA-DA47-65EC-0FD9-DC96280AE7E8}" dt="2023-09-27T22:33:18.306" v="122"/>
        <pc:sldMkLst>
          <pc:docMk/>
          <pc:sldMk cId="299989649" sldId="559"/>
        </pc:sldMkLst>
        <pc:spChg chg="mod">
          <ac:chgData name="Carly Pettiona" userId="S::carly.pettiona@healingfoundation.org.au::8cfcf547-e567-4a67-ae5f-7d6e6196302b" providerId="AD" clId="Web-{E9AFD1AA-DA47-65EC-0FD9-DC96280AE7E8}" dt="2023-09-27T22:33:05.321" v="118" actId="14100"/>
          <ac:spMkLst>
            <pc:docMk/>
            <pc:sldMk cId="299989649" sldId="559"/>
            <ac:spMk id="3" creationId="{CC596F92-3FE3-DC86-E534-8AF227AA548C}"/>
          </ac:spMkLst>
        </pc:spChg>
      </pc:sldChg>
      <pc:sldChg chg="delAnim">
        <pc:chgData name="Carly Pettiona" userId="S::carly.pettiona@healingfoundation.org.au::8cfcf547-e567-4a67-ae5f-7d6e6196302b" providerId="AD" clId="Web-{E9AFD1AA-DA47-65EC-0FD9-DC96280AE7E8}" dt="2023-09-27T22:34:46.840" v="132"/>
        <pc:sldMkLst>
          <pc:docMk/>
          <pc:sldMk cId="823262097" sldId="564"/>
        </pc:sldMkLst>
      </pc:sldChg>
      <pc:sldChg chg="modSp addAnim delAnim modAnim modNotes">
        <pc:chgData name="Carly Pettiona" userId="S::carly.pettiona@healingfoundation.org.au::8cfcf547-e567-4a67-ae5f-7d6e6196302b" providerId="AD" clId="Web-{E9AFD1AA-DA47-65EC-0FD9-DC96280AE7E8}" dt="2023-09-27T22:48:09.690" v="353"/>
        <pc:sldMkLst>
          <pc:docMk/>
          <pc:sldMk cId="2446650730" sldId="571"/>
        </pc:sldMkLst>
        <pc:spChg chg="mod">
          <ac:chgData name="Carly Pettiona" userId="S::carly.pettiona@healingfoundation.org.au::8cfcf547-e567-4a67-ae5f-7d6e6196302b" providerId="AD" clId="Web-{E9AFD1AA-DA47-65EC-0FD9-DC96280AE7E8}" dt="2023-09-27T22:27:34.203" v="84" actId="20577"/>
          <ac:spMkLst>
            <pc:docMk/>
            <pc:sldMk cId="2446650730" sldId="571"/>
            <ac:spMk id="2" creationId="{AFC2AF51-2C5E-C07B-DB84-1277ADF441B0}"/>
          </ac:spMkLst>
        </pc:spChg>
      </pc:sldChg>
      <pc:sldChg chg="delSp modSp modNotes">
        <pc:chgData name="Carly Pettiona" userId="S::carly.pettiona@healingfoundation.org.au::8cfcf547-e567-4a67-ae5f-7d6e6196302b" providerId="AD" clId="Web-{E9AFD1AA-DA47-65EC-0FD9-DC96280AE7E8}" dt="2023-09-27T22:51:31.649" v="423"/>
        <pc:sldMkLst>
          <pc:docMk/>
          <pc:sldMk cId="3464225486" sldId="574"/>
        </pc:sldMkLst>
        <pc:spChg chg="mod">
          <ac:chgData name="Carly Pettiona" userId="S::carly.pettiona@healingfoundation.org.au::8cfcf547-e567-4a67-ae5f-7d6e6196302b" providerId="AD" clId="Web-{E9AFD1AA-DA47-65EC-0FD9-DC96280AE7E8}" dt="2023-09-27T22:51:03.492" v="365" actId="1076"/>
          <ac:spMkLst>
            <pc:docMk/>
            <pc:sldMk cId="3464225486" sldId="574"/>
            <ac:spMk id="5" creationId="{FB4E62FC-E427-562E-19B4-F029AF436661}"/>
          </ac:spMkLst>
        </pc:spChg>
        <pc:spChg chg="del mod">
          <ac:chgData name="Carly Pettiona" userId="S::carly.pettiona@healingfoundation.org.au::8cfcf547-e567-4a67-ae5f-7d6e6196302b" providerId="AD" clId="Web-{E9AFD1AA-DA47-65EC-0FD9-DC96280AE7E8}" dt="2023-09-27T22:50:43.882" v="362"/>
          <ac:spMkLst>
            <pc:docMk/>
            <pc:sldMk cId="3464225486" sldId="574"/>
            <ac:spMk id="7" creationId="{18287DA9-F842-4EFD-3D44-54CD401FFDD4}"/>
          </ac:spMkLst>
        </pc:spChg>
        <pc:picChg chg="mod">
          <ac:chgData name="Carly Pettiona" userId="S::carly.pettiona@healingfoundation.org.au::8cfcf547-e567-4a67-ae5f-7d6e6196302b" providerId="AD" clId="Web-{E9AFD1AA-DA47-65EC-0FD9-DC96280AE7E8}" dt="2023-09-27T22:51:03.554" v="366" actId="1076"/>
          <ac:picMkLst>
            <pc:docMk/>
            <pc:sldMk cId="3464225486" sldId="574"/>
            <ac:picMk id="3" creationId="{0037CA5B-7F51-DE0F-29C9-1D251A71D51B}"/>
          </ac:picMkLst>
        </pc:picChg>
      </pc:sldChg>
      <pc:sldChg chg="modSp addAnim delAnim modAnim">
        <pc:chgData name="Carly Pettiona" userId="S::carly.pettiona@healingfoundation.org.au::8cfcf547-e567-4a67-ae5f-7d6e6196302b" providerId="AD" clId="Web-{E9AFD1AA-DA47-65EC-0FD9-DC96280AE7E8}" dt="2023-09-27T22:33:33.525" v="127"/>
        <pc:sldMkLst>
          <pc:docMk/>
          <pc:sldMk cId="3618342539" sldId="575"/>
        </pc:sldMkLst>
        <pc:spChg chg="mod">
          <ac:chgData name="Carly Pettiona" userId="S::carly.pettiona@healingfoundation.org.au::8cfcf547-e567-4a67-ae5f-7d6e6196302b" providerId="AD" clId="Web-{E9AFD1AA-DA47-65EC-0FD9-DC96280AE7E8}" dt="2023-09-27T22:33:24.822" v="123" actId="14100"/>
          <ac:spMkLst>
            <pc:docMk/>
            <pc:sldMk cId="3618342539" sldId="575"/>
            <ac:spMk id="3" creationId="{CC596F92-3FE3-DC86-E534-8AF227AA548C}"/>
          </ac:spMkLst>
        </pc:spChg>
      </pc:sldChg>
      <pc:sldChg chg="addAnim delAnim modAnim">
        <pc:chgData name="Carly Pettiona" userId="S::carly.pettiona@healingfoundation.org.au::8cfcf547-e567-4a67-ae5f-7d6e6196302b" providerId="AD" clId="Web-{E9AFD1AA-DA47-65EC-0FD9-DC96280AE7E8}" dt="2023-09-27T22:33:55.932" v="131"/>
        <pc:sldMkLst>
          <pc:docMk/>
          <pc:sldMk cId="2571183631" sldId="576"/>
        </pc:sldMkLst>
      </pc:sldChg>
    </pc:docChg>
  </pc:docChgLst>
  <pc:docChgLst>
    <pc:chgData name="Carly Pettiona" userId="S::carly.pettiona@healingfoundation.org.au::8cfcf547-e567-4a67-ae5f-7d6e6196302b" providerId="AD" clId="Web-{0AE32755-1462-8E9A-B102-FA2FFBBBD03E}"/>
    <pc:docChg chg="addSld delSld modSld">
      <pc:chgData name="Carly Pettiona" userId="S::carly.pettiona@healingfoundation.org.au::8cfcf547-e567-4a67-ae5f-7d6e6196302b" providerId="AD" clId="Web-{0AE32755-1462-8E9A-B102-FA2FFBBBD03E}" dt="2023-09-13T01:40:59.451" v="120"/>
      <pc:docMkLst>
        <pc:docMk/>
      </pc:docMkLst>
      <pc:sldChg chg="modSp">
        <pc:chgData name="Carly Pettiona" userId="S::carly.pettiona@healingfoundation.org.au::8cfcf547-e567-4a67-ae5f-7d6e6196302b" providerId="AD" clId="Web-{0AE32755-1462-8E9A-B102-FA2FFBBBD03E}" dt="2023-09-13T01:22:44.958" v="0" actId="20577"/>
        <pc:sldMkLst>
          <pc:docMk/>
          <pc:sldMk cId="243803033" sldId="341"/>
        </pc:sldMkLst>
        <pc:spChg chg="mod">
          <ac:chgData name="Carly Pettiona" userId="S::carly.pettiona@healingfoundation.org.au::8cfcf547-e567-4a67-ae5f-7d6e6196302b" providerId="AD" clId="Web-{0AE32755-1462-8E9A-B102-FA2FFBBBD03E}" dt="2023-09-13T01:22:44.958"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0AE32755-1462-8E9A-B102-FA2FFBBBD03E}" dt="2023-09-13T01:24:00.414" v="9" actId="20577"/>
        <pc:sldMkLst>
          <pc:docMk/>
          <pc:sldMk cId="3474476569" sldId="346"/>
        </pc:sldMkLst>
        <pc:spChg chg="mod">
          <ac:chgData name="Carly Pettiona" userId="S::carly.pettiona@healingfoundation.org.au::8cfcf547-e567-4a67-ae5f-7d6e6196302b" providerId="AD" clId="Web-{0AE32755-1462-8E9A-B102-FA2FFBBBD03E}" dt="2023-09-13T01:24:00.414" v="9"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0AE32755-1462-8E9A-B102-FA2FFBBBD03E}" dt="2023-09-13T01:29:16.332" v="46"/>
        <pc:sldMkLst>
          <pc:docMk/>
          <pc:sldMk cId="1541366499" sldId="417"/>
        </pc:sldMkLst>
      </pc:sldChg>
      <pc:sldChg chg="addSp delSp modSp modNotes">
        <pc:chgData name="Carly Pettiona" userId="S::carly.pettiona@healingfoundation.org.au::8cfcf547-e567-4a67-ae5f-7d6e6196302b" providerId="AD" clId="Web-{0AE32755-1462-8E9A-B102-FA2FFBBBD03E}" dt="2023-09-13T01:29:01.410" v="40"/>
        <pc:sldMkLst>
          <pc:docMk/>
          <pc:sldMk cId="4100747964" sldId="461"/>
        </pc:sldMkLst>
        <pc:spChg chg="mod">
          <ac:chgData name="Carly Pettiona" userId="S::carly.pettiona@healingfoundation.org.au::8cfcf547-e567-4a67-ae5f-7d6e6196302b" providerId="AD" clId="Web-{0AE32755-1462-8E9A-B102-FA2FFBBBD03E}" dt="2023-09-13T01:24:42.213" v="20" actId="1076"/>
          <ac:spMkLst>
            <pc:docMk/>
            <pc:sldMk cId="4100747964" sldId="461"/>
            <ac:spMk id="9" creationId="{EF39603B-2B7E-5E7C-032B-7B7BB0525A71}"/>
          </ac:spMkLst>
        </pc:spChg>
        <pc:picChg chg="add mod modCrop">
          <ac:chgData name="Carly Pettiona" userId="S::carly.pettiona@healingfoundation.org.au::8cfcf547-e567-4a67-ae5f-7d6e6196302b" providerId="AD" clId="Web-{0AE32755-1462-8E9A-B102-FA2FFBBBD03E}" dt="2023-09-13T01:24:36.806" v="19" actId="14100"/>
          <ac:picMkLst>
            <pc:docMk/>
            <pc:sldMk cId="4100747964" sldId="461"/>
            <ac:picMk id="2" creationId="{6A0E8F4E-BF24-F61F-1D64-309242B76F4D}"/>
          </ac:picMkLst>
        </pc:picChg>
        <pc:picChg chg="del">
          <ac:chgData name="Carly Pettiona" userId="S::carly.pettiona@healingfoundation.org.au::8cfcf547-e567-4a67-ae5f-7d6e6196302b" providerId="AD" clId="Web-{0AE32755-1462-8E9A-B102-FA2FFBBBD03E}" dt="2023-09-13T01:24:10.915" v="10"/>
          <ac:picMkLst>
            <pc:docMk/>
            <pc:sldMk cId="4100747964" sldId="461"/>
            <ac:picMk id="4" creationId="{8DD596D0-C631-73A4-98B6-654706926D83}"/>
          </ac:picMkLst>
        </pc:picChg>
        <pc:picChg chg="del">
          <ac:chgData name="Carly Pettiona" userId="S::carly.pettiona@healingfoundation.org.au::8cfcf547-e567-4a67-ae5f-7d6e6196302b" providerId="AD" clId="Web-{0AE32755-1462-8E9A-B102-FA2FFBBBD03E}" dt="2023-09-13T01:24:11.883" v="11"/>
          <ac:picMkLst>
            <pc:docMk/>
            <pc:sldMk cId="4100747964" sldId="461"/>
            <ac:picMk id="10" creationId="{6F472DF6-B418-8293-DDBE-A60059E81849}"/>
          </ac:picMkLst>
        </pc:picChg>
      </pc:sldChg>
      <pc:sldChg chg="del">
        <pc:chgData name="Carly Pettiona" userId="S::carly.pettiona@healingfoundation.org.au::8cfcf547-e567-4a67-ae5f-7d6e6196302b" providerId="AD" clId="Web-{0AE32755-1462-8E9A-B102-FA2FFBBBD03E}" dt="2023-09-13T01:29:06.691" v="41"/>
        <pc:sldMkLst>
          <pc:docMk/>
          <pc:sldMk cId="2100953020" sldId="463"/>
        </pc:sldMkLst>
      </pc:sldChg>
      <pc:sldChg chg="del">
        <pc:chgData name="Carly Pettiona" userId="S::carly.pettiona@healingfoundation.org.au::8cfcf547-e567-4a67-ae5f-7d6e6196302b" providerId="AD" clId="Web-{0AE32755-1462-8E9A-B102-FA2FFBBBD03E}" dt="2023-09-13T01:29:16.332" v="47"/>
        <pc:sldMkLst>
          <pc:docMk/>
          <pc:sldMk cId="2042001883" sldId="508"/>
        </pc:sldMkLst>
      </pc:sldChg>
      <pc:sldChg chg="del">
        <pc:chgData name="Carly Pettiona" userId="S::carly.pettiona@healingfoundation.org.au::8cfcf547-e567-4a67-ae5f-7d6e6196302b" providerId="AD" clId="Web-{0AE32755-1462-8E9A-B102-FA2FFBBBD03E}" dt="2023-09-13T01:29:16.332" v="48"/>
        <pc:sldMkLst>
          <pc:docMk/>
          <pc:sldMk cId="529378757" sldId="509"/>
        </pc:sldMkLst>
      </pc:sldChg>
      <pc:sldChg chg="del">
        <pc:chgData name="Carly Pettiona" userId="S::carly.pettiona@healingfoundation.org.au::8cfcf547-e567-4a67-ae5f-7d6e6196302b" providerId="AD" clId="Web-{0AE32755-1462-8E9A-B102-FA2FFBBBD03E}" dt="2023-09-13T01:29:16.332" v="44"/>
        <pc:sldMkLst>
          <pc:docMk/>
          <pc:sldMk cId="4244561114" sldId="510"/>
        </pc:sldMkLst>
      </pc:sldChg>
      <pc:sldChg chg="del">
        <pc:chgData name="Carly Pettiona" userId="S::carly.pettiona@healingfoundation.org.au::8cfcf547-e567-4a67-ae5f-7d6e6196302b" providerId="AD" clId="Web-{0AE32755-1462-8E9A-B102-FA2FFBBBD03E}" dt="2023-09-13T01:29:16.332" v="43"/>
        <pc:sldMkLst>
          <pc:docMk/>
          <pc:sldMk cId="1522987391" sldId="511"/>
        </pc:sldMkLst>
      </pc:sldChg>
      <pc:sldChg chg="del">
        <pc:chgData name="Carly Pettiona" userId="S::carly.pettiona@healingfoundation.org.au::8cfcf547-e567-4a67-ae5f-7d6e6196302b" providerId="AD" clId="Web-{0AE32755-1462-8E9A-B102-FA2FFBBBD03E}" dt="2023-09-13T01:29:16.332" v="42"/>
        <pc:sldMkLst>
          <pc:docMk/>
          <pc:sldMk cId="291928414" sldId="512"/>
        </pc:sldMkLst>
      </pc:sldChg>
      <pc:sldChg chg="del">
        <pc:chgData name="Carly Pettiona" userId="S::carly.pettiona@healingfoundation.org.au::8cfcf547-e567-4a67-ae5f-7d6e6196302b" providerId="AD" clId="Web-{0AE32755-1462-8E9A-B102-FA2FFBBBD03E}" dt="2023-09-13T01:29:16.332" v="45"/>
        <pc:sldMkLst>
          <pc:docMk/>
          <pc:sldMk cId="3714939655" sldId="513"/>
        </pc:sldMkLst>
      </pc:sldChg>
      <pc:sldChg chg="add">
        <pc:chgData name="Carly Pettiona" userId="S::carly.pettiona@healingfoundation.org.au::8cfcf547-e567-4a67-ae5f-7d6e6196302b" providerId="AD" clId="Web-{0AE32755-1462-8E9A-B102-FA2FFBBBD03E}" dt="2023-09-13T01:23:16.694" v="1"/>
        <pc:sldMkLst>
          <pc:docMk/>
          <pc:sldMk cId="3141000645" sldId="528"/>
        </pc:sldMkLst>
      </pc:sldChg>
      <pc:sldChg chg="add">
        <pc:chgData name="Carly Pettiona" userId="S::carly.pettiona@healingfoundation.org.au::8cfcf547-e567-4a67-ae5f-7d6e6196302b" providerId="AD" clId="Web-{0AE32755-1462-8E9A-B102-FA2FFBBBD03E}" dt="2023-09-13T01:23:16.741" v="2"/>
        <pc:sldMkLst>
          <pc:docMk/>
          <pc:sldMk cId="1219655335" sldId="529"/>
        </pc:sldMkLst>
      </pc:sldChg>
      <pc:sldChg chg="addSp modSp new modNotes">
        <pc:chgData name="Carly Pettiona" userId="S::carly.pettiona@healingfoundation.org.au::8cfcf547-e567-4a67-ae5f-7d6e6196302b" providerId="AD" clId="Web-{0AE32755-1462-8E9A-B102-FA2FFBBBD03E}" dt="2023-09-13T01:33:36.685" v="67" actId="1076"/>
        <pc:sldMkLst>
          <pc:docMk/>
          <pc:sldMk cId="620975044" sldId="530"/>
        </pc:sldMkLst>
        <pc:spChg chg="add mod">
          <ac:chgData name="Carly Pettiona" userId="S::carly.pettiona@healingfoundation.org.au::8cfcf547-e567-4a67-ae5f-7d6e6196302b" providerId="AD" clId="Web-{0AE32755-1462-8E9A-B102-FA2FFBBBD03E}" dt="2023-09-13T01:33:32.841" v="66" actId="14100"/>
          <ac:spMkLst>
            <pc:docMk/>
            <pc:sldMk cId="620975044" sldId="530"/>
            <ac:spMk id="2" creationId="{C541D1AC-7FFE-DA03-EDE9-EE4A14F09D66}"/>
          </ac:spMkLst>
        </pc:spChg>
        <pc:picChg chg="add mod">
          <ac:chgData name="Carly Pettiona" userId="S::carly.pettiona@healingfoundation.org.au::8cfcf547-e567-4a67-ae5f-7d6e6196302b" providerId="AD" clId="Web-{0AE32755-1462-8E9A-B102-FA2FFBBBD03E}" dt="2023-09-13T01:33:36.685" v="67" actId="1076"/>
          <ac:picMkLst>
            <pc:docMk/>
            <pc:sldMk cId="620975044" sldId="530"/>
            <ac:picMk id="3" creationId="{C7C470D4-7536-96EF-EF34-B4E1EDDD2580}"/>
          </ac:picMkLst>
        </pc:picChg>
      </pc:sldChg>
      <pc:sldChg chg="addSp new modNotes">
        <pc:chgData name="Carly Pettiona" userId="S::carly.pettiona@healingfoundation.org.au::8cfcf547-e567-4a67-ae5f-7d6e6196302b" providerId="AD" clId="Web-{0AE32755-1462-8E9A-B102-FA2FFBBBD03E}" dt="2023-09-13T01:33:52.842" v="69"/>
        <pc:sldMkLst>
          <pc:docMk/>
          <pc:sldMk cId="132244711" sldId="531"/>
        </pc:sldMkLst>
        <pc:spChg chg="add">
          <ac:chgData name="Carly Pettiona" userId="S::carly.pettiona@healingfoundation.org.au::8cfcf547-e567-4a67-ae5f-7d6e6196302b" providerId="AD" clId="Web-{0AE32755-1462-8E9A-B102-FA2FFBBBD03E}" dt="2023-09-13T01:33:45.514" v="68"/>
          <ac:spMkLst>
            <pc:docMk/>
            <pc:sldMk cId="132244711" sldId="531"/>
            <ac:spMk id="2" creationId="{38B31AB2-9150-8BBA-E68B-CEE777266827}"/>
          </ac:spMkLst>
        </pc:spChg>
        <pc:spChg chg="add">
          <ac:chgData name="Carly Pettiona" userId="S::carly.pettiona@healingfoundation.org.au::8cfcf547-e567-4a67-ae5f-7d6e6196302b" providerId="AD" clId="Web-{0AE32755-1462-8E9A-B102-FA2FFBBBD03E}" dt="2023-09-13T01:33:45.514" v="68"/>
          <ac:spMkLst>
            <pc:docMk/>
            <pc:sldMk cId="132244711" sldId="531"/>
            <ac:spMk id="3" creationId="{BFD75CEE-0E7F-A3A7-E569-FC173FFF28F7}"/>
          </ac:spMkLst>
        </pc:spChg>
        <pc:picChg chg="add">
          <ac:chgData name="Carly Pettiona" userId="S::carly.pettiona@healingfoundation.org.au::8cfcf547-e567-4a67-ae5f-7d6e6196302b" providerId="AD" clId="Web-{0AE32755-1462-8E9A-B102-FA2FFBBBD03E}" dt="2023-09-13T01:33:45.514" v="68"/>
          <ac:picMkLst>
            <pc:docMk/>
            <pc:sldMk cId="132244711" sldId="531"/>
            <ac:picMk id="4" creationId="{25D03C1C-83A2-BBE2-99AF-826E039746DD}"/>
          </ac:picMkLst>
        </pc:picChg>
      </pc:sldChg>
      <pc:sldChg chg="addSp new modNotes">
        <pc:chgData name="Carly Pettiona" userId="S::carly.pettiona@healingfoundation.org.au::8cfcf547-e567-4a67-ae5f-7d6e6196302b" providerId="AD" clId="Web-{0AE32755-1462-8E9A-B102-FA2FFBBBD03E}" dt="2023-09-13T01:34:19.937" v="75"/>
        <pc:sldMkLst>
          <pc:docMk/>
          <pc:sldMk cId="678718933" sldId="532"/>
        </pc:sldMkLst>
        <pc:spChg chg="add">
          <ac:chgData name="Carly Pettiona" userId="S::carly.pettiona@healingfoundation.org.au::8cfcf547-e567-4a67-ae5f-7d6e6196302b" providerId="AD" clId="Web-{0AE32755-1462-8E9A-B102-FA2FFBBBD03E}" dt="2023-09-13T01:34:09.030" v="70"/>
          <ac:spMkLst>
            <pc:docMk/>
            <pc:sldMk cId="678718933" sldId="532"/>
            <ac:spMk id="2" creationId="{ECA0F3E4-8115-37DD-BBFD-28A6E3A8699E}"/>
          </ac:spMkLst>
        </pc:spChg>
        <pc:spChg chg="add">
          <ac:chgData name="Carly Pettiona" userId="S::carly.pettiona@healingfoundation.org.au::8cfcf547-e567-4a67-ae5f-7d6e6196302b" providerId="AD" clId="Web-{0AE32755-1462-8E9A-B102-FA2FFBBBD03E}" dt="2023-09-13T01:34:09.030" v="70"/>
          <ac:spMkLst>
            <pc:docMk/>
            <pc:sldMk cId="678718933" sldId="532"/>
            <ac:spMk id="3" creationId="{FCBEEEF4-E0D2-DCC9-E41F-67560F9CFD96}"/>
          </ac:spMkLst>
        </pc:spChg>
        <pc:spChg chg="add">
          <ac:chgData name="Carly Pettiona" userId="S::carly.pettiona@healingfoundation.org.au::8cfcf547-e567-4a67-ae5f-7d6e6196302b" providerId="AD" clId="Web-{0AE32755-1462-8E9A-B102-FA2FFBBBD03E}" dt="2023-09-13T01:34:09.030" v="70"/>
          <ac:spMkLst>
            <pc:docMk/>
            <pc:sldMk cId="678718933" sldId="532"/>
            <ac:spMk id="4" creationId="{30BF40DB-FAD3-EF7D-79B3-3703F762611B}"/>
          </ac:spMkLst>
        </pc:spChg>
      </pc:sldChg>
      <pc:sldChg chg="addSp modSp new modNotes">
        <pc:chgData name="Carly Pettiona" userId="S::carly.pettiona@healingfoundation.org.au::8cfcf547-e567-4a67-ae5f-7d6e6196302b" providerId="AD" clId="Web-{0AE32755-1462-8E9A-B102-FA2FFBBBD03E}" dt="2023-09-13T01:36:09.847" v="79"/>
        <pc:sldMkLst>
          <pc:docMk/>
          <pc:sldMk cId="985926864" sldId="533"/>
        </pc:sldMkLst>
        <pc:spChg chg="add">
          <ac:chgData name="Carly Pettiona" userId="S::carly.pettiona@healingfoundation.org.au::8cfcf547-e567-4a67-ae5f-7d6e6196302b" providerId="AD" clId="Web-{0AE32755-1462-8E9A-B102-FA2FFBBBD03E}" dt="2023-09-13T01:34:28.500" v="76"/>
          <ac:spMkLst>
            <pc:docMk/>
            <pc:sldMk cId="985926864" sldId="533"/>
            <ac:spMk id="2" creationId="{12621A82-318D-2F76-A535-3F2C003FB39A}"/>
          </ac:spMkLst>
        </pc:spChg>
        <pc:spChg chg="add mod">
          <ac:chgData name="Carly Pettiona" userId="S::carly.pettiona@healingfoundation.org.au::8cfcf547-e567-4a67-ae5f-7d6e6196302b" providerId="AD" clId="Web-{0AE32755-1462-8E9A-B102-FA2FFBBBD03E}" dt="2023-09-13T01:34:33.109" v="77"/>
          <ac:spMkLst>
            <pc:docMk/>
            <pc:sldMk cId="985926864" sldId="533"/>
            <ac:spMk id="3" creationId="{0F61470C-982B-56ED-23B2-BF3F2E19E112}"/>
          </ac:spMkLst>
        </pc:spChg>
      </pc:sldChg>
      <pc:sldChg chg="addSp new">
        <pc:chgData name="Carly Pettiona" userId="S::carly.pettiona@healingfoundation.org.au::8cfcf547-e567-4a67-ae5f-7d6e6196302b" providerId="AD" clId="Web-{0AE32755-1462-8E9A-B102-FA2FFBBBD03E}" dt="2023-09-13T01:36:15.394" v="80"/>
        <pc:sldMkLst>
          <pc:docMk/>
          <pc:sldMk cId="529838108" sldId="534"/>
        </pc:sldMkLst>
        <pc:spChg chg="add">
          <ac:chgData name="Carly Pettiona" userId="S::carly.pettiona@healingfoundation.org.au::8cfcf547-e567-4a67-ae5f-7d6e6196302b" providerId="AD" clId="Web-{0AE32755-1462-8E9A-B102-FA2FFBBBD03E}" dt="2023-09-13T01:36:15.394" v="80"/>
          <ac:spMkLst>
            <pc:docMk/>
            <pc:sldMk cId="529838108" sldId="534"/>
            <ac:spMk id="2" creationId="{016701C5-297E-747C-AF50-0273A7FF1B8D}"/>
          </ac:spMkLst>
        </pc:spChg>
        <pc:spChg chg="add">
          <ac:chgData name="Carly Pettiona" userId="S::carly.pettiona@healingfoundation.org.au::8cfcf547-e567-4a67-ae5f-7d6e6196302b" providerId="AD" clId="Web-{0AE32755-1462-8E9A-B102-FA2FFBBBD03E}" dt="2023-09-13T01:36:15.394" v="80"/>
          <ac:spMkLst>
            <pc:docMk/>
            <pc:sldMk cId="529838108" sldId="534"/>
            <ac:spMk id="3" creationId="{993FC9AD-FBEC-6DED-7122-E4619D2EA8AB}"/>
          </ac:spMkLst>
        </pc:spChg>
      </pc:sldChg>
      <pc:sldChg chg="addSp new modNotes">
        <pc:chgData name="Carly Pettiona" userId="S::carly.pettiona@healingfoundation.org.au::8cfcf547-e567-4a67-ae5f-7d6e6196302b" providerId="AD" clId="Web-{0AE32755-1462-8E9A-B102-FA2FFBBBD03E}" dt="2023-09-13T01:36:51.927" v="86"/>
        <pc:sldMkLst>
          <pc:docMk/>
          <pc:sldMk cId="3102823199" sldId="535"/>
        </pc:sldMkLst>
        <pc:spChg chg="add">
          <ac:chgData name="Carly Pettiona" userId="S::carly.pettiona@healingfoundation.org.au::8cfcf547-e567-4a67-ae5f-7d6e6196302b" providerId="AD" clId="Web-{0AE32755-1462-8E9A-B102-FA2FFBBBD03E}" dt="2023-09-13T01:36:41.911" v="81"/>
          <ac:spMkLst>
            <pc:docMk/>
            <pc:sldMk cId="3102823199" sldId="535"/>
            <ac:spMk id="3" creationId="{9BBDF7C9-76D3-A2D7-3F71-C2EE06304351}"/>
          </ac:spMkLst>
        </pc:spChg>
        <pc:picChg chg="add">
          <ac:chgData name="Carly Pettiona" userId="S::carly.pettiona@healingfoundation.org.au::8cfcf547-e567-4a67-ae5f-7d6e6196302b" providerId="AD" clId="Web-{0AE32755-1462-8E9A-B102-FA2FFBBBD03E}" dt="2023-09-13T01:36:41.911" v="81"/>
          <ac:picMkLst>
            <pc:docMk/>
            <pc:sldMk cId="3102823199" sldId="535"/>
            <ac:picMk id="2" creationId="{B0AF57F1-50BA-8C38-DF5F-A2DC82D7A74F}"/>
          </ac:picMkLst>
        </pc:picChg>
      </pc:sldChg>
      <pc:sldChg chg="addSp modSp new modNotes">
        <pc:chgData name="Carly Pettiona" userId="S::carly.pettiona@healingfoundation.org.au::8cfcf547-e567-4a67-ae5f-7d6e6196302b" providerId="AD" clId="Web-{0AE32755-1462-8E9A-B102-FA2FFBBBD03E}" dt="2023-09-13T01:38:14.727" v="100" actId="1076"/>
        <pc:sldMkLst>
          <pc:docMk/>
          <pc:sldMk cId="75470755" sldId="536"/>
        </pc:sldMkLst>
        <pc:spChg chg="add mod">
          <ac:chgData name="Carly Pettiona" userId="S::carly.pettiona@healingfoundation.org.au::8cfcf547-e567-4a67-ae5f-7d6e6196302b" providerId="AD" clId="Web-{0AE32755-1462-8E9A-B102-FA2FFBBBD03E}" dt="2023-09-13T01:37:36.928" v="97" actId="14100"/>
          <ac:spMkLst>
            <pc:docMk/>
            <pc:sldMk cId="75470755" sldId="536"/>
            <ac:spMk id="2" creationId="{FB612A43-3584-9384-A2E5-22EE70F2C4E4}"/>
          </ac:spMkLst>
        </pc:spChg>
        <pc:picChg chg="add mod">
          <ac:chgData name="Carly Pettiona" userId="S::carly.pettiona@healingfoundation.org.au::8cfcf547-e567-4a67-ae5f-7d6e6196302b" providerId="AD" clId="Web-{0AE32755-1462-8E9A-B102-FA2FFBBBD03E}" dt="2023-09-13T01:38:14.727" v="100" actId="1076"/>
          <ac:picMkLst>
            <pc:docMk/>
            <pc:sldMk cId="75470755" sldId="536"/>
            <ac:picMk id="3" creationId="{5F304CFF-3886-9E8A-14AE-CD8BC5C8B847}"/>
          </ac:picMkLst>
        </pc:picChg>
      </pc:sldChg>
      <pc:sldChg chg="addSp modSp new modNotes">
        <pc:chgData name="Carly Pettiona" userId="S::carly.pettiona@healingfoundation.org.au::8cfcf547-e567-4a67-ae5f-7d6e6196302b" providerId="AD" clId="Web-{0AE32755-1462-8E9A-B102-FA2FFBBBD03E}" dt="2023-09-13T01:38:54.540" v="105"/>
        <pc:sldMkLst>
          <pc:docMk/>
          <pc:sldMk cId="2217051532" sldId="537"/>
        </pc:sldMkLst>
        <pc:spChg chg="add">
          <ac:chgData name="Carly Pettiona" userId="S::carly.pettiona@healingfoundation.org.au::8cfcf547-e567-4a67-ae5f-7d6e6196302b" providerId="AD" clId="Web-{0AE32755-1462-8E9A-B102-FA2FFBBBD03E}" dt="2023-09-13T01:38:25.243" v="101"/>
          <ac:spMkLst>
            <pc:docMk/>
            <pc:sldMk cId="2217051532" sldId="537"/>
            <ac:spMk id="2" creationId="{D5CA0899-1E83-E701-1213-848DA3D28F5D}"/>
          </ac:spMkLst>
        </pc:spChg>
        <pc:spChg chg="add mod">
          <ac:chgData name="Carly Pettiona" userId="S::carly.pettiona@healingfoundation.org.au::8cfcf547-e567-4a67-ae5f-7d6e6196302b" providerId="AD" clId="Web-{0AE32755-1462-8E9A-B102-FA2FFBBBD03E}" dt="2023-09-13T01:38:31.977" v="103" actId="20577"/>
          <ac:spMkLst>
            <pc:docMk/>
            <pc:sldMk cId="2217051532" sldId="537"/>
            <ac:spMk id="3" creationId="{BCCC7FBF-4602-872C-1621-254682A6BC40}"/>
          </ac:spMkLst>
        </pc:spChg>
        <pc:picChg chg="add">
          <ac:chgData name="Carly Pettiona" userId="S::carly.pettiona@healingfoundation.org.au::8cfcf547-e567-4a67-ae5f-7d6e6196302b" providerId="AD" clId="Web-{0AE32755-1462-8E9A-B102-FA2FFBBBD03E}" dt="2023-09-13T01:38:25.243" v="101"/>
          <ac:picMkLst>
            <pc:docMk/>
            <pc:sldMk cId="2217051532" sldId="537"/>
            <ac:picMk id="4" creationId="{ABA000B1-3082-9453-5033-8DE032ABEEFA}"/>
          </ac:picMkLst>
        </pc:picChg>
      </pc:sldChg>
      <pc:sldChg chg="addSp delSp modSp new modNotes">
        <pc:chgData name="Carly Pettiona" userId="S::carly.pettiona@healingfoundation.org.au::8cfcf547-e567-4a67-ae5f-7d6e6196302b" providerId="AD" clId="Web-{0AE32755-1462-8E9A-B102-FA2FFBBBD03E}" dt="2023-09-13T01:40:44.482" v="118" actId="1076"/>
        <pc:sldMkLst>
          <pc:docMk/>
          <pc:sldMk cId="3045352717" sldId="538"/>
        </pc:sldMkLst>
        <pc:spChg chg="add">
          <ac:chgData name="Carly Pettiona" userId="S::carly.pettiona@healingfoundation.org.au::8cfcf547-e567-4a67-ae5f-7d6e6196302b" providerId="AD" clId="Web-{0AE32755-1462-8E9A-B102-FA2FFBBBD03E}" dt="2023-09-13T01:39:03.416" v="108"/>
          <ac:spMkLst>
            <pc:docMk/>
            <pc:sldMk cId="3045352717" sldId="538"/>
            <ac:spMk id="2" creationId="{EE1A3947-FEC4-BB5F-0292-0431E7E88CDD}"/>
          </ac:spMkLst>
        </pc:spChg>
        <pc:picChg chg="add del">
          <ac:chgData name="Carly Pettiona" userId="S::carly.pettiona@healingfoundation.org.au::8cfcf547-e567-4a67-ae5f-7d6e6196302b" providerId="AD" clId="Web-{0AE32755-1462-8E9A-B102-FA2FFBBBD03E}" dt="2023-09-13T01:39:15.541" v="110"/>
          <ac:picMkLst>
            <pc:docMk/>
            <pc:sldMk cId="3045352717" sldId="538"/>
            <ac:picMk id="3" creationId="{BC444E5B-1450-ED3E-9F69-48A59D407625}"/>
          </ac:picMkLst>
        </pc:picChg>
        <pc:picChg chg="add mod">
          <ac:chgData name="Carly Pettiona" userId="S::carly.pettiona@healingfoundation.org.au::8cfcf547-e567-4a67-ae5f-7d6e6196302b" providerId="AD" clId="Web-{0AE32755-1462-8E9A-B102-FA2FFBBBD03E}" dt="2023-09-13T01:40:44.482" v="118" actId="1076"/>
          <ac:picMkLst>
            <pc:docMk/>
            <pc:sldMk cId="3045352717" sldId="538"/>
            <ac:picMk id="4" creationId="{C46422DE-817E-C37B-2E85-ABAEC9C53ABF}"/>
          </ac:picMkLst>
        </pc:picChg>
        <pc:picChg chg="add mod">
          <ac:chgData name="Carly Pettiona" userId="S::carly.pettiona@healingfoundation.org.au::8cfcf547-e567-4a67-ae5f-7d6e6196302b" providerId="AD" clId="Web-{0AE32755-1462-8E9A-B102-FA2FFBBBD03E}" dt="2023-09-13T01:40:41.576" v="117" actId="1076"/>
          <ac:picMkLst>
            <pc:docMk/>
            <pc:sldMk cId="3045352717" sldId="538"/>
            <ac:picMk id="6" creationId="{DAD1E57F-9F07-0CA8-FC20-91EDAB30BB82}"/>
          </ac:picMkLst>
        </pc:picChg>
      </pc:sldChg>
      <pc:sldChg chg="addSp modSp new">
        <pc:chgData name="Carly Pettiona" userId="S::carly.pettiona@healingfoundation.org.au::8cfcf547-e567-4a67-ae5f-7d6e6196302b" providerId="AD" clId="Web-{0AE32755-1462-8E9A-B102-FA2FFBBBD03E}" dt="2023-09-13T01:40:59.451" v="120"/>
        <pc:sldMkLst>
          <pc:docMk/>
          <pc:sldMk cId="2104669485" sldId="539"/>
        </pc:sldMkLst>
        <pc:spChg chg="add">
          <ac:chgData name="Carly Pettiona" userId="S::carly.pettiona@healingfoundation.org.au::8cfcf547-e567-4a67-ae5f-7d6e6196302b" providerId="AD" clId="Web-{0AE32755-1462-8E9A-B102-FA2FFBBBD03E}" dt="2023-09-13T01:40:55.545" v="119"/>
          <ac:spMkLst>
            <pc:docMk/>
            <pc:sldMk cId="2104669485" sldId="539"/>
            <ac:spMk id="2" creationId="{A6EA6B23-D8C7-AE38-50D9-81AD2C60C1D3}"/>
          </ac:spMkLst>
        </pc:spChg>
        <pc:spChg chg="add mod">
          <ac:chgData name="Carly Pettiona" userId="S::carly.pettiona@healingfoundation.org.au::8cfcf547-e567-4a67-ae5f-7d6e6196302b" providerId="AD" clId="Web-{0AE32755-1462-8E9A-B102-FA2FFBBBD03E}" dt="2023-09-13T01:40:59.451" v="120"/>
          <ac:spMkLst>
            <pc:docMk/>
            <pc:sldMk cId="2104669485" sldId="539"/>
            <ac:spMk id="3" creationId="{4204E643-C746-FAFC-F1FF-893C9900BAAA}"/>
          </ac:spMkLst>
        </pc:spChg>
      </pc:sldChg>
      <pc:sldChg chg="new">
        <pc:chgData name="Carly Pettiona" userId="S::carly.pettiona@healingfoundation.org.au::8cfcf547-e567-4a67-ae5f-7d6e6196302b" providerId="AD" clId="Web-{0AE32755-1462-8E9A-B102-FA2FFBBBD03E}" dt="2023-09-13T01:38:56.166" v="107"/>
        <pc:sldMkLst>
          <pc:docMk/>
          <pc:sldMk cId="1594631115" sldId="540"/>
        </pc:sldMkLst>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D7B53E64-74C7-2E86-4CFD-6EEDEC6A8446}"/>
    <pc:docChg chg="addSld modSld">
      <pc:chgData name="Carly Pettiona" userId="S::carly.pettiona@healingfoundation.org.au::8cfcf547-e567-4a67-ae5f-7d6e6196302b" providerId="AD" clId="Web-{D7B53E64-74C7-2E86-4CFD-6EEDEC6A8446}" dt="2023-09-13T04:58:28.331" v="271"/>
      <pc:docMkLst>
        <pc:docMk/>
      </pc:docMkLst>
      <pc:sldChg chg="modSp">
        <pc:chgData name="Carly Pettiona" userId="S::carly.pettiona@healingfoundation.org.au::8cfcf547-e567-4a67-ae5f-7d6e6196302b" providerId="AD" clId="Web-{D7B53E64-74C7-2E86-4CFD-6EEDEC6A8446}" dt="2023-09-13T03:50:03.619" v="5" actId="1076"/>
        <pc:sldMkLst>
          <pc:docMk/>
          <pc:sldMk cId="2491485135" sldId="556"/>
        </pc:sldMkLst>
        <pc:spChg chg="mod">
          <ac:chgData name="Carly Pettiona" userId="S::carly.pettiona@healingfoundation.org.au::8cfcf547-e567-4a67-ae5f-7d6e6196302b" providerId="AD" clId="Web-{D7B53E64-74C7-2E86-4CFD-6EEDEC6A8446}" dt="2023-09-13T03:49:53.978" v="3" actId="1076"/>
          <ac:spMkLst>
            <pc:docMk/>
            <pc:sldMk cId="2491485135" sldId="556"/>
            <ac:spMk id="15" creationId="{02C8EB08-9559-C80B-A62F-B9ECDB5EC0B6}"/>
          </ac:spMkLst>
        </pc:spChg>
        <pc:grpChg chg="mod">
          <ac:chgData name="Carly Pettiona" userId="S::carly.pettiona@healingfoundation.org.au::8cfcf547-e567-4a67-ae5f-7d6e6196302b" providerId="AD" clId="Web-{D7B53E64-74C7-2E86-4CFD-6EEDEC6A8446}" dt="2023-09-13T03:49:59.556" v="4" actId="14100"/>
          <ac:grpSpMkLst>
            <pc:docMk/>
            <pc:sldMk cId="2491485135" sldId="556"/>
            <ac:grpSpMk id="3" creationId="{289E50DA-E59C-4274-F149-72DD88EF9886}"/>
          </ac:grpSpMkLst>
        </pc:grpChg>
        <pc:grpChg chg="mod">
          <ac:chgData name="Carly Pettiona" userId="S::carly.pettiona@healingfoundation.org.au::8cfcf547-e567-4a67-ae5f-7d6e6196302b" providerId="AD" clId="Web-{D7B53E64-74C7-2E86-4CFD-6EEDEC6A8446}" dt="2023-09-13T03:49:50.650" v="2" actId="14100"/>
          <ac:grpSpMkLst>
            <pc:docMk/>
            <pc:sldMk cId="2491485135" sldId="556"/>
            <ac:grpSpMk id="4" creationId="{D980137E-2187-2ABF-5695-8C038493C33F}"/>
          </ac:grpSpMkLst>
        </pc:grpChg>
        <pc:grpChg chg="mod">
          <ac:chgData name="Carly Pettiona" userId="S::carly.pettiona@healingfoundation.org.au::8cfcf547-e567-4a67-ae5f-7d6e6196302b" providerId="AD" clId="Web-{D7B53E64-74C7-2E86-4CFD-6EEDEC6A8446}" dt="2023-09-13T03:49:42.853" v="0" actId="1076"/>
          <ac:grpSpMkLst>
            <pc:docMk/>
            <pc:sldMk cId="2491485135" sldId="556"/>
            <ac:grpSpMk id="6" creationId="{DEE6AD2D-5D03-15A1-0EBA-21CB5B5D88AC}"/>
          </ac:grpSpMkLst>
        </pc:grpChg>
        <pc:grpChg chg="mod">
          <ac:chgData name="Carly Pettiona" userId="S::carly.pettiona@healingfoundation.org.au::8cfcf547-e567-4a67-ae5f-7d6e6196302b" providerId="AD" clId="Web-{D7B53E64-74C7-2E86-4CFD-6EEDEC6A8446}" dt="2023-09-13T03:50:03.619" v="5" actId="1076"/>
          <ac:grpSpMkLst>
            <pc:docMk/>
            <pc:sldMk cId="2491485135" sldId="556"/>
            <ac:grpSpMk id="7" creationId="{1C1AE409-4CC3-BEBB-C45E-4B52041FCCEB}"/>
          </ac:grpSpMkLst>
        </pc:grpChg>
      </pc:sldChg>
      <pc:sldChg chg="addSp modSp modNotes">
        <pc:chgData name="Carly Pettiona" userId="S::carly.pettiona@healingfoundation.org.au::8cfcf547-e567-4a67-ae5f-7d6e6196302b" providerId="AD" clId="Web-{D7B53E64-74C7-2E86-4CFD-6EEDEC6A8446}" dt="2023-09-13T03:51:00.089" v="15" actId="1076"/>
        <pc:sldMkLst>
          <pc:docMk/>
          <pc:sldMk cId="3072659343" sldId="557"/>
        </pc:sldMkLst>
        <pc:spChg chg="add mod">
          <ac:chgData name="Carly Pettiona" userId="S::carly.pettiona@healingfoundation.org.au::8cfcf547-e567-4a67-ae5f-7d6e6196302b" providerId="AD" clId="Web-{D7B53E64-74C7-2E86-4CFD-6EEDEC6A8446}" dt="2023-09-13T03:50:57.229" v="14" actId="14100"/>
          <ac:spMkLst>
            <pc:docMk/>
            <pc:sldMk cId="3072659343" sldId="557"/>
            <ac:spMk id="2" creationId="{AF5CE63D-2A5B-18F0-DC48-020D85902346}"/>
          </ac:spMkLst>
        </pc:spChg>
        <pc:picChg chg="add mod">
          <ac:chgData name="Carly Pettiona" userId="S::carly.pettiona@healingfoundation.org.au::8cfcf547-e567-4a67-ae5f-7d6e6196302b" providerId="AD" clId="Web-{D7B53E64-74C7-2E86-4CFD-6EEDEC6A8446}" dt="2023-09-13T03:51:00.089" v="15" actId="1076"/>
          <ac:picMkLst>
            <pc:docMk/>
            <pc:sldMk cId="3072659343" sldId="557"/>
            <ac:picMk id="3" creationId="{B2038162-4057-5FDA-674E-FC2248BC6D84}"/>
          </ac:picMkLst>
        </pc:picChg>
      </pc:sldChg>
      <pc:sldChg chg="addSp modSp modNotes">
        <pc:chgData name="Carly Pettiona" userId="S::carly.pettiona@healingfoundation.org.au::8cfcf547-e567-4a67-ae5f-7d6e6196302b" providerId="AD" clId="Web-{D7B53E64-74C7-2E86-4CFD-6EEDEC6A8446}" dt="2023-09-13T03:51:50.106" v="27" actId="1076"/>
        <pc:sldMkLst>
          <pc:docMk/>
          <pc:sldMk cId="253525740" sldId="558"/>
        </pc:sldMkLst>
        <pc:spChg chg="add mod">
          <ac:chgData name="Carly Pettiona" userId="S::carly.pettiona@healingfoundation.org.au::8cfcf547-e567-4a67-ae5f-7d6e6196302b" providerId="AD" clId="Web-{D7B53E64-74C7-2E86-4CFD-6EEDEC6A8446}" dt="2023-09-13T03:51:40.184" v="24" actId="14100"/>
          <ac:spMkLst>
            <pc:docMk/>
            <pc:sldMk cId="253525740" sldId="558"/>
            <ac:spMk id="2" creationId="{3274AF95-75BB-150D-BF02-B77ACF1CEE58}"/>
          </ac:spMkLst>
        </pc:spChg>
        <pc:picChg chg="add mod">
          <ac:chgData name="Carly Pettiona" userId="S::carly.pettiona@healingfoundation.org.au::8cfcf547-e567-4a67-ae5f-7d6e6196302b" providerId="AD" clId="Web-{D7B53E64-74C7-2E86-4CFD-6EEDEC6A8446}" dt="2023-09-13T03:51:50.106" v="27" actId="1076"/>
          <ac:picMkLst>
            <pc:docMk/>
            <pc:sldMk cId="253525740" sldId="558"/>
            <ac:picMk id="3" creationId="{58BB32D0-260B-291D-81F1-655D50296A65}"/>
          </ac:picMkLst>
        </pc:picChg>
      </pc:sldChg>
      <pc:sldChg chg="addSp modNotes">
        <pc:chgData name="Carly Pettiona" userId="S::carly.pettiona@healingfoundation.org.au::8cfcf547-e567-4a67-ae5f-7d6e6196302b" providerId="AD" clId="Web-{D7B53E64-74C7-2E86-4CFD-6EEDEC6A8446}" dt="2023-09-13T03:52:42.404" v="37"/>
        <pc:sldMkLst>
          <pc:docMk/>
          <pc:sldMk cId="703560948" sldId="559"/>
        </pc:sldMkLst>
        <pc:spChg chg="add">
          <ac:chgData name="Carly Pettiona" userId="S::carly.pettiona@healingfoundation.org.au::8cfcf547-e567-4a67-ae5f-7d6e6196302b" providerId="AD" clId="Web-{D7B53E64-74C7-2E86-4CFD-6EEDEC6A8446}" dt="2023-09-13T03:52:02.590" v="28"/>
          <ac:spMkLst>
            <pc:docMk/>
            <pc:sldMk cId="703560948" sldId="559"/>
            <ac:spMk id="2" creationId="{EE18706F-9720-32F7-C2A1-8CFA37C9B813}"/>
          </ac:spMkLst>
        </pc:spChg>
        <pc:spChg chg="add">
          <ac:chgData name="Carly Pettiona" userId="S::carly.pettiona@healingfoundation.org.au::8cfcf547-e567-4a67-ae5f-7d6e6196302b" providerId="AD" clId="Web-{D7B53E64-74C7-2E86-4CFD-6EEDEC6A8446}" dt="2023-09-13T03:52:02.590" v="28"/>
          <ac:spMkLst>
            <pc:docMk/>
            <pc:sldMk cId="703560948" sldId="559"/>
            <ac:spMk id="6" creationId="{D1AD8EA4-CE03-FEB5-376C-ECBB90E1821E}"/>
          </ac:spMkLst>
        </pc:spChg>
        <pc:picChg chg="add">
          <ac:chgData name="Carly Pettiona" userId="S::carly.pettiona@healingfoundation.org.au::8cfcf547-e567-4a67-ae5f-7d6e6196302b" providerId="AD" clId="Web-{D7B53E64-74C7-2E86-4CFD-6EEDEC6A8446}" dt="2023-09-13T03:52:02.590" v="28"/>
          <ac:picMkLst>
            <pc:docMk/>
            <pc:sldMk cId="703560948" sldId="559"/>
            <ac:picMk id="3" creationId="{5054D52E-7DF4-30CD-DAD4-9DA81CB65655}"/>
          </ac:picMkLst>
        </pc:picChg>
        <pc:picChg chg="add">
          <ac:chgData name="Carly Pettiona" userId="S::carly.pettiona@healingfoundation.org.au::8cfcf547-e567-4a67-ae5f-7d6e6196302b" providerId="AD" clId="Web-{D7B53E64-74C7-2E86-4CFD-6EEDEC6A8446}" dt="2023-09-13T03:52:02.590" v="28"/>
          <ac:picMkLst>
            <pc:docMk/>
            <pc:sldMk cId="703560948" sldId="559"/>
            <ac:picMk id="4" creationId="{9E8670A1-4ACB-65E3-DB31-84936E14DD37}"/>
          </ac:picMkLst>
        </pc:picChg>
        <pc:picChg chg="add">
          <ac:chgData name="Carly Pettiona" userId="S::carly.pettiona@healingfoundation.org.au::8cfcf547-e567-4a67-ae5f-7d6e6196302b" providerId="AD" clId="Web-{D7B53E64-74C7-2E86-4CFD-6EEDEC6A8446}" dt="2023-09-13T03:52:02.590" v="28"/>
          <ac:picMkLst>
            <pc:docMk/>
            <pc:sldMk cId="703560948" sldId="559"/>
            <ac:picMk id="5" creationId="{18AD57BE-8136-03EB-D7D9-B89E4249E13A}"/>
          </ac:picMkLst>
        </pc:picChg>
      </pc:sldChg>
      <pc:sldChg chg="addSp delSp modSp modNotes">
        <pc:chgData name="Carly Pettiona" userId="S::carly.pettiona@healingfoundation.org.au::8cfcf547-e567-4a67-ae5f-7d6e6196302b" providerId="AD" clId="Web-{D7B53E64-74C7-2E86-4CFD-6EEDEC6A8446}" dt="2023-09-13T04:58:28.331" v="271"/>
        <pc:sldMkLst>
          <pc:docMk/>
          <pc:sldMk cId="2759079487" sldId="560"/>
        </pc:sldMkLst>
        <pc:spChg chg="add">
          <ac:chgData name="Carly Pettiona" userId="S::carly.pettiona@healingfoundation.org.au::8cfcf547-e567-4a67-ae5f-7d6e6196302b" providerId="AD" clId="Web-{D7B53E64-74C7-2E86-4CFD-6EEDEC6A8446}" dt="2023-09-13T03:52:43.248" v="38"/>
          <ac:spMkLst>
            <pc:docMk/>
            <pc:sldMk cId="2759079487" sldId="560"/>
            <ac:spMk id="2" creationId="{2D974A57-B7EB-DC80-A475-D822565FD79F}"/>
          </ac:spMkLst>
        </pc:spChg>
        <pc:spChg chg="add mod">
          <ac:chgData name="Carly Pettiona" userId="S::carly.pettiona@healingfoundation.org.au::8cfcf547-e567-4a67-ae5f-7d6e6196302b" providerId="AD" clId="Web-{D7B53E64-74C7-2E86-4CFD-6EEDEC6A8446}" dt="2023-09-13T04:50:33.024" v="249" actId="1076"/>
          <ac:spMkLst>
            <pc:docMk/>
            <pc:sldMk cId="2759079487" sldId="560"/>
            <ac:spMk id="3" creationId="{C414ECE3-66F7-FB01-EC82-7BBC07D94D52}"/>
          </ac:spMkLst>
        </pc:spChg>
        <pc:picChg chg="add mod">
          <ac:chgData name="Carly Pettiona" userId="S::carly.pettiona@healingfoundation.org.au::8cfcf547-e567-4a67-ae5f-7d6e6196302b" providerId="AD" clId="Web-{D7B53E64-74C7-2E86-4CFD-6EEDEC6A8446}" dt="2023-09-13T04:57:51.861" v="258" actId="14100"/>
          <ac:picMkLst>
            <pc:docMk/>
            <pc:sldMk cId="2759079487" sldId="560"/>
            <ac:picMk id="4" creationId="{4F48C4B0-FCA3-BAA8-13D8-2588B6F0620E}"/>
          </ac:picMkLst>
        </pc:picChg>
        <pc:picChg chg="add del">
          <ac:chgData name="Carly Pettiona" userId="S::carly.pettiona@healingfoundation.org.au::8cfcf547-e567-4a67-ae5f-7d6e6196302b" providerId="AD" clId="Web-{D7B53E64-74C7-2E86-4CFD-6EEDEC6A8446}" dt="2023-09-13T04:23:29.020" v="145"/>
          <ac:picMkLst>
            <pc:docMk/>
            <pc:sldMk cId="2759079487" sldId="560"/>
            <ac:picMk id="4" creationId="{E2C8C290-8CC7-A879-6DB9-BF98D35C9224}"/>
          </ac:picMkLst>
        </pc:picChg>
        <pc:picChg chg="add del">
          <ac:chgData name="Carly Pettiona" userId="S::carly.pettiona@healingfoundation.org.au::8cfcf547-e567-4a67-ae5f-7d6e6196302b" providerId="AD" clId="Web-{D7B53E64-74C7-2E86-4CFD-6EEDEC6A8446}" dt="2023-09-13T04:23:29.020" v="144"/>
          <ac:picMkLst>
            <pc:docMk/>
            <pc:sldMk cId="2759079487" sldId="560"/>
            <ac:picMk id="5" creationId="{F3C13775-1D41-53A8-1228-63D7FC9787DB}"/>
          </ac:picMkLst>
        </pc:picChg>
        <pc:picChg chg="add mod ord modCrop">
          <ac:chgData name="Carly Pettiona" userId="S::carly.pettiona@healingfoundation.org.au::8cfcf547-e567-4a67-ae5f-7d6e6196302b" providerId="AD" clId="Web-{D7B53E64-74C7-2E86-4CFD-6EEDEC6A8446}" dt="2023-09-13T04:58:05.674" v="263" actId="1076"/>
          <ac:picMkLst>
            <pc:docMk/>
            <pc:sldMk cId="2759079487" sldId="560"/>
            <ac:picMk id="6" creationId="{B5921488-9CC9-B2E0-5D4D-6626387C4DF9}"/>
          </ac:picMkLst>
        </pc:picChg>
        <pc:picChg chg="add mod ord">
          <ac:chgData name="Carly Pettiona" userId="S::carly.pettiona@healingfoundation.org.au::8cfcf547-e567-4a67-ae5f-7d6e6196302b" providerId="AD" clId="Web-{D7B53E64-74C7-2E86-4CFD-6EEDEC6A8446}" dt="2023-09-13T04:57:58.908" v="260"/>
          <ac:picMkLst>
            <pc:docMk/>
            <pc:sldMk cId="2759079487" sldId="560"/>
            <ac:picMk id="7" creationId="{9C645F36-A418-5DEF-676E-028BEE1A83AA}"/>
          </ac:picMkLst>
        </pc:picChg>
        <pc:picChg chg="add mod">
          <ac:chgData name="Carly Pettiona" userId="S::carly.pettiona@healingfoundation.org.au::8cfcf547-e567-4a67-ae5f-7d6e6196302b" providerId="AD" clId="Web-{D7B53E64-74C7-2E86-4CFD-6EEDEC6A8446}" dt="2023-09-13T04:49:29.867" v="237" actId="1076"/>
          <ac:picMkLst>
            <pc:docMk/>
            <pc:sldMk cId="2759079487" sldId="560"/>
            <ac:picMk id="8" creationId="{A43EBAA2-80B8-9326-D672-CF59B2CB7BA7}"/>
          </ac:picMkLst>
        </pc:picChg>
        <pc:picChg chg="add mod">
          <ac:chgData name="Carly Pettiona" userId="S::carly.pettiona@healingfoundation.org.au::8cfcf547-e567-4a67-ae5f-7d6e6196302b" providerId="AD" clId="Web-{D7B53E64-74C7-2E86-4CFD-6EEDEC6A8446}" dt="2023-09-13T04:49:53.695" v="244" actId="1076"/>
          <ac:picMkLst>
            <pc:docMk/>
            <pc:sldMk cId="2759079487" sldId="560"/>
            <ac:picMk id="9" creationId="{06F1843E-9F8B-E75E-2C71-BA6915D4E902}"/>
          </ac:picMkLst>
        </pc:picChg>
        <pc:picChg chg="add mod">
          <ac:chgData name="Carly Pettiona" userId="S::carly.pettiona@healingfoundation.org.au::8cfcf547-e567-4a67-ae5f-7d6e6196302b" providerId="AD" clId="Web-{D7B53E64-74C7-2E86-4CFD-6EEDEC6A8446}" dt="2023-09-13T04:49:37.039" v="240" actId="1076"/>
          <ac:picMkLst>
            <pc:docMk/>
            <pc:sldMk cId="2759079487" sldId="560"/>
            <ac:picMk id="10" creationId="{5BF9419B-70D0-BC99-D822-8F24E5F9151A}"/>
          </ac:picMkLst>
        </pc:picChg>
        <pc:picChg chg="add del mod">
          <ac:chgData name="Carly Pettiona" userId="S::carly.pettiona@healingfoundation.org.au::8cfcf547-e567-4a67-ae5f-7d6e6196302b" providerId="AD" clId="Web-{D7B53E64-74C7-2E86-4CFD-6EEDEC6A8446}" dt="2023-09-13T04:26:48.931" v="181"/>
          <ac:picMkLst>
            <pc:docMk/>
            <pc:sldMk cId="2759079487" sldId="560"/>
            <ac:picMk id="11" creationId="{7E8A532E-F310-F842-B220-A026F9659E64}"/>
          </ac:picMkLst>
        </pc:picChg>
        <pc:picChg chg="add mod">
          <ac:chgData name="Carly Pettiona" userId="S::carly.pettiona@healingfoundation.org.au::8cfcf547-e567-4a67-ae5f-7d6e6196302b" providerId="AD" clId="Web-{D7B53E64-74C7-2E86-4CFD-6EEDEC6A8446}" dt="2023-09-13T04:50:27.368" v="247" actId="1076"/>
          <ac:picMkLst>
            <pc:docMk/>
            <pc:sldMk cId="2759079487" sldId="560"/>
            <ac:picMk id="12" creationId="{00E5AE71-D8B1-9761-8B69-A0A4E92DB187}"/>
          </ac:picMkLst>
        </pc:picChg>
        <pc:picChg chg="add mod">
          <ac:chgData name="Carly Pettiona" userId="S::carly.pettiona@healingfoundation.org.au::8cfcf547-e567-4a67-ae5f-7d6e6196302b" providerId="AD" clId="Web-{D7B53E64-74C7-2E86-4CFD-6EEDEC6A8446}" dt="2023-09-13T04:50:27.383" v="248" actId="1076"/>
          <ac:picMkLst>
            <pc:docMk/>
            <pc:sldMk cId="2759079487" sldId="560"/>
            <ac:picMk id="13" creationId="{D0D3B56A-1474-5FF0-45A0-B6E6C5D026CC}"/>
          </ac:picMkLst>
        </pc:picChg>
      </pc:sldChg>
      <pc:sldChg chg="addSp new modNotes">
        <pc:chgData name="Carly Pettiona" userId="S::carly.pettiona@healingfoundation.org.au::8cfcf547-e567-4a67-ae5f-7d6e6196302b" providerId="AD" clId="Web-{D7B53E64-74C7-2E86-4CFD-6EEDEC6A8446}" dt="2023-09-13T03:53:25.827" v="54"/>
        <pc:sldMkLst>
          <pc:docMk/>
          <pc:sldMk cId="2585980516" sldId="561"/>
        </pc:sldMkLst>
        <pc:spChg chg="add">
          <ac:chgData name="Carly Pettiona" userId="S::carly.pettiona@healingfoundation.org.au::8cfcf547-e567-4a67-ae5f-7d6e6196302b" providerId="AD" clId="Web-{D7B53E64-74C7-2E86-4CFD-6EEDEC6A8446}" dt="2023-09-13T03:52:57.342" v="41"/>
          <ac:spMkLst>
            <pc:docMk/>
            <pc:sldMk cId="2585980516" sldId="561"/>
            <ac:spMk id="3" creationId="{37AF6725-E549-BC3D-0E04-C29631BDBA2E}"/>
          </ac:spMkLst>
        </pc:spChg>
        <pc:picChg chg="add">
          <ac:chgData name="Carly Pettiona" userId="S::carly.pettiona@healingfoundation.org.au::8cfcf547-e567-4a67-ae5f-7d6e6196302b" providerId="AD" clId="Web-{D7B53E64-74C7-2E86-4CFD-6EEDEC6A8446}" dt="2023-09-13T03:52:57.342" v="41"/>
          <ac:picMkLst>
            <pc:docMk/>
            <pc:sldMk cId="2585980516" sldId="561"/>
            <ac:picMk id="2" creationId="{BCE32337-636C-6730-0EA6-07E3B41EB04A}"/>
          </ac:picMkLst>
        </pc:picChg>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Carly Pettiona" userId="S::carly.pettiona@healingfoundation.org.au::8cfcf547-e567-4a67-ae5f-7d6e6196302b" providerId="AD" clId="Web-{E2C64895-FC5E-D1E0-A5C9-D1FCE643C1C8}"/>
    <pc:docChg chg="modSld">
      <pc:chgData name="Carly Pettiona" userId="S::carly.pettiona@healingfoundation.org.au::8cfcf547-e567-4a67-ae5f-7d6e6196302b" providerId="AD" clId="Web-{E2C64895-FC5E-D1E0-A5C9-D1FCE643C1C8}" dt="2023-09-14T06:49:03.080" v="2"/>
      <pc:docMkLst>
        <pc:docMk/>
      </pc:docMkLst>
      <pc:sldChg chg="modNotes">
        <pc:chgData name="Carly Pettiona" userId="S::carly.pettiona@healingfoundation.org.au::8cfcf547-e567-4a67-ae5f-7d6e6196302b" providerId="AD" clId="Web-{E2C64895-FC5E-D1E0-A5C9-D1FCE643C1C8}" dt="2023-09-14T06:49:03.080" v="2"/>
        <pc:sldMkLst>
          <pc:docMk/>
          <pc:sldMk cId="370741408" sldId="390"/>
        </pc:sldMkLst>
      </pc:sldChg>
    </pc:docChg>
  </pc:docChgLst>
  <pc:docChgLst>
    <pc:chgData name="Carly Pettiona" userId="S::carly.pettiona@healingfoundation.org.au::8cfcf547-e567-4a67-ae5f-7d6e6196302b" providerId="AD" clId="Web-{58520C32-B140-8D24-AC10-1483F99A7012}"/>
    <pc:docChg chg="addSld modSld">
      <pc:chgData name="Carly Pettiona" userId="S::carly.pettiona@healingfoundation.org.au::8cfcf547-e567-4a67-ae5f-7d6e6196302b" providerId="AD" clId="Web-{58520C32-B140-8D24-AC10-1483F99A7012}" dt="2023-09-19T04:34:58.101" v="84"/>
      <pc:docMkLst>
        <pc:docMk/>
      </pc:docMkLst>
      <pc:sldChg chg="addSp delSp modSp">
        <pc:chgData name="Carly Pettiona" userId="S::carly.pettiona@healingfoundation.org.au::8cfcf547-e567-4a67-ae5f-7d6e6196302b" providerId="AD" clId="Web-{58520C32-B140-8D24-AC10-1483F99A7012}" dt="2023-09-19T03:52:38.388" v="1"/>
        <pc:sldMkLst>
          <pc:docMk/>
          <pc:sldMk cId="4100747964" sldId="461"/>
        </pc:sldMkLst>
        <pc:picChg chg="add del mod">
          <ac:chgData name="Carly Pettiona" userId="S::carly.pettiona@healingfoundation.org.au::8cfcf547-e567-4a67-ae5f-7d6e6196302b" providerId="AD" clId="Web-{58520C32-B140-8D24-AC10-1483F99A7012}" dt="2023-09-19T03:52:38.388" v="1"/>
          <ac:picMkLst>
            <pc:docMk/>
            <pc:sldMk cId="4100747964" sldId="461"/>
            <ac:picMk id="2" creationId="{B1AE5BBE-8B0C-2BD7-EBCC-CD2527B583F4}"/>
          </ac:picMkLst>
        </pc:picChg>
      </pc:sldChg>
      <pc:sldChg chg="addSp delSp modSp add replId modNotes">
        <pc:chgData name="Carly Pettiona" userId="S::carly.pettiona@healingfoundation.org.au::8cfcf547-e567-4a67-ae5f-7d6e6196302b" providerId="AD" clId="Web-{58520C32-B140-8D24-AC10-1483F99A7012}" dt="2023-09-19T04:34:52.397" v="83" actId="1076"/>
        <pc:sldMkLst>
          <pc:docMk/>
          <pc:sldMk cId="3974188079" sldId="577"/>
        </pc:sldMkLst>
        <pc:spChg chg="mod">
          <ac:chgData name="Carly Pettiona" userId="S::carly.pettiona@healingfoundation.org.au::8cfcf547-e567-4a67-ae5f-7d6e6196302b" providerId="AD" clId="Web-{58520C32-B140-8D24-AC10-1483F99A7012}" dt="2023-09-19T04:02:29.629" v="65" actId="1076"/>
          <ac:spMkLst>
            <pc:docMk/>
            <pc:sldMk cId="3974188079" sldId="577"/>
            <ac:spMk id="9" creationId="{EF39603B-2B7E-5E7C-032B-7B7BB0525A71}"/>
          </ac:spMkLst>
        </pc:spChg>
        <pc:picChg chg="add mod modCrop">
          <ac:chgData name="Carly Pettiona" userId="S::carly.pettiona@healingfoundation.org.au::8cfcf547-e567-4a67-ae5f-7d6e6196302b" providerId="AD" clId="Web-{58520C32-B140-8D24-AC10-1483F99A7012}" dt="2023-09-19T04:02:26.441" v="64" actId="1076"/>
          <ac:picMkLst>
            <pc:docMk/>
            <pc:sldMk cId="3974188079" sldId="577"/>
            <ac:picMk id="2" creationId="{16A02822-245A-C1A8-2EAB-B1C79926EA63}"/>
          </ac:picMkLst>
        </pc:picChg>
        <pc:picChg chg="del">
          <ac:chgData name="Carly Pettiona" userId="S::carly.pettiona@healingfoundation.org.au::8cfcf547-e567-4a67-ae5f-7d6e6196302b" providerId="AD" clId="Web-{58520C32-B140-8D24-AC10-1483F99A7012}" dt="2023-09-19T03:59:59.764" v="28"/>
          <ac:picMkLst>
            <pc:docMk/>
            <pc:sldMk cId="3974188079" sldId="577"/>
            <ac:picMk id="4" creationId="{BB020878-5D25-E36F-F683-DF273955FA4A}"/>
          </ac:picMkLst>
        </pc:picChg>
        <pc:picChg chg="add mod ord">
          <ac:chgData name="Carly Pettiona" userId="S::carly.pettiona@healingfoundation.org.au::8cfcf547-e567-4a67-ae5f-7d6e6196302b" providerId="AD" clId="Web-{58520C32-B140-8D24-AC10-1483F99A7012}" dt="2023-09-19T04:34:48.850" v="82"/>
          <ac:picMkLst>
            <pc:docMk/>
            <pc:sldMk cId="3974188079" sldId="577"/>
            <ac:picMk id="4" creationId="{F45BF3C2-E8CD-F642-92E7-773981793B6C}"/>
          </ac:picMkLst>
        </pc:picChg>
        <pc:picChg chg="del mod">
          <ac:chgData name="Carly Pettiona" userId="S::carly.pettiona@healingfoundation.org.au::8cfcf547-e567-4a67-ae5f-7d6e6196302b" providerId="AD" clId="Web-{58520C32-B140-8D24-AC10-1483F99A7012}" dt="2023-09-19T04:02:35.254" v="67"/>
          <ac:picMkLst>
            <pc:docMk/>
            <pc:sldMk cId="3974188079" sldId="577"/>
            <ac:picMk id="5" creationId="{9120E998-6BC2-F586-1B0C-61224B884687}"/>
          </ac:picMkLst>
        </pc:picChg>
        <pc:picChg chg="add">
          <ac:chgData name="Carly Pettiona" userId="S::carly.pettiona@healingfoundation.org.au::8cfcf547-e567-4a67-ae5f-7d6e6196302b" providerId="AD" clId="Web-{58520C32-B140-8D24-AC10-1483F99A7012}" dt="2023-09-19T04:02:58.802" v="68"/>
          <ac:picMkLst>
            <pc:docMk/>
            <pc:sldMk cId="3974188079" sldId="577"/>
            <ac:picMk id="7" creationId="{C733E05C-3C2F-B7F8-8058-A781E00ADFF9}"/>
          </ac:picMkLst>
        </pc:picChg>
        <pc:picChg chg="add">
          <ac:chgData name="Carly Pettiona" userId="S::carly.pettiona@healingfoundation.org.au::8cfcf547-e567-4a67-ae5f-7d6e6196302b" providerId="AD" clId="Web-{58520C32-B140-8D24-AC10-1483F99A7012}" dt="2023-09-19T04:02:58.817" v="69"/>
          <ac:picMkLst>
            <pc:docMk/>
            <pc:sldMk cId="3974188079" sldId="577"/>
            <ac:picMk id="10" creationId="{FA166D6E-6111-FDD2-6C30-A0062550CF14}"/>
          </ac:picMkLst>
        </pc:picChg>
        <pc:picChg chg="add mod ord">
          <ac:chgData name="Carly Pettiona" userId="S::carly.pettiona@healingfoundation.org.au::8cfcf547-e567-4a67-ae5f-7d6e6196302b" providerId="AD" clId="Web-{58520C32-B140-8D24-AC10-1483F99A7012}" dt="2023-09-19T04:03:43.803" v="78" actId="1076"/>
          <ac:picMkLst>
            <pc:docMk/>
            <pc:sldMk cId="3974188079" sldId="577"/>
            <ac:picMk id="12" creationId="{C9E7D493-03A5-CDD2-1180-3AECC5100251}"/>
          </ac:picMkLst>
        </pc:picChg>
        <pc:picChg chg="add mod">
          <ac:chgData name="Carly Pettiona" userId="S::carly.pettiona@healingfoundation.org.au::8cfcf547-e567-4a67-ae5f-7d6e6196302b" providerId="AD" clId="Web-{58520C32-B140-8D24-AC10-1483F99A7012}" dt="2023-09-19T04:34:52.397" v="83" actId="1076"/>
          <ac:picMkLst>
            <pc:docMk/>
            <pc:sldMk cId="3974188079" sldId="577"/>
            <ac:picMk id="14" creationId="{16CB0837-AFD6-CD53-2FDD-1D2973A4B99D}"/>
          </ac:picMkLst>
        </pc:picChg>
        <pc:picChg chg="add">
          <ac:chgData name="Carly Pettiona" userId="S::carly.pettiona@healingfoundation.org.au::8cfcf547-e567-4a67-ae5f-7d6e6196302b" providerId="AD" clId="Web-{58520C32-B140-8D24-AC10-1483F99A7012}" dt="2023-09-19T04:02:58.880" v="72"/>
          <ac:picMkLst>
            <pc:docMk/>
            <pc:sldMk cId="3974188079" sldId="577"/>
            <ac:picMk id="16" creationId="{9B3E69E0-3AEF-7437-8AD5-D101CF2A79DE}"/>
          </ac:picMkLst>
        </pc:picChg>
        <pc:picChg chg="add">
          <ac:chgData name="Carly Pettiona" userId="S::carly.pettiona@healingfoundation.org.au::8cfcf547-e567-4a67-ae5f-7d6e6196302b" providerId="AD" clId="Web-{58520C32-B140-8D24-AC10-1483F99A7012}" dt="2023-09-19T04:02:58.895" v="73"/>
          <ac:picMkLst>
            <pc:docMk/>
            <pc:sldMk cId="3974188079" sldId="577"/>
            <ac:picMk id="18" creationId="{637C333F-7349-99D1-EF52-7660BB1329D3}"/>
          </ac:picMkLst>
        </pc:picChg>
        <pc:picChg chg="add">
          <ac:chgData name="Carly Pettiona" userId="S::carly.pettiona@healingfoundation.org.au::8cfcf547-e567-4a67-ae5f-7d6e6196302b" providerId="AD" clId="Web-{58520C32-B140-8D24-AC10-1483F99A7012}" dt="2023-09-19T04:02:58.911" v="74"/>
          <ac:picMkLst>
            <pc:docMk/>
            <pc:sldMk cId="3974188079" sldId="577"/>
            <ac:picMk id="20" creationId="{17D83394-2644-E00E-DF93-B27F0ED0F8D1}"/>
          </ac:picMkLst>
        </pc:picChg>
        <pc:picChg chg="add">
          <ac:chgData name="Carly Pettiona" userId="S::carly.pettiona@healingfoundation.org.au::8cfcf547-e567-4a67-ae5f-7d6e6196302b" providerId="AD" clId="Web-{58520C32-B140-8D24-AC10-1483F99A7012}" dt="2023-09-19T04:02:58.911" v="75"/>
          <ac:picMkLst>
            <pc:docMk/>
            <pc:sldMk cId="3974188079" sldId="577"/>
            <ac:picMk id="22" creationId="{38BD7126-E70A-6A8D-1FF8-342B0FB574C7}"/>
          </ac:picMkLst>
        </pc:picChg>
      </pc:sldChg>
      <pc:sldChg chg="new">
        <pc:chgData name="Carly Pettiona" userId="S::carly.pettiona@healingfoundation.org.au::8cfcf547-e567-4a67-ae5f-7d6e6196302b" providerId="AD" clId="Web-{58520C32-B140-8D24-AC10-1483F99A7012}" dt="2023-09-19T04:34:58.101" v="84"/>
        <pc:sldMkLst>
          <pc:docMk/>
          <pc:sldMk cId="2545370719" sldId="578"/>
        </pc:sldMkLst>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28A6F5EF-6C6F-37F2-8EC3-D72770DE614A}"/>
    <pc:docChg chg="modSld">
      <pc:chgData name="Carly Pettiona" userId="S::carly.pettiona@healingfoundation.org.au::8cfcf547-e567-4a67-ae5f-7d6e6196302b" providerId="AD" clId="Web-{28A6F5EF-6C6F-37F2-8EC3-D72770DE614A}" dt="2023-09-29T05:09:31.795" v="0" actId="20577"/>
      <pc:docMkLst>
        <pc:docMk/>
      </pc:docMkLst>
      <pc:sldChg chg="modSp">
        <pc:chgData name="Carly Pettiona" userId="S::carly.pettiona@healingfoundation.org.au::8cfcf547-e567-4a67-ae5f-7d6e6196302b" providerId="AD" clId="Web-{28A6F5EF-6C6F-37F2-8EC3-D72770DE614A}" dt="2023-09-29T05:09:31.795" v="0" actId="20577"/>
        <pc:sldMkLst>
          <pc:docMk/>
          <pc:sldMk cId="2620568963" sldId="348"/>
        </pc:sldMkLst>
        <pc:spChg chg="mod">
          <ac:chgData name="Carly Pettiona" userId="S::carly.pettiona@healingfoundation.org.au::8cfcf547-e567-4a67-ae5f-7d6e6196302b" providerId="AD" clId="Web-{28A6F5EF-6C6F-37F2-8EC3-D72770DE614A}" dt="2023-09-29T05:09:31.795" v="0"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97C4AB10-5E8B-13CB-C5FB-0322D8EBEFC0}"/>
    <pc:docChg chg="addSld delSld modSld sldOrd">
      <pc:chgData name="Carly Pettiona" userId="S::carly.pettiona@healingfoundation.org.au::8cfcf547-e567-4a67-ae5f-7d6e6196302b" providerId="AD" clId="Web-{97C4AB10-5E8B-13CB-C5FB-0322D8EBEFC0}" dt="2023-09-13T05:32:59.292" v="304"/>
      <pc:docMkLst>
        <pc:docMk/>
      </pc:docMkLst>
      <pc:sldChg chg="modSp addAnim delAnim">
        <pc:chgData name="Carly Pettiona" userId="S::carly.pettiona@healingfoundation.org.au::8cfcf547-e567-4a67-ae5f-7d6e6196302b" providerId="AD" clId="Web-{97C4AB10-5E8B-13CB-C5FB-0322D8EBEFC0}" dt="2023-09-13T05:10:29.318" v="93" actId="20577"/>
        <pc:sldMkLst>
          <pc:docMk/>
          <pc:sldMk cId="3474476569" sldId="346"/>
        </pc:sldMkLst>
        <pc:spChg chg="mod">
          <ac:chgData name="Carly Pettiona" userId="S::carly.pettiona@healingfoundation.org.au::8cfcf547-e567-4a67-ae5f-7d6e6196302b" providerId="AD" clId="Web-{97C4AB10-5E8B-13CB-C5FB-0322D8EBEFC0}" dt="2023-09-13T05:10:29.318" v="93"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97C4AB10-5E8B-13CB-C5FB-0322D8EBEFC0}" dt="2023-09-13T05:09:18.425" v="55"/>
        <pc:sldMkLst>
          <pc:docMk/>
          <pc:sldMk cId="4090891799" sldId="355"/>
        </pc:sldMkLst>
      </pc:sldChg>
      <pc:sldChg chg="modSp">
        <pc:chgData name="Carly Pettiona" userId="S::carly.pettiona@healingfoundation.org.au::8cfcf547-e567-4a67-ae5f-7d6e6196302b" providerId="AD" clId="Web-{97C4AB10-5E8B-13CB-C5FB-0322D8EBEFC0}" dt="2023-09-13T05:17:59.955" v="195" actId="20577"/>
        <pc:sldMkLst>
          <pc:docMk/>
          <pc:sldMk cId="1008212083" sldId="392"/>
        </pc:sldMkLst>
        <pc:spChg chg="mod">
          <ac:chgData name="Carly Pettiona" userId="S::carly.pettiona@healingfoundation.org.au::8cfcf547-e567-4a67-ae5f-7d6e6196302b" providerId="AD" clId="Web-{97C4AB10-5E8B-13CB-C5FB-0322D8EBEFC0}" dt="2023-09-13T05:17:59.955" v="195" actId="20577"/>
          <ac:spMkLst>
            <pc:docMk/>
            <pc:sldMk cId="1008212083" sldId="392"/>
            <ac:spMk id="5" creationId="{1D0DFB20-AC56-A70F-BE57-312821FE351B}"/>
          </ac:spMkLst>
        </pc:spChg>
      </pc:sldChg>
      <pc:sldChg chg="del">
        <pc:chgData name="Carly Pettiona" userId="S::carly.pettiona@healingfoundation.org.au::8cfcf547-e567-4a67-ae5f-7d6e6196302b" providerId="AD" clId="Web-{97C4AB10-5E8B-13CB-C5FB-0322D8EBEFC0}" dt="2023-09-13T05:09:18.425" v="54"/>
        <pc:sldMkLst>
          <pc:docMk/>
          <pc:sldMk cId="2340121306" sldId="426"/>
        </pc:sldMkLst>
      </pc:sldChg>
      <pc:sldChg chg="modSp">
        <pc:chgData name="Carly Pettiona" userId="S::carly.pettiona@healingfoundation.org.au::8cfcf547-e567-4a67-ae5f-7d6e6196302b" providerId="AD" clId="Web-{97C4AB10-5E8B-13CB-C5FB-0322D8EBEFC0}" dt="2023-09-13T05:27:57.221" v="243" actId="20577"/>
        <pc:sldMkLst>
          <pc:docMk/>
          <pc:sldMk cId="1434699194" sldId="452"/>
        </pc:sldMkLst>
        <pc:spChg chg="mod">
          <ac:chgData name="Carly Pettiona" userId="S::carly.pettiona@healingfoundation.org.au::8cfcf547-e567-4a67-ae5f-7d6e6196302b" providerId="AD" clId="Web-{97C4AB10-5E8B-13CB-C5FB-0322D8EBEFC0}" dt="2023-09-13T05:27:57.221" v="243"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97C4AB10-5E8B-13CB-C5FB-0322D8EBEFC0}" dt="2023-09-13T05:13:42.760" v="144" actId="20577"/>
        <pc:sldMkLst>
          <pc:docMk/>
          <pc:sldMk cId="4100747964" sldId="461"/>
        </pc:sldMkLst>
        <pc:spChg chg="mod">
          <ac:chgData name="Carly Pettiona" userId="S::carly.pettiona@healingfoundation.org.au::8cfcf547-e567-4a67-ae5f-7d6e6196302b" providerId="AD" clId="Web-{97C4AB10-5E8B-13CB-C5FB-0322D8EBEFC0}" dt="2023-09-13T05:13:42.760" v="144" actId="20577"/>
          <ac:spMkLst>
            <pc:docMk/>
            <pc:sldMk cId="4100747964" sldId="461"/>
            <ac:spMk id="9" creationId="{EF39603B-2B7E-5E7C-032B-7B7BB0525A71}"/>
          </ac:spMkLst>
        </pc:spChg>
        <pc:picChg chg="del">
          <ac:chgData name="Carly Pettiona" userId="S::carly.pettiona@healingfoundation.org.au::8cfcf547-e567-4a67-ae5f-7d6e6196302b" providerId="AD" clId="Web-{97C4AB10-5E8B-13CB-C5FB-0322D8EBEFC0}" dt="2023-09-13T05:12:43.009" v="121"/>
          <ac:picMkLst>
            <pc:docMk/>
            <pc:sldMk cId="4100747964" sldId="461"/>
            <ac:picMk id="2" creationId="{6A0E8F4E-BF24-F61F-1D64-309242B76F4D}"/>
          </ac:picMkLst>
        </pc:picChg>
        <pc:picChg chg="add mod">
          <ac:chgData name="Carly Pettiona" userId="S::carly.pettiona@healingfoundation.org.au::8cfcf547-e567-4a67-ae5f-7d6e6196302b" providerId="AD" clId="Web-{97C4AB10-5E8B-13CB-C5FB-0322D8EBEFC0}" dt="2023-09-13T05:13:21.853" v="131" actId="1076"/>
          <ac:picMkLst>
            <pc:docMk/>
            <pc:sldMk cId="4100747964" sldId="461"/>
            <ac:picMk id="4" creationId="{BB020878-5D25-E36F-F683-DF273955FA4A}"/>
          </ac:picMkLst>
        </pc:picChg>
        <pc:picChg chg="add mod ord">
          <ac:chgData name="Carly Pettiona" userId="S::carly.pettiona@healingfoundation.org.au::8cfcf547-e567-4a67-ae5f-7d6e6196302b" providerId="AD" clId="Web-{97C4AB10-5E8B-13CB-C5FB-0322D8EBEFC0}" dt="2023-09-13T05:13:20.682" v="130" actId="1076"/>
          <ac:picMkLst>
            <pc:docMk/>
            <pc:sldMk cId="4100747964" sldId="461"/>
            <ac:picMk id="5" creationId="{9120E998-6BC2-F586-1B0C-61224B884687}"/>
          </ac:picMkLst>
        </pc:picChg>
      </pc:sldChg>
      <pc:sldChg chg="modSp">
        <pc:chgData name="Carly Pettiona" userId="S::carly.pettiona@healingfoundation.org.au::8cfcf547-e567-4a67-ae5f-7d6e6196302b" providerId="AD" clId="Web-{97C4AB10-5E8B-13CB-C5FB-0322D8EBEFC0}" dt="2023-09-13T05:19:03.081" v="209" actId="20577"/>
        <pc:sldMkLst>
          <pc:docMk/>
          <pc:sldMk cId="127561016" sldId="476"/>
        </pc:sldMkLst>
        <pc:spChg chg="mod">
          <ac:chgData name="Carly Pettiona" userId="S::carly.pettiona@healingfoundation.org.au::8cfcf547-e567-4a67-ae5f-7d6e6196302b" providerId="AD" clId="Web-{97C4AB10-5E8B-13CB-C5FB-0322D8EBEFC0}" dt="2023-09-13T05:19:03.081" v="209" actId="20577"/>
          <ac:spMkLst>
            <pc:docMk/>
            <pc:sldMk cId="127561016" sldId="476"/>
            <ac:spMk id="5" creationId="{2A9F4131-AEF8-F413-82F2-2F1D9CCE76E0}"/>
          </ac:spMkLst>
        </pc:spChg>
      </pc:sldChg>
      <pc:sldChg chg="del">
        <pc:chgData name="Carly Pettiona" userId="S::carly.pettiona@healingfoundation.org.au::8cfcf547-e567-4a67-ae5f-7d6e6196302b" providerId="AD" clId="Web-{97C4AB10-5E8B-13CB-C5FB-0322D8EBEFC0}" dt="2023-09-13T05:09:18.425" v="53"/>
        <pc:sldMkLst>
          <pc:docMk/>
          <pc:sldMk cId="620975044" sldId="530"/>
        </pc:sldMkLst>
      </pc:sldChg>
      <pc:sldChg chg="addSp new modNotes">
        <pc:chgData name="Carly Pettiona" userId="S::carly.pettiona@healingfoundation.org.au::8cfcf547-e567-4a67-ae5f-7d6e6196302b" providerId="AD" clId="Web-{97C4AB10-5E8B-13CB-C5FB-0322D8EBEFC0}" dt="2023-09-13T05:12:21.961" v="116"/>
        <pc:sldMkLst>
          <pc:docMk/>
          <pc:sldMk cId="718532028" sldId="530"/>
        </pc:sldMkLst>
        <pc:spChg chg="add">
          <ac:chgData name="Carly Pettiona" userId="S::carly.pettiona@healingfoundation.org.au::8cfcf547-e567-4a67-ae5f-7d6e6196302b" providerId="AD" clId="Web-{97C4AB10-5E8B-13CB-C5FB-0322D8EBEFC0}" dt="2023-09-13T05:10:48.302" v="95"/>
          <ac:spMkLst>
            <pc:docMk/>
            <pc:sldMk cId="718532028" sldId="530"/>
            <ac:spMk id="2" creationId="{F7C91CE9-25DB-9A79-913E-4BF31DAF0090}"/>
          </ac:spMkLst>
        </pc:spChg>
        <pc:spChg chg="add">
          <ac:chgData name="Carly Pettiona" userId="S::carly.pettiona@healingfoundation.org.au::8cfcf547-e567-4a67-ae5f-7d6e6196302b" providerId="AD" clId="Web-{97C4AB10-5E8B-13CB-C5FB-0322D8EBEFC0}" dt="2023-09-13T05:10:48.302" v="95"/>
          <ac:spMkLst>
            <pc:docMk/>
            <pc:sldMk cId="718532028" sldId="530"/>
            <ac:spMk id="3" creationId="{EE964CF2-36FA-75D3-3638-7DB160C105D7}"/>
          </ac:spMkLst>
        </pc:spChg>
        <pc:picChg chg="add">
          <ac:chgData name="Carly Pettiona" userId="S::carly.pettiona@healingfoundation.org.au::8cfcf547-e567-4a67-ae5f-7d6e6196302b" providerId="AD" clId="Web-{97C4AB10-5E8B-13CB-C5FB-0322D8EBEFC0}" dt="2023-09-13T05:10:48.302" v="95"/>
          <ac:picMkLst>
            <pc:docMk/>
            <pc:sldMk cId="718532028" sldId="530"/>
            <ac:picMk id="4" creationId="{42F6A0EA-C0FD-F4D6-5138-E95DB730A6AF}"/>
          </ac:picMkLst>
        </pc:picChg>
      </pc:sldChg>
      <pc:sldChg chg="del">
        <pc:chgData name="Carly Pettiona" userId="S::carly.pettiona@healingfoundation.org.au::8cfcf547-e567-4a67-ae5f-7d6e6196302b" providerId="AD" clId="Web-{97C4AB10-5E8B-13CB-C5FB-0322D8EBEFC0}" dt="2023-09-13T05:09:18.425" v="52"/>
        <pc:sldMkLst>
          <pc:docMk/>
          <pc:sldMk cId="132244711" sldId="531"/>
        </pc:sldMkLst>
      </pc:sldChg>
      <pc:sldChg chg="addSp new">
        <pc:chgData name="Carly Pettiona" userId="S::carly.pettiona@healingfoundation.org.au::8cfcf547-e567-4a67-ae5f-7d6e6196302b" providerId="AD" clId="Web-{97C4AB10-5E8B-13CB-C5FB-0322D8EBEFC0}" dt="2023-09-13T05:11:08.100" v="97"/>
        <pc:sldMkLst>
          <pc:docMk/>
          <pc:sldMk cId="2573132899" sldId="531"/>
        </pc:sldMkLst>
        <pc:spChg chg="add">
          <ac:chgData name="Carly Pettiona" userId="S::carly.pettiona@healingfoundation.org.au::8cfcf547-e567-4a67-ae5f-7d6e6196302b" providerId="AD" clId="Web-{97C4AB10-5E8B-13CB-C5FB-0322D8EBEFC0}" dt="2023-09-13T05:11:08.100" v="97"/>
          <ac:spMkLst>
            <pc:docMk/>
            <pc:sldMk cId="2573132899" sldId="531"/>
            <ac:spMk id="2" creationId="{74A89C4C-7BCC-EFDE-7215-942A10D09B44}"/>
          </ac:spMkLst>
        </pc:spChg>
        <pc:spChg chg="add">
          <ac:chgData name="Carly Pettiona" userId="S::carly.pettiona@healingfoundation.org.au::8cfcf547-e567-4a67-ae5f-7d6e6196302b" providerId="AD" clId="Web-{97C4AB10-5E8B-13CB-C5FB-0322D8EBEFC0}" dt="2023-09-13T05:11:08.100" v="97"/>
          <ac:spMkLst>
            <pc:docMk/>
            <pc:sldMk cId="2573132899" sldId="531"/>
            <ac:spMk id="3" creationId="{4965E9ED-4B68-8D79-E381-7F71358895AD}"/>
          </ac:spMkLst>
        </pc:spChg>
      </pc:sldChg>
      <pc:sldChg chg="del">
        <pc:chgData name="Carly Pettiona" userId="S::carly.pettiona@healingfoundation.org.au::8cfcf547-e567-4a67-ae5f-7d6e6196302b" providerId="AD" clId="Web-{97C4AB10-5E8B-13CB-C5FB-0322D8EBEFC0}" dt="2023-09-13T05:09:18.425" v="51"/>
        <pc:sldMkLst>
          <pc:docMk/>
          <pc:sldMk cId="678718933" sldId="532"/>
        </pc:sldMkLst>
      </pc:sldChg>
      <pc:sldChg chg="addSp modSp new modNotes">
        <pc:chgData name="Carly Pettiona" userId="S::carly.pettiona@healingfoundation.org.au::8cfcf547-e567-4a67-ae5f-7d6e6196302b" providerId="AD" clId="Web-{97C4AB10-5E8B-13CB-C5FB-0322D8EBEFC0}" dt="2023-09-13T05:11:50.007" v="110" actId="1076"/>
        <pc:sldMkLst>
          <pc:docMk/>
          <pc:sldMk cId="3118890055" sldId="532"/>
        </pc:sldMkLst>
        <pc:spChg chg="add">
          <ac:chgData name="Carly Pettiona" userId="S::carly.pettiona@healingfoundation.org.au::8cfcf547-e567-4a67-ae5f-7d6e6196302b" providerId="AD" clId="Web-{97C4AB10-5E8B-13CB-C5FB-0322D8EBEFC0}" dt="2023-09-13T05:11:20.210" v="99"/>
          <ac:spMkLst>
            <pc:docMk/>
            <pc:sldMk cId="3118890055" sldId="532"/>
            <ac:spMk id="2" creationId="{68B57428-52B9-2910-A484-642FC8AE8F97}"/>
          </ac:spMkLst>
        </pc:spChg>
        <pc:picChg chg="add mod">
          <ac:chgData name="Carly Pettiona" userId="S::carly.pettiona@healingfoundation.org.au::8cfcf547-e567-4a67-ae5f-7d6e6196302b" providerId="AD" clId="Web-{97C4AB10-5E8B-13CB-C5FB-0322D8EBEFC0}" dt="2023-09-13T05:11:50.007" v="110" actId="1076"/>
          <ac:picMkLst>
            <pc:docMk/>
            <pc:sldMk cId="3118890055" sldId="532"/>
            <ac:picMk id="3" creationId="{6CAD96FC-5C92-E8FB-7E07-771467054E17}"/>
          </ac:picMkLst>
        </pc:picChg>
      </pc:sldChg>
      <pc:sldChg chg="del">
        <pc:chgData name="Carly Pettiona" userId="S::carly.pettiona@healingfoundation.org.au::8cfcf547-e567-4a67-ae5f-7d6e6196302b" providerId="AD" clId="Web-{97C4AB10-5E8B-13CB-C5FB-0322D8EBEFC0}" dt="2023-09-13T05:09:18.425" v="50"/>
        <pc:sldMkLst>
          <pc:docMk/>
          <pc:sldMk cId="985926864" sldId="533"/>
        </pc:sldMkLst>
      </pc:sldChg>
      <pc:sldChg chg="addSp new modNotes">
        <pc:chgData name="Carly Pettiona" userId="S::carly.pettiona@healingfoundation.org.au::8cfcf547-e567-4a67-ae5f-7d6e6196302b" providerId="AD" clId="Web-{97C4AB10-5E8B-13CB-C5FB-0322D8EBEFC0}" dt="2023-09-13T05:12:20.102" v="114"/>
        <pc:sldMkLst>
          <pc:docMk/>
          <pc:sldMk cId="4128393730" sldId="533"/>
        </pc:sldMkLst>
        <pc:spChg chg="add">
          <ac:chgData name="Carly Pettiona" userId="S::carly.pettiona@healingfoundation.org.au::8cfcf547-e567-4a67-ae5f-7d6e6196302b" providerId="AD" clId="Web-{97C4AB10-5E8B-13CB-C5FB-0322D8EBEFC0}" dt="2023-09-13T05:12:04.195" v="112"/>
          <ac:spMkLst>
            <pc:docMk/>
            <pc:sldMk cId="4128393730" sldId="533"/>
            <ac:spMk id="2" creationId="{15E5B34B-1B9A-CAF5-74BF-507297B45F19}"/>
          </ac:spMkLst>
        </pc:spChg>
        <pc:spChg chg="add">
          <ac:chgData name="Carly Pettiona" userId="S::carly.pettiona@healingfoundation.org.au::8cfcf547-e567-4a67-ae5f-7d6e6196302b" providerId="AD" clId="Web-{97C4AB10-5E8B-13CB-C5FB-0322D8EBEFC0}" dt="2023-09-13T05:12:04.195" v="112"/>
          <ac:spMkLst>
            <pc:docMk/>
            <pc:sldMk cId="4128393730" sldId="533"/>
            <ac:spMk id="3" creationId="{170C3CE9-8ADF-3BBE-DE78-99325F8D0D19}"/>
          </ac:spMkLst>
        </pc:spChg>
        <pc:picChg chg="add">
          <ac:chgData name="Carly Pettiona" userId="S::carly.pettiona@healingfoundation.org.au::8cfcf547-e567-4a67-ae5f-7d6e6196302b" providerId="AD" clId="Web-{97C4AB10-5E8B-13CB-C5FB-0322D8EBEFC0}" dt="2023-09-13T05:12:04.195" v="112"/>
          <ac:picMkLst>
            <pc:docMk/>
            <pc:sldMk cId="4128393730" sldId="533"/>
            <ac:picMk id="4" creationId="{24A77566-1B1D-BB65-370D-60D046488E26}"/>
          </ac:picMkLst>
        </pc:picChg>
      </pc:sldChg>
      <pc:sldChg chg="del">
        <pc:chgData name="Carly Pettiona" userId="S::carly.pettiona@healingfoundation.org.au::8cfcf547-e567-4a67-ae5f-7d6e6196302b" providerId="AD" clId="Web-{97C4AB10-5E8B-13CB-C5FB-0322D8EBEFC0}" dt="2023-09-13T05:09:18.425" v="49"/>
        <pc:sldMkLst>
          <pc:docMk/>
          <pc:sldMk cId="529838108" sldId="534"/>
        </pc:sldMkLst>
      </pc:sldChg>
      <pc:sldChg chg="addSp new modNotes">
        <pc:chgData name="Carly Pettiona" userId="S::carly.pettiona@healingfoundation.org.au::8cfcf547-e567-4a67-ae5f-7d6e6196302b" providerId="AD" clId="Web-{97C4AB10-5E8B-13CB-C5FB-0322D8EBEFC0}" dt="2023-09-13T05:12:41.556" v="120"/>
        <pc:sldMkLst>
          <pc:docMk/>
          <pc:sldMk cId="3819653729" sldId="534"/>
        </pc:sldMkLst>
        <pc:spChg chg="add">
          <ac:chgData name="Carly Pettiona" userId="S::carly.pettiona@healingfoundation.org.au::8cfcf547-e567-4a67-ae5f-7d6e6196302b" providerId="AD" clId="Web-{97C4AB10-5E8B-13CB-C5FB-0322D8EBEFC0}" dt="2023-09-13T05:12:30.993" v="118"/>
          <ac:spMkLst>
            <pc:docMk/>
            <pc:sldMk cId="3819653729" sldId="534"/>
            <ac:spMk id="2" creationId="{F599E23F-AD7E-F978-A886-11AAF2675441}"/>
          </ac:spMkLst>
        </pc:spChg>
        <pc:spChg chg="add">
          <ac:chgData name="Carly Pettiona" userId="S::carly.pettiona@healingfoundation.org.au::8cfcf547-e567-4a67-ae5f-7d6e6196302b" providerId="AD" clId="Web-{97C4AB10-5E8B-13CB-C5FB-0322D8EBEFC0}" dt="2023-09-13T05:12:30.993" v="118"/>
          <ac:spMkLst>
            <pc:docMk/>
            <pc:sldMk cId="3819653729" sldId="534"/>
            <ac:spMk id="3" creationId="{A4912974-7D32-E8ED-7320-3F1A99A41F77}"/>
          </ac:spMkLst>
        </pc:spChg>
        <pc:picChg chg="add">
          <ac:chgData name="Carly Pettiona" userId="S::carly.pettiona@healingfoundation.org.au::8cfcf547-e567-4a67-ae5f-7d6e6196302b" providerId="AD" clId="Web-{97C4AB10-5E8B-13CB-C5FB-0322D8EBEFC0}" dt="2023-09-13T05:12:30.993" v="118"/>
          <ac:picMkLst>
            <pc:docMk/>
            <pc:sldMk cId="3819653729" sldId="534"/>
            <ac:picMk id="4" creationId="{159B7321-E65D-09B6-6110-7F06706F8A83}"/>
          </ac:picMkLst>
        </pc:picChg>
      </pc:sldChg>
      <pc:sldChg chg="addSp modSp new modNotes">
        <pc:chgData name="Carly Pettiona" userId="S::carly.pettiona@healingfoundation.org.au::8cfcf547-e567-4a67-ae5f-7d6e6196302b" providerId="AD" clId="Web-{97C4AB10-5E8B-13CB-C5FB-0322D8EBEFC0}" dt="2023-09-13T05:15:04.950" v="156"/>
        <pc:sldMkLst>
          <pc:docMk/>
          <pc:sldMk cId="2217273367" sldId="535"/>
        </pc:sldMkLst>
        <pc:spChg chg="add">
          <ac:chgData name="Carly Pettiona" userId="S::carly.pettiona@healingfoundation.org.au::8cfcf547-e567-4a67-ae5f-7d6e6196302b" providerId="AD" clId="Web-{97C4AB10-5E8B-13CB-C5FB-0322D8EBEFC0}" dt="2023-09-13T05:14:35.824" v="152"/>
          <ac:spMkLst>
            <pc:docMk/>
            <pc:sldMk cId="2217273367" sldId="535"/>
            <ac:spMk id="2" creationId="{EA60F0EB-A347-9633-D378-7B9613FA94E5}"/>
          </ac:spMkLst>
        </pc:spChg>
        <pc:spChg chg="add">
          <ac:chgData name="Carly Pettiona" userId="S::carly.pettiona@healingfoundation.org.au::8cfcf547-e567-4a67-ae5f-7d6e6196302b" providerId="AD" clId="Web-{97C4AB10-5E8B-13CB-C5FB-0322D8EBEFC0}" dt="2023-09-13T05:14:35.824" v="152"/>
          <ac:spMkLst>
            <pc:docMk/>
            <pc:sldMk cId="2217273367" sldId="535"/>
            <ac:spMk id="3" creationId="{F092EE80-BE8C-7DD5-3E39-FE52124F1E21}"/>
          </ac:spMkLst>
        </pc:spChg>
        <pc:picChg chg="add mod modCrop">
          <ac:chgData name="Carly Pettiona" userId="S::carly.pettiona@healingfoundation.org.au::8cfcf547-e567-4a67-ae5f-7d6e6196302b" providerId="AD" clId="Web-{97C4AB10-5E8B-13CB-C5FB-0322D8EBEFC0}" dt="2023-09-13T05:14:53.247" v="155"/>
          <ac:picMkLst>
            <pc:docMk/>
            <pc:sldMk cId="2217273367" sldId="535"/>
            <ac:picMk id="4" creationId="{B4E7A354-2A9B-C18D-E4A2-8D1BEB1EB7C0}"/>
          </ac:picMkLst>
        </pc:picChg>
      </pc:sldChg>
      <pc:sldChg chg="del">
        <pc:chgData name="Carly Pettiona" userId="S::carly.pettiona@healingfoundation.org.au::8cfcf547-e567-4a67-ae5f-7d6e6196302b" providerId="AD" clId="Web-{97C4AB10-5E8B-13CB-C5FB-0322D8EBEFC0}" dt="2023-09-13T05:09:18.425" v="48"/>
        <pc:sldMkLst>
          <pc:docMk/>
          <pc:sldMk cId="3102823199" sldId="535"/>
        </pc:sldMkLst>
      </pc:sldChg>
      <pc:sldChg chg="del">
        <pc:chgData name="Carly Pettiona" userId="S::carly.pettiona@healingfoundation.org.au::8cfcf547-e567-4a67-ae5f-7d6e6196302b" providerId="AD" clId="Web-{97C4AB10-5E8B-13CB-C5FB-0322D8EBEFC0}" dt="2023-09-13T05:09:18.425" v="47"/>
        <pc:sldMkLst>
          <pc:docMk/>
          <pc:sldMk cId="75470755" sldId="536"/>
        </pc:sldMkLst>
      </pc:sldChg>
      <pc:sldChg chg="addSp new modNotes">
        <pc:chgData name="Carly Pettiona" userId="S::carly.pettiona@healingfoundation.org.au::8cfcf547-e567-4a67-ae5f-7d6e6196302b" providerId="AD" clId="Web-{97C4AB10-5E8B-13CB-C5FB-0322D8EBEFC0}" dt="2023-09-13T05:15:43.154" v="166"/>
        <pc:sldMkLst>
          <pc:docMk/>
          <pc:sldMk cId="2242996575" sldId="536"/>
        </pc:sldMkLst>
        <pc:spChg chg="add">
          <ac:chgData name="Carly Pettiona" userId="S::carly.pettiona@healingfoundation.org.au::8cfcf547-e567-4a67-ae5f-7d6e6196302b" providerId="AD" clId="Web-{97C4AB10-5E8B-13CB-C5FB-0322D8EBEFC0}" dt="2023-09-13T05:15:36.295" v="164"/>
          <ac:spMkLst>
            <pc:docMk/>
            <pc:sldMk cId="2242996575" sldId="536"/>
            <ac:spMk id="2" creationId="{FF56D563-EC67-F790-A201-1673CAC508A8}"/>
          </ac:spMkLst>
        </pc:spChg>
        <pc:spChg chg="add">
          <ac:chgData name="Carly Pettiona" userId="S::carly.pettiona@healingfoundation.org.au::8cfcf547-e567-4a67-ae5f-7d6e6196302b" providerId="AD" clId="Web-{97C4AB10-5E8B-13CB-C5FB-0322D8EBEFC0}" dt="2023-09-13T05:15:36.295" v="164"/>
          <ac:spMkLst>
            <pc:docMk/>
            <pc:sldMk cId="2242996575" sldId="536"/>
            <ac:spMk id="3" creationId="{53047C74-D587-7ECF-F278-E1F6D155B10F}"/>
          </ac:spMkLst>
        </pc:spChg>
      </pc:sldChg>
      <pc:sldChg chg="addSp new ord modNotes">
        <pc:chgData name="Carly Pettiona" userId="S::carly.pettiona@healingfoundation.org.au::8cfcf547-e567-4a67-ae5f-7d6e6196302b" providerId="AD" clId="Web-{97C4AB10-5E8B-13CB-C5FB-0322D8EBEFC0}" dt="2023-09-13T05:14:24.761" v="151"/>
        <pc:sldMkLst>
          <pc:docMk/>
          <pc:sldMk cId="2163850464" sldId="537"/>
        </pc:sldMkLst>
        <pc:spChg chg="add">
          <ac:chgData name="Carly Pettiona" userId="S::carly.pettiona@healingfoundation.org.au::8cfcf547-e567-4a67-ae5f-7d6e6196302b" providerId="AD" clId="Web-{97C4AB10-5E8B-13CB-C5FB-0322D8EBEFC0}" dt="2023-09-13T05:14:00.276" v="148"/>
          <ac:spMkLst>
            <pc:docMk/>
            <pc:sldMk cId="2163850464" sldId="537"/>
            <ac:spMk id="2" creationId="{4A759E3E-2767-E745-DECD-15E87CCC1440}"/>
          </ac:spMkLst>
        </pc:spChg>
        <pc:spChg chg="add">
          <ac:chgData name="Carly Pettiona" userId="S::carly.pettiona@healingfoundation.org.au::8cfcf547-e567-4a67-ae5f-7d6e6196302b" providerId="AD" clId="Web-{97C4AB10-5E8B-13CB-C5FB-0322D8EBEFC0}" dt="2023-09-13T05:14:00.276" v="148"/>
          <ac:spMkLst>
            <pc:docMk/>
            <pc:sldMk cId="2163850464" sldId="537"/>
            <ac:spMk id="3" creationId="{38005F83-5185-EEA1-51FE-AE9CE7699954}"/>
          </ac:spMkLst>
        </pc:spChg>
        <pc:picChg chg="add">
          <ac:chgData name="Carly Pettiona" userId="S::carly.pettiona@healingfoundation.org.au::8cfcf547-e567-4a67-ae5f-7d6e6196302b" providerId="AD" clId="Web-{97C4AB10-5E8B-13CB-C5FB-0322D8EBEFC0}" dt="2023-09-13T05:14:00.276" v="148"/>
          <ac:picMkLst>
            <pc:docMk/>
            <pc:sldMk cId="2163850464" sldId="537"/>
            <ac:picMk id="4" creationId="{20F5A9CB-0AB7-EE89-BD0E-E5A93E8BFD60}"/>
          </ac:picMkLst>
        </pc:picChg>
      </pc:sldChg>
      <pc:sldChg chg="del">
        <pc:chgData name="Carly Pettiona" userId="S::carly.pettiona@healingfoundation.org.au::8cfcf547-e567-4a67-ae5f-7d6e6196302b" providerId="AD" clId="Web-{97C4AB10-5E8B-13CB-C5FB-0322D8EBEFC0}" dt="2023-09-13T05:09:18.409" v="46"/>
        <pc:sldMkLst>
          <pc:docMk/>
          <pc:sldMk cId="2217051532" sldId="537"/>
        </pc:sldMkLst>
      </pc:sldChg>
      <pc:sldChg chg="addSp new">
        <pc:chgData name="Carly Pettiona" userId="S::carly.pettiona@healingfoundation.org.au::8cfcf547-e567-4a67-ae5f-7d6e6196302b" providerId="AD" clId="Web-{97C4AB10-5E8B-13CB-C5FB-0322D8EBEFC0}" dt="2023-09-13T05:15:53.264" v="167"/>
        <pc:sldMkLst>
          <pc:docMk/>
          <pc:sldMk cId="2559215270" sldId="538"/>
        </pc:sldMkLst>
        <pc:spChg chg="add">
          <ac:chgData name="Carly Pettiona" userId="S::carly.pettiona@healingfoundation.org.au::8cfcf547-e567-4a67-ae5f-7d6e6196302b" providerId="AD" clId="Web-{97C4AB10-5E8B-13CB-C5FB-0322D8EBEFC0}" dt="2023-09-13T05:15:53.264" v="167"/>
          <ac:spMkLst>
            <pc:docMk/>
            <pc:sldMk cId="2559215270" sldId="538"/>
            <ac:spMk id="2" creationId="{E3658020-B9E0-0440-E26C-BF2E630520FE}"/>
          </ac:spMkLst>
        </pc:spChg>
        <pc:spChg chg="add">
          <ac:chgData name="Carly Pettiona" userId="S::carly.pettiona@healingfoundation.org.au::8cfcf547-e567-4a67-ae5f-7d6e6196302b" providerId="AD" clId="Web-{97C4AB10-5E8B-13CB-C5FB-0322D8EBEFC0}" dt="2023-09-13T05:15:53.264" v="167"/>
          <ac:spMkLst>
            <pc:docMk/>
            <pc:sldMk cId="2559215270" sldId="538"/>
            <ac:spMk id="3" creationId="{736ED3DB-9474-89B5-872B-2FAD2603D36E}"/>
          </ac:spMkLst>
        </pc:spChg>
        <pc:picChg chg="add">
          <ac:chgData name="Carly Pettiona" userId="S::carly.pettiona@healingfoundation.org.au::8cfcf547-e567-4a67-ae5f-7d6e6196302b" providerId="AD" clId="Web-{97C4AB10-5E8B-13CB-C5FB-0322D8EBEFC0}" dt="2023-09-13T05:15:53.264" v="167"/>
          <ac:picMkLst>
            <pc:docMk/>
            <pc:sldMk cId="2559215270" sldId="538"/>
            <ac:picMk id="4" creationId="{7D40B84E-C4F2-D4E2-7015-12E931A96449}"/>
          </ac:picMkLst>
        </pc:picChg>
      </pc:sldChg>
      <pc:sldChg chg="del">
        <pc:chgData name="Carly Pettiona" userId="S::carly.pettiona@healingfoundation.org.au::8cfcf547-e567-4a67-ae5f-7d6e6196302b" providerId="AD" clId="Web-{97C4AB10-5E8B-13CB-C5FB-0322D8EBEFC0}" dt="2023-09-13T05:09:18.409" v="45"/>
        <pc:sldMkLst>
          <pc:docMk/>
          <pc:sldMk cId="3045352717" sldId="538"/>
        </pc:sldMkLst>
      </pc:sldChg>
      <pc:sldChg chg="addSp modSp new modNotes">
        <pc:chgData name="Carly Pettiona" userId="S::carly.pettiona@healingfoundation.org.au::8cfcf547-e567-4a67-ae5f-7d6e6196302b" providerId="AD" clId="Web-{97C4AB10-5E8B-13CB-C5FB-0322D8EBEFC0}" dt="2023-09-13T05:16:51.703" v="184" actId="1076"/>
        <pc:sldMkLst>
          <pc:docMk/>
          <pc:sldMk cId="1980743772" sldId="539"/>
        </pc:sldMkLst>
        <pc:spChg chg="add">
          <ac:chgData name="Carly Pettiona" userId="S::carly.pettiona@healingfoundation.org.au::8cfcf547-e567-4a67-ae5f-7d6e6196302b" providerId="AD" clId="Web-{97C4AB10-5E8B-13CB-C5FB-0322D8EBEFC0}" dt="2023-09-13T05:16:03.217" v="168"/>
          <ac:spMkLst>
            <pc:docMk/>
            <pc:sldMk cId="1980743772" sldId="539"/>
            <ac:spMk id="2" creationId="{30A7BD91-0B42-BFBB-5065-FBA614D66666}"/>
          </ac:spMkLst>
        </pc:spChg>
        <pc:spChg chg="add mod">
          <ac:chgData name="Carly Pettiona" userId="S::carly.pettiona@healingfoundation.org.au::8cfcf547-e567-4a67-ae5f-7d6e6196302b" providerId="AD" clId="Web-{97C4AB10-5E8B-13CB-C5FB-0322D8EBEFC0}" dt="2023-09-13T05:16:45.468" v="181" actId="20577"/>
          <ac:spMkLst>
            <pc:docMk/>
            <pc:sldMk cId="1980743772" sldId="539"/>
            <ac:spMk id="3" creationId="{BC1B2AB1-21AE-1B4A-AB85-621612B871A5}"/>
          </ac:spMkLst>
        </pc:spChg>
        <pc:picChg chg="add">
          <ac:chgData name="Carly Pettiona" userId="S::carly.pettiona@healingfoundation.org.au::8cfcf547-e567-4a67-ae5f-7d6e6196302b" providerId="AD" clId="Web-{97C4AB10-5E8B-13CB-C5FB-0322D8EBEFC0}" dt="2023-09-13T05:16:03.217" v="168"/>
          <ac:picMkLst>
            <pc:docMk/>
            <pc:sldMk cId="1980743772" sldId="539"/>
            <ac:picMk id="4" creationId="{075C7709-0D1F-B6BC-3DBD-C89B25853437}"/>
          </ac:picMkLst>
        </pc:picChg>
        <pc:picChg chg="add mod">
          <ac:chgData name="Carly Pettiona" userId="S::carly.pettiona@healingfoundation.org.au::8cfcf547-e567-4a67-ae5f-7d6e6196302b" providerId="AD" clId="Web-{97C4AB10-5E8B-13CB-C5FB-0322D8EBEFC0}" dt="2023-09-13T05:16:51.703" v="184" actId="1076"/>
          <ac:picMkLst>
            <pc:docMk/>
            <pc:sldMk cId="1980743772" sldId="539"/>
            <ac:picMk id="5" creationId="{1F2A6B00-AB1F-2403-9E41-E6D107AC3A06}"/>
          </ac:picMkLst>
        </pc:picChg>
      </pc:sldChg>
      <pc:sldChg chg="del">
        <pc:chgData name="Carly Pettiona" userId="S::carly.pettiona@healingfoundation.org.au::8cfcf547-e567-4a67-ae5f-7d6e6196302b" providerId="AD" clId="Web-{97C4AB10-5E8B-13CB-C5FB-0322D8EBEFC0}" dt="2023-09-13T05:09:18.409" v="44"/>
        <pc:sldMkLst>
          <pc:docMk/>
          <pc:sldMk cId="2104669485" sldId="539"/>
        </pc:sldMkLst>
      </pc:sldChg>
      <pc:sldChg chg="addSp new ord modNotes">
        <pc:chgData name="Carly Pettiona" userId="S::carly.pettiona@healingfoundation.org.au::8cfcf547-e567-4a67-ae5f-7d6e6196302b" providerId="AD" clId="Web-{97C4AB10-5E8B-13CB-C5FB-0322D8EBEFC0}" dt="2023-09-13T05:15:27.576" v="163"/>
        <pc:sldMkLst>
          <pc:docMk/>
          <pc:sldMk cId="1427981748" sldId="540"/>
        </pc:sldMkLst>
        <pc:spChg chg="add">
          <ac:chgData name="Carly Pettiona" userId="S::carly.pettiona@healingfoundation.org.au::8cfcf547-e567-4a67-ae5f-7d6e6196302b" providerId="AD" clId="Web-{97C4AB10-5E8B-13CB-C5FB-0322D8EBEFC0}" dt="2023-09-13T05:15:17.450" v="160"/>
          <ac:spMkLst>
            <pc:docMk/>
            <pc:sldMk cId="1427981748" sldId="540"/>
            <ac:spMk id="2" creationId="{96452DFE-91B5-47AC-182E-17EB02C677E6}"/>
          </ac:spMkLst>
        </pc:spChg>
        <pc:spChg chg="add">
          <ac:chgData name="Carly Pettiona" userId="S::carly.pettiona@healingfoundation.org.au::8cfcf547-e567-4a67-ae5f-7d6e6196302b" providerId="AD" clId="Web-{97C4AB10-5E8B-13CB-C5FB-0322D8EBEFC0}" dt="2023-09-13T05:15:17.450" v="160"/>
          <ac:spMkLst>
            <pc:docMk/>
            <pc:sldMk cId="1427981748" sldId="540"/>
            <ac:spMk id="3" creationId="{3901B2D5-103A-6B9A-B693-38BB70040530}"/>
          </ac:spMkLst>
        </pc:spChg>
      </pc:sldChg>
      <pc:sldChg chg="del">
        <pc:chgData name="Carly Pettiona" userId="S::carly.pettiona@healingfoundation.org.au::8cfcf547-e567-4a67-ae5f-7d6e6196302b" providerId="AD" clId="Web-{97C4AB10-5E8B-13CB-C5FB-0322D8EBEFC0}" dt="2023-09-13T05:09:18.409" v="43"/>
        <pc:sldMkLst>
          <pc:docMk/>
          <pc:sldMk cId="1594631115" sldId="540"/>
        </pc:sldMkLst>
      </pc:sldChg>
      <pc:sldChg chg="addSp new">
        <pc:chgData name="Carly Pettiona" userId="S::carly.pettiona@healingfoundation.org.au::8cfcf547-e567-4a67-ae5f-7d6e6196302b" providerId="AD" clId="Web-{97C4AB10-5E8B-13CB-C5FB-0322D8EBEFC0}" dt="2023-09-13T05:17:29.423" v="190"/>
        <pc:sldMkLst>
          <pc:docMk/>
          <pc:sldMk cId="2254946349" sldId="541"/>
        </pc:sldMkLst>
        <pc:spChg chg="add">
          <ac:chgData name="Carly Pettiona" userId="S::carly.pettiona@healingfoundation.org.au::8cfcf547-e567-4a67-ae5f-7d6e6196302b" providerId="AD" clId="Web-{97C4AB10-5E8B-13CB-C5FB-0322D8EBEFC0}" dt="2023-09-13T05:17:29.423" v="190"/>
          <ac:spMkLst>
            <pc:docMk/>
            <pc:sldMk cId="2254946349" sldId="541"/>
            <ac:spMk id="2" creationId="{CE2E5DF7-25B3-5450-0328-473D53AD32C5}"/>
          </ac:spMkLst>
        </pc:spChg>
        <pc:spChg chg="add">
          <ac:chgData name="Carly Pettiona" userId="S::carly.pettiona@healingfoundation.org.au::8cfcf547-e567-4a67-ae5f-7d6e6196302b" providerId="AD" clId="Web-{97C4AB10-5E8B-13CB-C5FB-0322D8EBEFC0}" dt="2023-09-13T05:17:29.423" v="190"/>
          <ac:spMkLst>
            <pc:docMk/>
            <pc:sldMk cId="2254946349" sldId="541"/>
            <ac:spMk id="3" creationId="{40D3296F-8665-750C-9E4E-C468576F1EB2}"/>
          </ac:spMkLst>
        </pc:spChg>
      </pc:sldChg>
      <pc:sldChg chg="del">
        <pc:chgData name="Carly Pettiona" userId="S::carly.pettiona@healingfoundation.org.au::8cfcf547-e567-4a67-ae5f-7d6e6196302b" providerId="AD" clId="Web-{97C4AB10-5E8B-13CB-C5FB-0322D8EBEFC0}" dt="2023-09-13T05:09:18.409" v="42"/>
        <pc:sldMkLst>
          <pc:docMk/>
          <pc:sldMk cId="3020428487" sldId="541"/>
        </pc:sldMkLst>
      </pc:sldChg>
      <pc:sldChg chg="addSp modSp new ord">
        <pc:chgData name="Carly Pettiona" userId="S::carly.pettiona@healingfoundation.org.au::8cfcf547-e567-4a67-ae5f-7d6e6196302b" providerId="AD" clId="Web-{97C4AB10-5E8B-13CB-C5FB-0322D8EBEFC0}" dt="2023-09-13T05:17:12.266" v="189"/>
        <pc:sldMkLst>
          <pc:docMk/>
          <pc:sldMk cId="703796281" sldId="542"/>
        </pc:sldMkLst>
        <pc:spChg chg="add">
          <ac:chgData name="Carly Pettiona" userId="S::carly.pettiona@healingfoundation.org.au::8cfcf547-e567-4a67-ae5f-7d6e6196302b" providerId="AD" clId="Web-{97C4AB10-5E8B-13CB-C5FB-0322D8EBEFC0}" dt="2023-09-13T05:17:05.672" v="187"/>
          <ac:spMkLst>
            <pc:docMk/>
            <pc:sldMk cId="703796281" sldId="542"/>
            <ac:spMk id="2" creationId="{3FBA02D4-F45F-C588-5F8A-EE993F105FB7}"/>
          </ac:spMkLst>
        </pc:spChg>
        <pc:spChg chg="add">
          <ac:chgData name="Carly Pettiona" userId="S::carly.pettiona@healingfoundation.org.au::8cfcf547-e567-4a67-ae5f-7d6e6196302b" providerId="AD" clId="Web-{97C4AB10-5E8B-13CB-C5FB-0322D8EBEFC0}" dt="2023-09-13T05:17:05.672" v="187"/>
          <ac:spMkLst>
            <pc:docMk/>
            <pc:sldMk cId="703796281" sldId="542"/>
            <ac:spMk id="3" creationId="{43B2935D-5E86-1AEF-4443-2191F28DFC8B}"/>
          </ac:spMkLst>
        </pc:spChg>
        <pc:picChg chg="add mod">
          <ac:chgData name="Carly Pettiona" userId="S::carly.pettiona@healingfoundation.org.au::8cfcf547-e567-4a67-ae5f-7d6e6196302b" providerId="AD" clId="Web-{97C4AB10-5E8B-13CB-C5FB-0322D8EBEFC0}" dt="2023-09-13T05:17:09.016" v="188" actId="1076"/>
          <ac:picMkLst>
            <pc:docMk/>
            <pc:sldMk cId="703796281" sldId="542"/>
            <ac:picMk id="4" creationId="{5D8595AF-7E82-A147-A397-FCFCEFE8002B}"/>
          </ac:picMkLst>
        </pc:picChg>
      </pc:sldChg>
      <pc:sldChg chg="del">
        <pc:chgData name="Carly Pettiona" userId="S::carly.pettiona@healingfoundation.org.au::8cfcf547-e567-4a67-ae5f-7d6e6196302b" providerId="AD" clId="Web-{97C4AB10-5E8B-13CB-C5FB-0322D8EBEFC0}" dt="2023-09-13T05:09:36.597" v="75"/>
        <pc:sldMkLst>
          <pc:docMk/>
          <pc:sldMk cId="1106472696" sldId="542"/>
        </pc:sldMkLst>
      </pc:sldChg>
      <pc:sldChg chg="addSp new modNotes">
        <pc:chgData name="Carly Pettiona" userId="S::carly.pettiona@healingfoundation.org.au::8cfcf547-e567-4a67-ae5f-7d6e6196302b" providerId="AD" clId="Web-{97C4AB10-5E8B-13CB-C5FB-0322D8EBEFC0}" dt="2023-09-13T05:18:16.065" v="198"/>
        <pc:sldMkLst>
          <pc:docMk/>
          <pc:sldMk cId="1236866710" sldId="543"/>
        </pc:sldMkLst>
        <pc:spChg chg="add">
          <ac:chgData name="Carly Pettiona" userId="S::carly.pettiona@healingfoundation.org.au::8cfcf547-e567-4a67-ae5f-7d6e6196302b" providerId="AD" clId="Web-{97C4AB10-5E8B-13CB-C5FB-0322D8EBEFC0}" dt="2023-09-13T05:18:09.643" v="196"/>
          <ac:spMkLst>
            <pc:docMk/>
            <pc:sldMk cId="1236866710" sldId="543"/>
            <ac:spMk id="2" creationId="{0E346B46-AF60-2F13-11E3-AB14C36F0506}"/>
          </ac:spMkLst>
        </pc:spChg>
        <pc:spChg chg="add">
          <ac:chgData name="Carly Pettiona" userId="S::carly.pettiona@healingfoundation.org.au::8cfcf547-e567-4a67-ae5f-7d6e6196302b" providerId="AD" clId="Web-{97C4AB10-5E8B-13CB-C5FB-0322D8EBEFC0}" dt="2023-09-13T05:18:09.643" v="196"/>
          <ac:spMkLst>
            <pc:docMk/>
            <pc:sldMk cId="1236866710" sldId="543"/>
            <ac:spMk id="3" creationId="{B679932E-7DD3-FF5E-7A7A-DE7F772C0E4F}"/>
          </ac:spMkLst>
        </pc:spChg>
        <pc:picChg chg="add">
          <ac:chgData name="Carly Pettiona" userId="S::carly.pettiona@healingfoundation.org.au::8cfcf547-e567-4a67-ae5f-7d6e6196302b" providerId="AD" clId="Web-{97C4AB10-5E8B-13CB-C5FB-0322D8EBEFC0}" dt="2023-09-13T05:18:09.643" v="196"/>
          <ac:picMkLst>
            <pc:docMk/>
            <pc:sldMk cId="1236866710" sldId="543"/>
            <ac:picMk id="4" creationId="{2BA0888A-B3FC-E738-2C9E-548DE542B3E9}"/>
          </ac:picMkLst>
        </pc:picChg>
      </pc:sldChg>
      <pc:sldChg chg="del">
        <pc:chgData name="Carly Pettiona" userId="S::carly.pettiona@healingfoundation.org.au::8cfcf547-e567-4a67-ae5f-7d6e6196302b" providerId="AD" clId="Web-{97C4AB10-5E8B-13CB-C5FB-0322D8EBEFC0}" dt="2023-09-13T05:09:36.597" v="74"/>
        <pc:sldMkLst>
          <pc:docMk/>
          <pc:sldMk cId="4205409981" sldId="543"/>
        </pc:sldMkLst>
      </pc:sldChg>
      <pc:sldChg chg="del">
        <pc:chgData name="Carly Pettiona" userId="S::carly.pettiona@healingfoundation.org.au::8cfcf547-e567-4a67-ae5f-7d6e6196302b" providerId="AD" clId="Web-{97C4AB10-5E8B-13CB-C5FB-0322D8EBEFC0}" dt="2023-09-13T05:09:36.597" v="73"/>
        <pc:sldMkLst>
          <pc:docMk/>
          <pc:sldMk cId="375859835" sldId="544"/>
        </pc:sldMkLst>
      </pc:sldChg>
      <pc:sldChg chg="addSp new">
        <pc:chgData name="Carly Pettiona" userId="S::carly.pettiona@healingfoundation.org.au::8cfcf547-e567-4a67-ae5f-7d6e6196302b" providerId="AD" clId="Web-{97C4AB10-5E8B-13CB-C5FB-0322D8EBEFC0}" dt="2023-09-13T05:18:22.862" v="199"/>
        <pc:sldMkLst>
          <pc:docMk/>
          <pc:sldMk cId="1577781067" sldId="544"/>
        </pc:sldMkLst>
        <pc:spChg chg="add">
          <ac:chgData name="Carly Pettiona" userId="S::carly.pettiona@healingfoundation.org.au::8cfcf547-e567-4a67-ae5f-7d6e6196302b" providerId="AD" clId="Web-{97C4AB10-5E8B-13CB-C5FB-0322D8EBEFC0}" dt="2023-09-13T05:18:22.862" v="199"/>
          <ac:spMkLst>
            <pc:docMk/>
            <pc:sldMk cId="1577781067" sldId="544"/>
            <ac:spMk id="2" creationId="{35CCD99D-5D5A-2818-2DCC-506B61A101E0}"/>
          </ac:spMkLst>
        </pc:spChg>
        <pc:spChg chg="add">
          <ac:chgData name="Carly Pettiona" userId="S::carly.pettiona@healingfoundation.org.au::8cfcf547-e567-4a67-ae5f-7d6e6196302b" providerId="AD" clId="Web-{97C4AB10-5E8B-13CB-C5FB-0322D8EBEFC0}" dt="2023-09-13T05:18:22.862" v="199"/>
          <ac:spMkLst>
            <pc:docMk/>
            <pc:sldMk cId="1577781067" sldId="544"/>
            <ac:spMk id="3" creationId="{C418386F-D71C-59B7-EB08-E64B4BDFEE53}"/>
          </ac:spMkLst>
        </pc:spChg>
        <pc:picChg chg="add">
          <ac:chgData name="Carly Pettiona" userId="S::carly.pettiona@healingfoundation.org.au::8cfcf547-e567-4a67-ae5f-7d6e6196302b" providerId="AD" clId="Web-{97C4AB10-5E8B-13CB-C5FB-0322D8EBEFC0}" dt="2023-09-13T05:18:22.862" v="199"/>
          <ac:picMkLst>
            <pc:docMk/>
            <pc:sldMk cId="1577781067" sldId="544"/>
            <ac:picMk id="4" creationId="{35F0FF58-AD74-982A-83DC-ED1723C5B236}"/>
          </ac:picMkLst>
        </pc:picChg>
      </pc:sldChg>
      <pc:sldChg chg="addSp new">
        <pc:chgData name="Carly Pettiona" userId="S::carly.pettiona@healingfoundation.org.au::8cfcf547-e567-4a67-ae5f-7d6e6196302b" providerId="AD" clId="Web-{97C4AB10-5E8B-13CB-C5FB-0322D8EBEFC0}" dt="2023-09-13T05:18:36.081" v="202"/>
        <pc:sldMkLst>
          <pc:docMk/>
          <pc:sldMk cId="1538773057" sldId="545"/>
        </pc:sldMkLst>
        <pc:spChg chg="add">
          <ac:chgData name="Carly Pettiona" userId="S::carly.pettiona@healingfoundation.org.au::8cfcf547-e567-4a67-ae5f-7d6e6196302b" providerId="AD" clId="Web-{97C4AB10-5E8B-13CB-C5FB-0322D8EBEFC0}" dt="2023-09-13T05:18:36.081" v="202"/>
          <ac:spMkLst>
            <pc:docMk/>
            <pc:sldMk cId="1538773057" sldId="545"/>
            <ac:spMk id="2" creationId="{286B6CE0-09E6-78AC-3A82-2904F05A9A85}"/>
          </ac:spMkLst>
        </pc:spChg>
        <pc:spChg chg="add">
          <ac:chgData name="Carly Pettiona" userId="S::carly.pettiona@healingfoundation.org.au::8cfcf547-e567-4a67-ae5f-7d6e6196302b" providerId="AD" clId="Web-{97C4AB10-5E8B-13CB-C5FB-0322D8EBEFC0}" dt="2023-09-13T05:18:36.081" v="202"/>
          <ac:spMkLst>
            <pc:docMk/>
            <pc:sldMk cId="1538773057" sldId="545"/>
            <ac:spMk id="3" creationId="{11C3FB64-E79E-0EA0-4923-A8E995275FA3}"/>
          </ac:spMkLst>
        </pc:spChg>
      </pc:sldChg>
      <pc:sldChg chg="del">
        <pc:chgData name="Carly Pettiona" userId="S::carly.pettiona@healingfoundation.org.au::8cfcf547-e567-4a67-ae5f-7d6e6196302b" providerId="AD" clId="Web-{97C4AB10-5E8B-13CB-C5FB-0322D8EBEFC0}" dt="2023-09-13T05:09:36.597" v="72"/>
        <pc:sldMkLst>
          <pc:docMk/>
          <pc:sldMk cId="4237695336" sldId="545"/>
        </pc:sldMkLst>
      </pc:sldChg>
      <pc:sldChg chg="new del">
        <pc:chgData name="Carly Pettiona" userId="S::carly.pettiona@healingfoundation.org.au::8cfcf547-e567-4a67-ae5f-7d6e6196302b" providerId="AD" clId="Web-{97C4AB10-5E8B-13CB-C5FB-0322D8EBEFC0}" dt="2023-09-13T05:18:53.019" v="204"/>
        <pc:sldMkLst>
          <pc:docMk/>
          <pc:sldMk cId="4107520752" sldId="546"/>
        </pc:sldMkLst>
      </pc:sldChg>
      <pc:sldChg chg="del">
        <pc:chgData name="Carly Pettiona" userId="S::carly.pettiona@healingfoundation.org.au::8cfcf547-e567-4a67-ae5f-7d6e6196302b" providerId="AD" clId="Web-{97C4AB10-5E8B-13CB-C5FB-0322D8EBEFC0}" dt="2023-09-13T05:09:36.582" v="71"/>
        <pc:sldMkLst>
          <pc:docMk/>
          <pc:sldMk cId="4127448303" sldId="546"/>
        </pc:sldMkLst>
      </pc:sldChg>
      <pc:sldChg chg="del">
        <pc:chgData name="Carly Pettiona" userId="S::carly.pettiona@healingfoundation.org.au::8cfcf547-e567-4a67-ae5f-7d6e6196302b" providerId="AD" clId="Web-{97C4AB10-5E8B-13CB-C5FB-0322D8EBEFC0}" dt="2023-09-13T05:09:36.582" v="70"/>
        <pc:sldMkLst>
          <pc:docMk/>
          <pc:sldMk cId="3436856500" sldId="547"/>
        </pc:sldMkLst>
      </pc:sldChg>
      <pc:sldChg chg="addSp new">
        <pc:chgData name="Carly Pettiona" userId="S::carly.pettiona@healingfoundation.org.au::8cfcf547-e567-4a67-ae5f-7d6e6196302b" providerId="AD" clId="Web-{97C4AB10-5E8B-13CB-C5FB-0322D8EBEFC0}" dt="2023-09-13T05:18:44.065" v="203"/>
        <pc:sldMkLst>
          <pc:docMk/>
          <pc:sldMk cId="4069529233" sldId="547"/>
        </pc:sldMkLst>
        <pc:spChg chg="add">
          <ac:chgData name="Carly Pettiona" userId="S::carly.pettiona@healingfoundation.org.au::8cfcf547-e567-4a67-ae5f-7d6e6196302b" providerId="AD" clId="Web-{97C4AB10-5E8B-13CB-C5FB-0322D8EBEFC0}" dt="2023-09-13T05:18:44.065" v="203"/>
          <ac:spMkLst>
            <pc:docMk/>
            <pc:sldMk cId="4069529233" sldId="547"/>
            <ac:spMk id="2" creationId="{72FFFA51-CDEC-1EF8-9D30-BAB40E7CDE30}"/>
          </ac:spMkLst>
        </pc:spChg>
        <pc:spChg chg="add">
          <ac:chgData name="Carly Pettiona" userId="S::carly.pettiona@healingfoundation.org.au::8cfcf547-e567-4a67-ae5f-7d6e6196302b" providerId="AD" clId="Web-{97C4AB10-5E8B-13CB-C5FB-0322D8EBEFC0}" dt="2023-09-13T05:18:44.065" v="203"/>
          <ac:spMkLst>
            <pc:docMk/>
            <pc:sldMk cId="4069529233" sldId="547"/>
            <ac:spMk id="3" creationId="{5860DEC5-FADE-93B5-5F1A-FB77A48035CB}"/>
          </ac:spMkLst>
        </pc:spChg>
      </pc:sldChg>
      <pc:sldChg chg="del">
        <pc:chgData name="Carly Pettiona" userId="S::carly.pettiona@healingfoundation.org.au::8cfcf547-e567-4a67-ae5f-7d6e6196302b" providerId="AD" clId="Web-{97C4AB10-5E8B-13CB-C5FB-0322D8EBEFC0}" dt="2023-09-13T05:09:36.582" v="69"/>
        <pc:sldMkLst>
          <pc:docMk/>
          <pc:sldMk cId="2077483104" sldId="548"/>
        </pc:sldMkLst>
      </pc:sldChg>
      <pc:sldChg chg="new del">
        <pc:chgData name="Carly Pettiona" userId="S::carly.pettiona@healingfoundation.org.au::8cfcf547-e567-4a67-ae5f-7d6e6196302b" providerId="AD" clId="Web-{97C4AB10-5E8B-13CB-C5FB-0322D8EBEFC0}" dt="2023-09-13T05:18:53.019" v="205"/>
        <pc:sldMkLst>
          <pc:docMk/>
          <pc:sldMk cId="2824173924" sldId="548"/>
        </pc:sldMkLst>
      </pc:sldChg>
      <pc:sldChg chg="addSp new modNotes">
        <pc:chgData name="Carly Pettiona" userId="S::carly.pettiona@healingfoundation.org.au::8cfcf547-e567-4a67-ae5f-7d6e6196302b" providerId="AD" clId="Web-{97C4AB10-5E8B-13CB-C5FB-0322D8EBEFC0}" dt="2023-09-13T05:19:37.145" v="216"/>
        <pc:sldMkLst>
          <pc:docMk/>
          <pc:sldMk cId="4219746739" sldId="548"/>
        </pc:sldMkLst>
        <pc:spChg chg="add">
          <ac:chgData name="Carly Pettiona" userId="S::carly.pettiona@healingfoundation.org.au::8cfcf547-e567-4a67-ae5f-7d6e6196302b" providerId="AD" clId="Web-{97C4AB10-5E8B-13CB-C5FB-0322D8EBEFC0}" dt="2023-09-13T05:19:23.113" v="214"/>
          <ac:spMkLst>
            <pc:docMk/>
            <pc:sldMk cId="4219746739" sldId="548"/>
            <ac:spMk id="2" creationId="{E5AAD1DD-68B2-6148-2953-78164E75C1EF}"/>
          </ac:spMkLst>
        </pc:spChg>
        <pc:spChg chg="add">
          <ac:chgData name="Carly Pettiona" userId="S::carly.pettiona@healingfoundation.org.au::8cfcf547-e567-4a67-ae5f-7d6e6196302b" providerId="AD" clId="Web-{97C4AB10-5E8B-13CB-C5FB-0322D8EBEFC0}" dt="2023-09-13T05:19:23.113" v="214"/>
          <ac:spMkLst>
            <pc:docMk/>
            <pc:sldMk cId="4219746739" sldId="548"/>
            <ac:spMk id="3" creationId="{52ABF885-2BAD-DFBF-D51E-7051D7B0BF09}"/>
          </ac:spMkLst>
        </pc:spChg>
        <pc:spChg chg="add">
          <ac:chgData name="Carly Pettiona" userId="S::carly.pettiona@healingfoundation.org.au::8cfcf547-e567-4a67-ae5f-7d6e6196302b" providerId="AD" clId="Web-{97C4AB10-5E8B-13CB-C5FB-0322D8EBEFC0}" dt="2023-09-13T05:19:23.113" v="214"/>
          <ac:spMkLst>
            <pc:docMk/>
            <pc:sldMk cId="4219746739" sldId="548"/>
            <ac:spMk id="4" creationId="{28FCDBEA-91A6-6C04-16F5-D09E287DFD2F}"/>
          </ac:spMkLst>
        </pc:spChg>
        <pc:picChg chg="add">
          <ac:chgData name="Carly Pettiona" userId="S::carly.pettiona@healingfoundation.org.au::8cfcf547-e567-4a67-ae5f-7d6e6196302b" providerId="AD" clId="Web-{97C4AB10-5E8B-13CB-C5FB-0322D8EBEFC0}" dt="2023-09-13T05:19:23.113" v="214"/>
          <ac:picMkLst>
            <pc:docMk/>
            <pc:sldMk cId="4219746739" sldId="548"/>
            <ac:picMk id="5" creationId="{11828C2A-2661-931F-E8D7-CFA57F873478}"/>
          </ac:picMkLst>
        </pc:picChg>
      </pc:sldChg>
      <pc:sldChg chg="del">
        <pc:chgData name="Carly Pettiona" userId="S::carly.pettiona@healingfoundation.org.au::8cfcf547-e567-4a67-ae5f-7d6e6196302b" providerId="AD" clId="Web-{97C4AB10-5E8B-13CB-C5FB-0322D8EBEFC0}" dt="2023-09-13T05:09:29.488" v="68"/>
        <pc:sldMkLst>
          <pc:docMk/>
          <pc:sldMk cId="2215692221" sldId="549"/>
        </pc:sldMkLst>
      </pc:sldChg>
      <pc:sldChg chg="addSp new modNotes">
        <pc:chgData name="Carly Pettiona" userId="S::carly.pettiona@healingfoundation.org.au::8cfcf547-e567-4a67-ae5f-7d6e6196302b" providerId="AD" clId="Web-{97C4AB10-5E8B-13CB-C5FB-0322D8EBEFC0}" dt="2023-09-13T05:19:44.208" v="218"/>
        <pc:sldMkLst>
          <pc:docMk/>
          <pc:sldMk cId="3481608284" sldId="549"/>
        </pc:sldMkLst>
        <pc:spChg chg="add">
          <ac:chgData name="Carly Pettiona" userId="S::carly.pettiona@healingfoundation.org.au::8cfcf547-e567-4a67-ae5f-7d6e6196302b" providerId="AD" clId="Web-{97C4AB10-5E8B-13CB-C5FB-0322D8EBEFC0}" dt="2023-09-13T05:19:37.676" v="217"/>
          <ac:spMkLst>
            <pc:docMk/>
            <pc:sldMk cId="3481608284" sldId="549"/>
            <ac:spMk id="2" creationId="{B8338357-39D3-A606-7258-0571D41349BE}"/>
          </ac:spMkLst>
        </pc:spChg>
        <pc:spChg chg="add">
          <ac:chgData name="Carly Pettiona" userId="S::carly.pettiona@healingfoundation.org.au::8cfcf547-e567-4a67-ae5f-7d6e6196302b" providerId="AD" clId="Web-{97C4AB10-5E8B-13CB-C5FB-0322D8EBEFC0}" dt="2023-09-13T05:19:37.676" v="217"/>
          <ac:spMkLst>
            <pc:docMk/>
            <pc:sldMk cId="3481608284" sldId="549"/>
            <ac:spMk id="3" creationId="{5B4275C4-54C7-8119-DEB3-B332C87F4586}"/>
          </ac:spMkLst>
        </pc:spChg>
        <pc:spChg chg="add">
          <ac:chgData name="Carly Pettiona" userId="S::carly.pettiona@healingfoundation.org.au::8cfcf547-e567-4a67-ae5f-7d6e6196302b" providerId="AD" clId="Web-{97C4AB10-5E8B-13CB-C5FB-0322D8EBEFC0}" dt="2023-09-13T05:19:37.676" v="217"/>
          <ac:spMkLst>
            <pc:docMk/>
            <pc:sldMk cId="3481608284" sldId="549"/>
            <ac:spMk id="5" creationId="{4440FFBD-18D5-48DF-418E-B0076713A0E7}"/>
          </ac:spMkLst>
        </pc:spChg>
        <pc:spChg chg="add">
          <ac:chgData name="Carly Pettiona" userId="S::carly.pettiona@healingfoundation.org.au::8cfcf547-e567-4a67-ae5f-7d6e6196302b" providerId="AD" clId="Web-{97C4AB10-5E8B-13CB-C5FB-0322D8EBEFC0}" dt="2023-09-13T05:19:37.676" v="217"/>
          <ac:spMkLst>
            <pc:docMk/>
            <pc:sldMk cId="3481608284" sldId="549"/>
            <ac:spMk id="6" creationId="{F613403B-98C6-3760-328B-D5DA7EDD1AAA}"/>
          </ac:spMkLst>
        </pc:spChg>
        <pc:picChg chg="add">
          <ac:chgData name="Carly Pettiona" userId="S::carly.pettiona@healingfoundation.org.au::8cfcf547-e567-4a67-ae5f-7d6e6196302b" providerId="AD" clId="Web-{97C4AB10-5E8B-13CB-C5FB-0322D8EBEFC0}" dt="2023-09-13T05:19:37.676" v="217"/>
          <ac:picMkLst>
            <pc:docMk/>
            <pc:sldMk cId="3481608284" sldId="549"/>
            <ac:picMk id="4" creationId="{5F82B5B7-8AC8-C5FB-777A-CA187305D5C0}"/>
          </ac:picMkLst>
        </pc:picChg>
      </pc:sldChg>
      <pc:sldChg chg="del">
        <pc:chgData name="Carly Pettiona" userId="S::carly.pettiona@healingfoundation.org.au::8cfcf547-e567-4a67-ae5f-7d6e6196302b" providerId="AD" clId="Web-{97C4AB10-5E8B-13CB-C5FB-0322D8EBEFC0}" dt="2023-09-13T05:09:29.488" v="67"/>
        <pc:sldMkLst>
          <pc:docMk/>
          <pc:sldMk cId="3641637220" sldId="550"/>
        </pc:sldMkLst>
      </pc:sldChg>
      <pc:sldChg chg="addSp new modNotes">
        <pc:chgData name="Carly Pettiona" userId="S::carly.pettiona@healingfoundation.org.au::8cfcf547-e567-4a67-ae5f-7d6e6196302b" providerId="AD" clId="Web-{97C4AB10-5E8B-13CB-C5FB-0322D8EBEFC0}" dt="2023-09-13T05:20:05.786" v="221"/>
        <pc:sldMkLst>
          <pc:docMk/>
          <pc:sldMk cId="4262735915" sldId="550"/>
        </pc:sldMkLst>
        <pc:spChg chg="add">
          <ac:chgData name="Carly Pettiona" userId="S::carly.pettiona@healingfoundation.org.au::8cfcf547-e567-4a67-ae5f-7d6e6196302b" providerId="AD" clId="Web-{97C4AB10-5E8B-13CB-C5FB-0322D8EBEFC0}" dt="2023-09-13T05:19:56.989" v="219"/>
          <ac:spMkLst>
            <pc:docMk/>
            <pc:sldMk cId="4262735915" sldId="550"/>
            <ac:spMk id="2" creationId="{50C2FC57-CAAC-AAA0-3710-1FE1D04DFBEE}"/>
          </ac:spMkLst>
        </pc:spChg>
        <pc:spChg chg="add">
          <ac:chgData name="Carly Pettiona" userId="S::carly.pettiona@healingfoundation.org.au::8cfcf547-e567-4a67-ae5f-7d6e6196302b" providerId="AD" clId="Web-{97C4AB10-5E8B-13CB-C5FB-0322D8EBEFC0}" dt="2023-09-13T05:19:56.989" v="219"/>
          <ac:spMkLst>
            <pc:docMk/>
            <pc:sldMk cId="4262735915" sldId="550"/>
            <ac:spMk id="3" creationId="{270326A3-E148-AB6E-708B-6BD69014C567}"/>
          </ac:spMkLst>
        </pc:spChg>
        <pc:spChg chg="add">
          <ac:chgData name="Carly Pettiona" userId="S::carly.pettiona@healingfoundation.org.au::8cfcf547-e567-4a67-ae5f-7d6e6196302b" providerId="AD" clId="Web-{97C4AB10-5E8B-13CB-C5FB-0322D8EBEFC0}" dt="2023-09-13T05:19:56.989" v="219"/>
          <ac:spMkLst>
            <pc:docMk/>
            <pc:sldMk cId="4262735915" sldId="550"/>
            <ac:spMk id="4" creationId="{D13B9258-63D9-4ED7-BB44-33FDEB9F7004}"/>
          </ac:spMkLst>
        </pc:spChg>
        <pc:spChg chg="add">
          <ac:chgData name="Carly Pettiona" userId="S::carly.pettiona@healingfoundation.org.au::8cfcf547-e567-4a67-ae5f-7d6e6196302b" providerId="AD" clId="Web-{97C4AB10-5E8B-13CB-C5FB-0322D8EBEFC0}" dt="2023-09-13T05:19:56.989" v="219"/>
          <ac:spMkLst>
            <pc:docMk/>
            <pc:sldMk cId="4262735915" sldId="550"/>
            <ac:spMk id="7" creationId="{4A1409D5-8637-6F9D-438F-493E5F5B2BBB}"/>
          </ac:spMkLst>
        </pc:spChg>
        <pc:picChg chg="add">
          <ac:chgData name="Carly Pettiona" userId="S::carly.pettiona@healingfoundation.org.au::8cfcf547-e567-4a67-ae5f-7d6e6196302b" providerId="AD" clId="Web-{97C4AB10-5E8B-13CB-C5FB-0322D8EBEFC0}" dt="2023-09-13T05:19:56.989" v="219"/>
          <ac:picMkLst>
            <pc:docMk/>
            <pc:sldMk cId="4262735915" sldId="550"/>
            <ac:picMk id="5" creationId="{7DD4A18D-82C7-4169-BE54-392D3E4E03C3}"/>
          </ac:picMkLst>
        </pc:picChg>
        <pc:picChg chg="add">
          <ac:chgData name="Carly Pettiona" userId="S::carly.pettiona@healingfoundation.org.au::8cfcf547-e567-4a67-ae5f-7d6e6196302b" providerId="AD" clId="Web-{97C4AB10-5E8B-13CB-C5FB-0322D8EBEFC0}" dt="2023-09-13T05:19:56.989" v="219"/>
          <ac:picMkLst>
            <pc:docMk/>
            <pc:sldMk cId="4262735915" sldId="550"/>
            <ac:picMk id="6" creationId="{B5A88C30-C9B3-AAEA-21DD-195FF996A38E}"/>
          </ac:picMkLst>
        </pc:picChg>
      </pc:sldChg>
      <pc:sldChg chg="addSp new modNotes">
        <pc:chgData name="Carly Pettiona" userId="S::carly.pettiona@healingfoundation.org.au::8cfcf547-e567-4a67-ae5f-7d6e6196302b" providerId="AD" clId="Web-{97C4AB10-5E8B-13CB-C5FB-0322D8EBEFC0}" dt="2023-09-13T05:20:26.771" v="227"/>
        <pc:sldMkLst>
          <pc:docMk/>
          <pc:sldMk cId="223544001" sldId="551"/>
        </pc:sldMkLst>
        <pc:spChg chg="add">
          <ac:chgData name="Carly Pettiona" userId="S::carly.pettiona@healingfoundation.org.au::8cfcf547-e567-4a67-ae5f-7d6e6196302b" providerId="AD" clId="Web-{97C4AB10-5E8B-13CB-C5FB-0322D8EBEFC0}" dt="2023-09-13T05:20:16.490" v="225"/>
          <ac:spMkLst>
            <pc:docMk/>
            <pc:sldMk cId="223544001" sldId="551"/>
            <ac:spMk id="2" creationId="{C03B4103-AC7B-099B-5670-E4EB0993CF53}"/>
          </ac:spMkLst>
        </pc:spChg>
        <pc:spChg chg="add">
          <ac:chgData name="Carly Pettiona" userId="S::carly.pettiona@healingfoundation.org.au::8cfcf547-e567-4a67-ae5f-7d6e6196302b" providerId="AD" clId="Web-{97C4AB10-5E8B-13CB-C5FB-0322D8EBEFC0}" dt="2023-09-13T05:20:16.490" v="225"/>
          <ac:spMkLst>
            <pc:docMk/>
            <pc:sldMk cId="223544001" sldId="551"/>
            <ac:spMk id="3" creationId="{DFC1B772-43FD-AAC5-E406-598765A01045}"/>
          </ac:spMkLst>
        </pc:spChg>
        <pc:spChg chg="add">
          <ac:chgData name="Carly Pettiona" userId="S::carly.pettiona@healingfoundation.org.au::8cfcf547-e567-4a67-ae5f-7d6e6196302b" providerId="AD" clId="Web-{97C4AB10-5E8B-13CB-C5FB-0322D8EBEFC0}" dt="2023-09-13T05:20:16.490" v="225"/>
          <ac:spMkLst>
            <pc:docMk/>
            <pc:sldMk cId="223544001" sldId="551"/>
            <ac:spMk id="5" creationId="{4ABA25F9-1CEB-DBE1-5A8D-332B9AFA97CA}"/>
          </ac:spMkLst>
        </pc:spChg>
        <pc:picChg chg="add">
          <ac:chgData name="Carly Pettiona" userId="S::carly.pettiona@healingfoundation.org.au::8cfcf547-e567-4a67-ae5f-7d6e6196302b" providerId="AD" clId="Web-{97C4AB10-5E8B-13CB-C5FB-0322D8EBEFC0}" dt="2023-09-13T05:20:16.490" v="225"/>
          <ac:picMkLst>
            <pc:docMk/>
            <pc:sldMk cId="223544001" sldId="551"/>
            <ac:picMk id="4" creationId="{520A816A-032F-98FC-1D9D-74BF04CC71C0}"/>
          </ac:picMkLst>
        </pc:picChg>
      </pc:sldChg>
      <pc:sldChg chg="del">
        <pc:chgData name="Carly Pettiona" userId="S::carly.pettiona@healingfoundation.org.au::8cfcf547-e567-4a67-ae5f-7d6e6196302b" providerId="AD" clId="Web-{97C4AB10-5E8B-13CB-C5FB-0322D8EBEFC0}" dt="2023-09-13T05:09:29.488" v="66"/>
        <pc:sldMkLst>
          <pc:docMk/>
          <pc:sldMk cId="809157220" sldId="551"/>
        </pc:sldMkLst>
      </pc:sldChg>
      <pc:sldChg chg="del">
        <pc:chgData name="Carly Pettiona" userId="S::carly.pettiona@healingfoundation.org.au::8cfcf547-e567-4a67-ae5f-7d6e6196302b" providerId="AD" clId="Web-{97C4AB10-5E8B-13CB-C5FB-0322D8EBEFC0}" dt="2023-09-13T05:09:29.488" v="64"/>
        <pc:sldMkLst>
          <pc:docMk/>
          <pc:sldMk cId="1740644129" sldId="552"/>
        </pc:sldMkLst>
      </pc:sldChg>
      <pc:sldChg chg="addSp new modNotes">
        <pc:chgData name="Carly Pettiona" userId="S::carly.pettiona@healingfoundation.org.au::8cfcf547-e567-4a67-ae5f-7d6e6196302b" providerId="AD" clId="Web-{97C4AB10-5E8B-13CB-C5FB-0322D8EBEFC0}" dt="2023-09-13T05:20:34.115" v="229"/>
        <pc:sldMkLst>
          <pc:docMk/>
          <pc:sldMk cId="2844592159" sldId="552"/>
        </pc:sldMkLst>
        <pc:spChg chg="add">
          <ac:chgData name="Carly Pettiona" userId="S::carly.pettiona@healingfoundation.org.au::8cfcf547-e567-4a67-ae5f-7d6e6196302b" providerId="AD" clId="Web-{97C4AB10-5E8B-13CB-C5FB-0322D8EBEFC0}" dt="2023-09-13T05:20:27.303" v="228"/>
          <ac:spMkLst>
            <pc:docMk/>
            <pc:sldMk cId="2844592159" sldId="552"/>
            <ac:spMk id="2" creationId="{DEEAFC42-5BA0-ABA2-850F-277F4CE3CADC}"/>
          </ac:spMkLst>
        </pc:spChg>
        <pc:spChg chg="add">
          <ac:chgData name="Carly Pettiona" userId="S::carly.pettiona@healingfoundation.org.au::8cfcf547-e567-4a67-ae5f-7d6e6196302b" providerId="AD" clId="Web-{97C4AB10-5E8B-13CB-C5FB-0322D8EBEFC0}" dt="2023-09-13T05:20:27.303" v="228"/>
          <ac:spMkLst>
            <pc:docMk/>
            <pc:sldMk cId="2844592159" sldId="552"/>
            <ac:spMk id="3" creationId="{FDD3A201-73C0-92C0-8071-3DBCE2B46FE4}"/>
          </ac:spMkLst>
        </pc:spChg>
      </pc:sldChg>
      <pc:sldChg chg="addSp new modNotes">
        <pc:chgData name="Carly Pettiona" userId="S::carly.pettiona@healingfoundation.org.au::8cfcf547-e567-4a67-ae5f-7d6e6196302b" providerId="AD" clId="Web-{97C4AB10-5E8B-13CB-C5FB-0322D8EBEFC0}" dt="2023-09-13T05:20:52.834" v="231"/>
        <pc:sldMkLst>
          <pc:docMk/>
          <pc:sldMk cId="2589489642" sldId="553"/>
        </pc:sldMkLst>
        <pc:spChg chg="add">
          <ac:chgData name="Carly Pettiona" userId="S::carly.pettiona@healingfoundation.org.au::8cfcf547-e567-4a67-ae5f-7d6e6196302b" providerId="AD" clId="Web-{97C4AB10-5E8B-13CB-C5FB-0322D8EBEFC0}" dt="2023-09-13T05:20:48.162" v="230"/>
          <ac:spMkLst>
            <pc:docMk/>
            <pc:sldMk cId="2589489642" sldId="553"/>
            <ac:spMk id="2" creationId="{00DFBCCB-A338-C0C4-F3CF-C607E69CB0CC}"/>
          </ac:spMkLst>
        </pc:spChg>
        <pc:spChg chg="add">
          <ac:chgData name="Carly Pettiona" userId="S::carly.pettiona@healingfoundation.org.au::8cfcf547-e567-4a67-ae5f-7d6e6196302b" providerId="AD" clId="Web-{97C4AB10-5E8B-13CB-C5FB-0322D8EBEFC0}" dt="2023-09-13T05:20:48.162" v="230"/>
          <ac:spMkLst>
            <pc:docMk/>
            <pc:sldMk cId="2589489642" sldId="553"/>
            <ac:spMk id="3" creationId="{5511D413-E008-1D8B-CAF3-CF7FE1EA0963}"/>
          </ac:spMkLst>
        </pc:spChg>
      </pc:sldChg>
      <pc:sldChg chg="del">
        <pc:chgData name="Carly Pettiona" userId="S::carly.pettiona@healingfoundation.org.au::8cfcf547-e567-4a67-ae5f-7d6e6196302b" providerId="AD" clId="Web-{97C4AB10-5E8B-13CB-C5FB-0322D8EBEFC0}" dt="2023-09-13T05:09:29.488" v="65"/>
        <pc:sldMkLst>
          <pc:docMk/>
          <pc:sldMk cId="3035074734" sldId="553"/>
        </pc:sldMkLst>
      </pc:sldChg>
      <pc:sldChg chg="addSp new">
        <pc:chgData name="Carly Pettiona" userId="S::carly.pettiona@healingfoundation.org.au::8cfcf547-e567-4a67-ae5f-7d6e6196302b" providerId="AD" clId="Web-{97C4AB10-5E8B-13CB-C5FB-0322D8EBEFC0}" dt="2023-09-13T05:21:07.413" v="234"/>
        <pc:sldMkLst>
          <pc:docMk/>
          <pc:sldMk cId="2565804669" sldId="554"/>
        </pc:sldMkLst>
        <pc:spChg chg="add">
          <ac:chgData name="Carly Pettiona" userId="S::carly.pettiona@healingfoundation.org.au::8cfcf547-e567-4a67-ae5f-7d6e6196302b" providerId="AD" clId="Web-{97C4AB10-5E8B-13CB-C5FB-0322D8EBEFC0}" dt="2023-09-13T05:21:07.413" v="234"/>
          <ac:spMkLst>
            <pc:docMk/>
            <pc:sldMk cId="2565804669" sldId="554"/>
            <ac:spMk id="2" creationId="{DF81FB50-F600-8F19-12A9-B4F0E651F942}"/>
          </ac:spMkLst>
        </pc:spChg>
        <pc:spChg chg="add">
          <ac:chgData name="Carly Pettiona" userId="S::carly.pettiona@healingfoundation.org.au::8cfcf547-e567-4a67-ae5f-7d6e6196302b" providerId="AD" clId="Web-{97C4AB10-5E8B-13CB-C5FB-0322D8EBEFC0}" dt="2023-09-13T05:21:07.413" v="234"/>
          <ac:spMkLst>
            <pc:docMk/>
            <pc:sldMk cId="2565804669" sldId="554"/>
            <ac:spMk id="3" creationId="{9ABDF88E-3EA7-828E-12D0-768D7C72D3FF}"/>
          </ac:spMkLst>
        </pc:spChg>
      </pc:sldChg>
      <pc:sldChg chg="del">
        <pc:chgData name="Carly Pettiona" userId="S::carly.pettiona@healingfoundation.org.au::8cfcf547-e567-4a67-ae5f-7d6e6196302b" providerId="AD" clId="Web-{97C4AB10-5E8B-13CB-C5FB-0322D8EBEFC0}" dt="2023-09-13T05:09:29.488" v="63"/>
        <pc:sldMkLst>
          <pc:docMk/>
          <pc:sldMk cId="2778382885" sldId="554"/>
        </pc:sldMkLst>
      </pc:sldChg>
      <pc:sldChg chg="del">
        <pc:chgData name="Carly Pettiona" userId="S::carly.pettiona@healingfoundation.org.au::8cfcf547-e567-4a67-ae5f-7d6e6196302b" providerId="AD" clId="Web-{97C4AB10-5E8B-13CB-C5FB-0322D8EBEFC0}" dt="2023-09-13T05:09:24.910" v="62"/>
        <pc:sldMkLst>
          <pc:docMk/>
          <pc:sldMk cId="1171372230" sldId="555"/>
        </pc:sldMkLst>
      </pc:sldChg>
      <pc:sldChg chg="addSp new">
        <pc:chgData name="Carly Pettiona" userId="S::carly.pettiona@healingfoundation.org.au::8cfcf547-e567-4a67-ae5f-7d6e6196302b" providerId="AD" clId="Web-{97C4AB10-5E8B-13CB-C5FB-0322D8EBEFC0}" dt="2023-09-13T05:21:14.616" v="235"/>
        <pc:sldMkLst>
          <pc:docMk/>
          <pc:sldMk cId="4228832689" sldId="555"/>
        </pc:sldMkLst>
        <pc:spChg chg="add">
          <ac:chgData name="Carly Pettiona" userId="S::carly.pettiona@healingfoundation.org.au::8cfcf547-e567-4a67-ae5f-7d6e6196302b" providerId="AD" clId="Web-{97C4AB10-5E8B-13CB-C5FB-0322D8EBEFC0}" dt="2023-09-13T05:21:14.616" v="235"/>
          <ac:spMkLst>
            <pc:docMk/>
            <pc:sldMk cId="4228832689" sldId="555"/>
            <ac:spMk id="2" creationId="{41D16C2F-2344-E2D5-40DC-441DE908C538}"/>
          </ac:spMkLst>
        </pc:spChg>
        <pc:spChg chg="add">
          <ac:chgData name="Carly Pettiona" userId="S::carly.pettiona@healingfoundation.org.au::8cfcf547-e567-4a67-ae5f-7d6e6196302b" providerId="AD" clId="Web-{97C4AB10-5E8B-13CB-C5FB-0322D8EBEFC0}" dt="2023-09-13T05:21:14.616" v="235"/>
          <ac:spMkLst>
            <pc:docMk/>
            <pc:sldMk cId="4228832689" sldId="555"/>
            <ac:spMk id="3" creationId="{725E93CF-E4A1-02A0-6F9A-D998B8D525B3}"/>
          </ac:spMkLst>
        </pc:spChg>
      </pc:sldChg>
      <pc:sldChg chg="new del">
        <pc:chgData name="Carly Pettiona" userId="S::carly.pettiona@healingfoundation.org.au::8cfcf547-e567-4a67-ae5f-7d6e6196302b" providerId="AD" clId="Web-{97C4AB10-5E8B-13CB-C5FB-0322D8EBEFC0}" dt="2023-09-13T05:21:18.038" v="236"/>
        <pc:sldMkLst>
          <pc:docMk/>
          <pc:sldMk cId="1225359427" sldId="556"/>
        </pc:sldMkLst>
      </pc:sldChg>
      <pc:sldChg chg="del">
        <pc:chgData name="Carly Pettiona" userId="S::carly.pettiona@healingfoundation.org.au::8cfcf547-e567-4a67-ae5f-7d6e6196302b" providerId="AD" clId="Web-{97C4AB10-5E8B-13CB-C5FB-0322D8EBEFC0}" dt="2023-09-13T05:09:24.894" v="61"/>
        <pc:sldMkLst>
          <pc:docMk/>
          <pc:sldMk cId="2491485135" sldId="556"/>
        </pc:sldMkLst>
      </pc:sldChg>
      <pc:sldChg chg="addSp new modNotes">
        <pc:chgData name="Carly Pettiona" userId="S::carly.pettiona@healingfoundation.org.au::8cfcf547-e567-4a67-ae5f-7d6e6196302b" providerId="AD" clId="Web-{97C4AB10-5E8B-13CB-C5FB-0322D8EBEFC0}" dt="2023-09-13T05:28:07.127" v="245"/>
        <pc:sldMkLst>
          <pc:docMk/>
          <pc:sldMk cId="2504319207" sldId="556"/>
        </pc:sldMkLst>
        <pc:spChg chg="add">
          <ac:chgData name="Carly Pettiona" userId="S::carly.pettiona@healingfoundation.org.au::8cfcf547-e567-4a67-ae5f-7d6e6196302b" providerId="AD" clId="Web-{97C4AB10-5E8B-13CB-C5FB-0322D8EBEFC0}" dt="2023-09-13T05:28:00.252" v="244"/>
          <ac:spMkLst>
            <pc:docMk/>
            <pc:sldMk cId="2504319207" sldId="556"/>
            <ac:spMk id="2" creationId="{6C14889C-05E3-EDC9-D46D-8359F9DFC582}"/>
          </ac:spMkLst>
        </pc:spChg>
        <pc:spChg chg="add">
          <ac:chgData name="Carly Pettiona" userId="S::carly.pettiona@healingfoundation.org.au::8cfcf547-e567-4a67-ae5f-7d6e6196302b" providerId="AD" clId="Web-{97C4AB10-5E8B-13CB-C5FB-0322D8EBEFC0}" dt="2023-09-13T05:28:00.252" v="244"/>
          <ac:spMkLst>
            <pc:docMk/>
            <pc:sldMk cId="2504319207" sldId="556"/>
            <ac:spMk id="3" creationId="{63E3E86F-F91E-CE76-B50E-31B43869707C}"/>
          </ac:spMkLst>
        </pc:spChg>
        <pc:picChg chg="add">
          <ac:chgData name="Carly Pettiona" userId="S::carly.pettiona@healingfoundation.org.au::8cfcf547-e567-4a67-ae5f-7d6e6196302b" providerId="AD" clId="Web-{97C4AB10-5E8B-13CB-C5FB-0322D8EBEFC0}" dt="2023-09-13T05:28:00.252" v="244"/>
          <ac:picMkLst>
            <pc:docMk/>
            <pc:sldMk cId="2504319207" sldId="556"/>
            <ac:picMk id="4" creationId="{512F866A-CE11-B6C6-68F3-6BB46A76A9A8}"/>
          </ac:picMkLst>
        </pc:picChg>
      </pc:sldChg>
      <pc:sldChg chg="addSp new modNotes">
        <pc:chgData name="Carly Pettiona" userId="S::carly.pettiona@healingfoundation.org.au::8cfcf547-e567-4a67-ae5f-7d6e6196302b" providerId="AD" clId="Web-{97C4AB10-5E8B-13CB-C5FB-0322D8EBEFC0}" dt="2023-09-13T05:28:39.550" v="248"/>
        <pc:sldMkLst>
          <pc:docMk/>
          <pc:sldMk cId="1912082395" sldId="557"/>
        </pc:sldMkLst>
        <pc:spChg chg="add">
          <ac:chgData name="Carly Pettiona" userId="S::carly.pettiona@healingfoundation.org.au::8cfcf547-e567-4a67-ae5f-7d6e6196302b" providerId="AD" clId="Web-{97C4AB10-5E8B-13CB-C5FB-0322D8EBEFC0}" dt="2023-09-13T05:28:28.144" v="246"/>
          <ac:spMkLst>
            <pc:docMk/>
            <pc:sldMk cId="1912082395" sldId="557"/>
            <ac:spMk id="2" creationId="{8A6E787C-358A-AE8A-D347-699375098D76}"/>
          </ac:spMkLst>
        </pc:spChg>
        <pc:spChg chg="add">
          <ac:chgData name="Carly Pettiona" userId="S::carly.pettiona@healingfoundation.org.au::8cfcf547-e567-4a67-ae5f-7d6e6196302b" providerId="AD" clId="Web-{97C4AB10-5E8B-13CB-C5FB-0322D8EBEFC0}" dt="2023-09-13T05:28:28.144" v="246"/>
          <ac:spMkLst>
            <pc:docMk/>
            <pc:sldMk cId="1912082395" sldId="557"/>
            <ac:spMk id="3" creationId="{3314873E-8DBF-5EAF-AC8D-DCB5FE5D81D1}"/>
          </ac:spMkLst>
        </pc:spChg>
        <pc:picChg chg="add">
          <ac:chgData name="Carly Pettiona" userId="S::carly.pettiona@healingfoundation.org.au::8cfcf547-e567-4a67-ae5f-7d6e6196302b" providerId="AD" clId="Web-{97C4AB10-5E8B-13CB-C5FB-0322D8EBEFC0}" dt="2023-09-13T05:28:28.144" v="246"/>
          <ac:picMkLst>
            <pc:docMk/>
            <pc:sldMk cId="1912082395" sldId="557"/>
            <ac:picMk id="4" creationId="{CAB5BDF5-4543-6360-09C2-E223300924CC}"/>
          </ac:picMkLst>
        </pc:picChg>
      </pc:sldChg>
      <pc:sldChg chg="del">
        <pc:chgData name="Carly Pettiona" userId="S::carly.pettiona@healingfoundation.org.au::8cfcf547-e567-4a67-ae5f-7d6e6196302b" providerId="AD" clId="Web-{97C4AB10-5E8B-13CB-C5FB-0322D8EBEFC0}" dt="2023-09-13T05:09:24.894" v="60"/>
        <pc:sldMkLst>
          <pc:docMk/>
          <pc:sldMk cId="3072659343" sldId="557"/>
        </pc:sldMkLst>
      </pc:sldChg>
      <pc:sldChg chg="del">
        <pc:chgData name="Carly Pettiona" userId="S::carly.pettiona@healingfoundation.org.au::8cfcf547-e567-4a67-ae5f-7d6e6196302b" providerId="AD" clId="Web-{97C4AB10-5E8B-13CB-C5FB-0322D8EBEFC0}" dt="2023-09-13T05:09:24.894" v="59"/>
        <pc:sldMkLst>
          <pc:docMk/>
          <pc:sldMk cId="253525740" sldId="558"/>
        </pc:sldMkLst>
      </pc:sldChg>
      <pc:sldChg chg="addSp delSp modSp new modNotes">
        <pc:chgData name="Carly Pettiona" userId="S::carly.pettiona@healingfoundation.org.au::8cfcf547-e567-4a67-ae5f-7d6e6196302b" providerId="AD" clId="Web-{97C4AB10-5E8B-13CB-C5FB-0322D8EBEFC0}" dt="2023-09-13T05:29:33.817" v="260" actId="14100"/>
        <pc:sldMkLst>
          <pc:docMk/>
          <pc:sldMk cId="3020568270" sldId="558"/>
        </pc:sldMkLst>
        <pc:spChg chg="add mod">
          <ac:chgData name="Carly Pettiona" userId="S::carly.pettiona@healingfoundation.org.au::8cfcf547-e567-4a67-ae5f-7d6e6196302b" providerId="AD" clId="Web-{97C4AB10-5E8B-13CB-C5FB-0322D8EBEFC0}" dt="2023-09-13T05:29:24.661" v="258" actId="14100"/>
          <ac:spMkLst>
            <pc:docMk/>
            <pc:sldMk cId="3020568270" sldId="558"/>
            <ac:spMk id="2" creationId="{92A492EB-0F63-62E8-7984-9B2B52FE874A}"/>
          </ac:spMkLst>
        </pc:spChg>
        <pc:spChg chg="add del">
          <ac:chgData name="Carly Pettiona" userId="S::carly.pettiona@healingfoundation.org.au::8cfcf547-e567-4a67-ae5f-7d6e6196302b" providerId="AD" clId="Web-{97C4AB10-5E8B-13CB-C5FB-0322D8EBEFC0}" dt="2023-09-13T05:28:51.644" v="250"/>
          <ac:spMkLst>
            <pc:docMk/>
            <pc:sldMk cId="3020568270" sldId="558"/>
            <ac:spMk id="3" creationId="{3EF36089-0A97-9483-3D4E-90ABF55F862C}"/>
          </ac:spMkLst>
        </pc:spChg>
        <pc:picChg chg="add mod">
          <ac:chgData name="Carly Pettiona" userId="S::carly.pettiona@healingfoundation.org.au::8cfcf547-e567-4a67-ae5f-7d6e6196302b" providerId="AD" clId="Web-{97C4AB10-5E8B-13CB-C5FB-0322D8EBEFC0}" dt="2023-09-13T05:29:33.817" v="260" actId="14100"/>
          <ac:picMkLst>
            <pc:docMk/>
            <pc:sldMk cId="3020568270" sldId="558"/>
            <ac:picMk id="4" creationId="{762440E4-2E06-D3F1-A7C8-D68C87B7F66C}"/>
          </ac:picMkLst>
        </pc:picChg>
      </pc:sldChg>
      <pc:sldChg chg="addSp new modNotes">
        <pc:chgData name="Carly Pettiona" userId="S::carly.pettiona@healingfoundation.org.au::8cfcf547-e567-4a67-ae5f-7d6e6196302b" providerId="AD" clId="Web-{97C4AB10-5E8B-13CB-C5FB-0322D8EBEFC0}" dt="2023-09-13T05:29:59.412" v="263"/>
        <pc:sldMkLst>
          <pc:docMk/>
          <pc:sldMk cId="299989649" sldId="559"/>
        </pc:sldMkLst>
        <pc:spChg chg="add">
          <ac:chgData name="Carly Pettiona" userId="S::carly.pettiona@healingfoundation.org.au::8cfcf547-e567-4a67-ae5f-7d6e6196302b" providerId="AD" clId="Web-{97C4AB10-5E8B-13CB-C5FB-0322D8EBEFC0}" dt="2023-09-13T05:29:44.302" v="261"/>
          <ac:spMkLst>
            <pc:docMk/>
            <pc:sldMk cId="299989649" sldId="559"/>
            <ac:spMk id="2" creationId="{CD8E417E-154A-20DD-87B9-4829D4147A72}"/>
          </ac:spMkLst>
        </pc:spChg>
        <pc:spChg chg="add">
          <ac:chgData name="Carly Pettiona" userId="S::carly.pettiona@healingfoundation.org.au::8cfcf547-e567-4a67-ae5f-7d6e6196302b" providerId="AD" clId="Web-{97C4AB10-5E8B-13CB-C5FB-0322D8EBEFC0}" dt="2023-09-13T05:29:44.302" v="261"/>
          <ac:spMkLst>
            <pc:docMk/>
            <pc:sldMk cId="299989649" sldId="559"/>
            <ac:spMk id="3" creationId="{CC596F92-3FE3-DC86-E534-8AF227AA548C}"/>
          </ac:spMkLst>
        </pc:spChg>
      </pc:sldChg>
      <pc:sldChg chg="del">
        <pc:chgData name="Carly Pettiona" userId="S::carly.pettiona@healingfoundation.org.au::8cfcf547-e567-4a67-ae5f-7d6e6196302b" providerId="AD" clId="Web-{97C4AB10-5E8B-13CB-C5FB-0322D8EBEFC0}" dt="2023-09-13T05:09:24.894" v="58"/>
        <pc:sldMkLst>
          <pc:docMk/>
          <pc:sldMk cId="703560948" sldId="559"/>
        </pc:sldMkLst>
      </pc:sldChg>
      <pc:sldChg chg="del">
        <pc:chgData name="Carly Pettiona" userId="S::carly.pettiona@healingfoundation.org.au::8cfcf547-e567-4a67-ae5f-7d6e6196302b" providerId="AD" clId="Web-{97C4AB10-5E8B-13CB-C5FB-0322D8EBEFC0}" dt="2023-09-13T05:09:24.894" v="57"/>
        <pc:sldMkLst>
          <pc:docMk/>
          <pc:sldMk cId="2759079487" sldId="560"/>
        </pc:sldMkLst>
      </pc:sldChg>
      <pc:sldChg chg="addSp modSp new modNotes">
        <pc:chgData name="Carly Pettiona" userId="S::carly.pettiona@healingfoundation.org.au::8cfcf547-e567-4a67-ae5f-7d6e6196302b" providerId="AD" clId="Web-{97C4AB10-5E8B-13CB-C5FB-0322D8EBEFC0}" dt="2023-09-13T05:30:49.194" v="279" actId="14100"/>
        <pc:sldMkLst>
          <pc:docMk/>
          <pc:sldMk cId="3672222680" sldId="560"/>
        </pc:sldMkLst>
        <pc:spChg chg="add mod">
          <ac:chgData name="Carly Pettiona" userId="S::carly.pettiona@healingfoundation.org.au::8cfcf547-e567-4a67-ae5f-7d6e6196302b" providerId="AD" clId="Web-{97C4AB10-5E8B-13CB-C5FB-0322D8EBEFC0}" dt="2023-09-13T05:30:40.319" v="277" actId="1076"/>
          <ac:spMkLst>
            <pc:docMk/>
            <pc:sldMk cId="3672222680" sldId="560"/>
            <ac:spMk id="2" creationId="{E6457FED-8495-6D05-497B-3E5CC45CB953}"/>
          </ac:spMkLst>
        </pc:spChg>
        <pc:picChg chg="add mod">
          <ac:chgData name="Carly Pettiona" userId="S::carly.pettiona@healingfoundation.org.au::8cfcf547-e567-4a67-ae5f-7d6e6196302b" providerId="AD" clId="Web-{97C4AB10-5E8B-13CB-C5FB-0322D8EBEFC0}" dt="2023-09-13T05:30:49.194" v="279" actId="14100"/>
          <ac:picMkLst>
            <pc:docMk/>
            <pc:sldMk cId="3672222680" sldId="560"/>
            <ac:picMk id="3" creationId="{B103C376-BA24-B588-E483-7797494270CF}"/>
          </ac:picMkLst>
        </pc:picChg>
      </pc:sldChg>
      <pc:sldChg chg="del">
        <pc:chgData name="Carly Pettiona" userId="S::carly.pettiona@healingfoundation.org.au::8cfcf547-e567-4a67-ae5f-7d6e6196302b" providerId="AD" clId="Web-{97C4AB10-5E8B-13CB-C5FB-0322D8EBEFC0}" dt="2023-09-13T05:09:24.894" v="56"/>
        <pc:sldMkLst>
          <pc:docMk/>
          <pc:sldMk cId="2585980516" sldId="561"/>
        </pc:sldMkLst>
      </pc:sldChg>
      <pc:sldChg chg="addSp new modNotes">
        <pc:chgData name="Carly Pettiona" userId="S::carly.pettiona@healingfoundation.org.au::8cfcf547-e567-4a67-ae5f-7d6e6196302b" providerId="AD" clId="Web-{97C4AB10-5E8B-13CB-C5FB-0322D8EBEFC0}" dt="2023-09-13T05:31:07.554" v="282"/>
        <pc:sldMkLst>
          <pc:docMk/>
          <pc:sldMk cId="2775731368" sldId="561"/>
        </pc:sldMkLst>
        <pc:spChg chg="add">
          <ac:chgData name="Carly Pettiona" userId="S::carly.pettiona@healingfoundation.org.au::8cfcf547-e567-4a67-ae5f-7d6e6196302b" providerId="AD" clId="Web-{97C4AB10-5E8B-13CB-C5FB-0322D8EBEFC0}" dt="2023-09-13T05:31:00.960" v="280"/>
          <ac:spMkLst>
            <pc:docMk/>
            <pc:sldMk cId="2775731368" sldId="561"/>
            <ac:spMk id="2" creationId="{36D7903E-62C9-335D-4214-4A3F77A73ADC}"/>
          </ac:spMkLst>
        </pc:spChg>
        <pc:spChg chg="add">
          <ac:chgData name="Carly Pettiona" userId="S::carly.pettiona@healingfoundation.org.au::8cfcf547-e567-4a67-ae5f-7d6e6196302b" providerId="AD" clId="Web-{97C4AB10-5E8B-13CB-C5FB-0322D8EBEFC0}" dt="2023-09-13T05:31:00.960" v="280"/>
          <ac:spMkLst>
            <pc:docMk/>
            <pc:sldMk cId="2775731368" sldId="561"/>
            <ac:spMk id="3" creationId="{2204BF53-AE1E-2FFC-A66D-CBF851D64B1A}"/>
          </ac:spMkLst>
        </pc:spChg>
      </pc:sldChg>
      <pc:sldChg chg="addSp modSp new modNotes">
        <pc:chgData name="Carly Pettiona" userId="S::carly.pettiona@healingfoundation.org.au::8cfcf547-e567-4a67-ae5f-7d6e6196302b" providerId="AD" clId="Web-{97C4AB10-5E8B-13CB-C5FB-0322D8EBEFC0}" dt="2023-09-13T05:31:59.946" v="296" actId="1076"/>
        <pc:sldMkLst>
          <pc:docMk/>
          <pc:sldMk cId="2340629413" sldId="562"/>
        </pc:sldMkLst>
        <pc:spChg chg="add mod">
          <ac:chgData name="Carly Pettiona" userId="S::carly.pettiona@healingfoundation.org.au::8cfcf547-e567-4a67-ae5f-7d6e6196302b" providerId="AD" clId="Web-{97C4AB10-5E8B-13CB-C5FB-0322D8EBEFC0}" dt="2023-09-13T05:31:49.071" v="293" actId="1076"/>
          <ac:spMkLst>
            <pc:docMk/>
            <pc:sldMk cId="2340629413" sldId="562"/>
            <ac:spMk id="2" creationId="{8545D253-6BC8-FCE5-131A-BA8813043653}"/>
          </ac:spMkLst>
        </pc:spChg>
        <pc:picChg chg="add mod">
          <ac:chgData name="Carly Pettiona" userId="S::carly.pettiona@healingfoundation.org.au::8cfcf547-e567-4a67-ae5f-7d6e6196302b" providerId="AD" clId="Web-{97C4AB10-5E8B-13CB-C5FB-0322D8EBEFC0}" dt="2023-09-13T05:31:59.946" v="296" actId="1076"/>
          <ac:picMkLst>
            <pc:docMk/>
            <pc:sldMk cId="2340629413" sldId="562"/>
            <ac:picMk id="3" creationId="{262FB553-C079-0834-58BD-99ACA1BCD72E}"/>
          </ac:picMkLst>
        </pc:picChg>
      </pc:sldChg>
      <pc:sldChg chg="addSp new">
        <pc:chgData name="Carly Pettiona" userId="S::carly.pettiona@healingfoundation.org.au::8cfcf547-e567-4a67-ae5f-7d6e6196302b" providerId="AD" clId="Web-{97C4AB10-5E8B-13CB-C5FB-0322D8EBEFC0}" dt="2023-09-13T05:32:09.134" v="297"/>
        <pc:sldMkLst>
          <pc:docMk/>
          <pc:sldMk cId="4231478809" sldId="563"/>
        </pc:sldMkLst>
        <pc:spChg chg="add">
          <ac:chgData name="Carly Pettiona" userId="S::carly.pettiona@healingfoundation.org.au::8cfcf547-e567-4a67-ae5f-7d6e6196302b" providerId="AD" clId="Web-{97C4AB10-5E8B-13CB-C5FB-0322D8EBEFC0}" dt="2023-09-13T05:32:09.134" v="297"/>
          <ac:spMkLst>
            <pc:docMk/>
            <pc:sldMk cId="4231478809" sldId="563"/>
            <ac:spMk id="2" creationId="{FCC44A49-5693-54B4-A64F-68A2DD1B78C9}"/>
          </ac:spMkLst>
        </pc:spChg>
        <pc:spChg chg="add">
          <ac:chgData name="Carly Pettiona" userId="S::carly.pettiona@healingfoundation.org.au::8cfcf547-e567-4a67-ae5f-7d6e6196302b" providerId="AD" clId="Web-{97C4AB10-5E8B-13CB-C5FB-0322D8EBEFC0}" dt="2023-09-13T05:32:09.134" v="297"/>
          <ac:spMkLst>
            <pc:docMk/>
            <pc:sldMk cId="4231478809" sldId="563"/>
            <ac:spMk id="3" creationId="{2D9B26C5-2083-453F-CBFB-7681EE994B50}"/>
          </ac:spMkLst>
        </pc:spChg>
      </pc:sldChg>
      <pc:sldChg chg="addSp new">
        <pc:chgData name="Carly Pettiona" userId="S::carly.pettiona@healingfoundation.org.au::8cfcf547-e567-4a67-ae5f-7d6e6196302b" providerId="AD" clId="Web-{97C4AB10-5E8B-13CB-C5FB-0322D8EBEFC0}" dt="2023-09-13T05:32:40.916" v="298"/>
        <pc:sldMkLst>
          <pc:docMk/>
          <pc:sldMk cId="823262097" sldId="564"/>
        </pc:sldMkLst>
        <pc:spChg chg="add">
          <ac:chgData name="Carly Pettiona" userId="S::carly.pettiona@healingfoundation.org.au::8cfcf547-e567-4a67-ae5f-7d6e6196302b" providerId="AD" clId="Web-{97C4AB10-5E8B-13CB-C5FB-0322D8EBEFC0}" dt="2023-09-13T05:32:40.916" v="298"/>
          <ac:spMkLst>
            <pc:docMk/>
            <pc:sldMk cId="823262097" sldId="564"/>
            <ac:spMk id="2" creationId="{4FAF34C9-45C5-2ECE-0CDC-52FA835364DE}"/>
          </ac:spMkLst>
        </pc:spChg>
        <pc:spChg chg="add">
          <ac:chgData name="Carly Pettiona" userId="S::carly.pettiona@healingfoundation.org.au::8cfcf547-e567-4a67-ae5f-7d6e6196302b" providerId="AD" clId="Web-{97C4AB10-5E8B-13CB-C5FB-0322D8EBEFC0}" dt="2023-09-13T05:32:40.916" v="298"/>
          <ac:spMkLst>
            <pc:docMk/>
            <pc:sldMk cId="823262097" sldId="564"/>
            <ac:spMk id="3" creationId="{2CE4D040-FCD8-354A-5D99-DB90F23CF159}"/>
          </ac:spMkLst>
        </pc:spChg>
      </pc:sldChg>
      <pc:sldChg chg="addSp new">
        <pc:chgData name="Carly Pettiona" userId="S::carly.pettiona@healingfoundation.org.au::8cfcf547-e567-4a67-ae5f-7d6e6196302b" providerId="AD" clId="Web-{97C4AB10-5E8B-13CB-C5FB-0322D8EBEFC0}" dt="2023-09-13T05:32:50.510" v="302"/>
        <pc:sldMkLst>
          <pc:docMk/>
          <pc:sldMk cId="810511036" sldId="565"/>
        </pc:sldMkLst>
        <pc:spChg chg="add">
          <ac:chgData name="Carly Pettiona" userId="S::carly.pettiona@healingfoundation.org.au::8cfcf547-e567-4a67-ae5f-7d6e6196302b" providerId="AD" clId="Web-{97C4AB10-5E8B-13CB-C5FB-0322D8EBEFC0}" dt="2023-09-13T05:32:50.510" v="302"/>
          <ac:spMkLst>
            <pc:docMk/>
            <pc:sldMk cId="810511036" sldId="565"/>
            <ac:spMk id="2" creationId="{C3B4CE30-B179-085A-152F-973109416869}"/>
          </ac:spMkLst>
        </pc:spChg>
        <pc:spChg chg="add">
          <ac:chgData name="Carly Pettiona" userId="S::carly.pettiona@healingfoundation.org.au::8cfcf547-e567-4a67-ae5f-7d6e6196302b" providerId="AD" clId="Web-{97C4AB10-5E8B-13CB-C5FB-0322D8EBEFC0}" dt="2023-09-13T05:32:50.510" v="302"/>
          <ac:spMkLst>
            <pc:docMk/>
            <pc:sldMk cId="810511036" sldId="565"/>
            <ac:spMk id="3" creationId="{BB9F9669-5B5D-0BB4-CD43-74ACD4BF6412}"/>
          </ac:spMkLst>
        </pc:spChg>
      </pc:sldChg>
      <pc:sldChg chg="addSp new">
        <pc:chgData name="Carly Pettiona" userId="S::carly.pettiona@healingfoundation.org.au::8cfcf547-e567-4a67-ae5f-7d6e6196302b" providerId="AD" clId="Web-{97C4AB10-5E8B-13CB-C5FB-0322D8EBEFC0}" dt="2023-09-13T05:32:57.307" v="303"/>
        <pc:sldMkLst>
          <pc:docMk/>
          <pc:sldMk cId="2122888019" sldId="566"/>
        </pc:sldMkLst>
        <pc:spChg chg="add">
          <ac:chgData name="Carly Pettiona" userId="S::carly.pettiona@healingfoundation.org.au::8cfcf547-e567-4a67-ae5f-7d6e6196302b" providerId="AD" clId="Web-{97C4AB10-5E8B-13CB-C5FB-0322D8EBEFC0}" dt="2023-09-13T05:32:57.307" v="303"/>
          <ac:spMkLst>
            <pc:docMk/>
            <pc:sldMk cId="2122888019" sldId="566"/>
            <ac:spMk id="2" creationId="{C476B335-B4B8-073C-03B9-CDF08B4676C4}"/>
          </ac:spMkLst>
        </pc:spChg>
        <pc:spChg chg="add">
          <ac:chgData name="Carly Pettiona" userId="S::carly.pettiona@healingfoundation.org.au::8cfcf547-e567-4a67-ae5f-7d6e6196302b" providerId="AD" clId="Web-{97C4AB10-5E8B-13CB-C5FB-0322D8EBEFC0}" dt="2023-09-13T05:32:57.307" v="303"/>
          <ac:spMkLst>
            <pc:docMk/>
            <pc:sldMk cId="2122888019" sldId="566"/>
            <ac:spMk id="3" creationId="{FF50CE26-7058-9E9D-4AC3-1309A612F91D}"/>
          </ac:spMkLst>
        </pc:spChg>
      </pc:sldChg>
      <pc:sldChg chg="new del">
        <pc:chgData name="Carly Pettiona" userId="S::carly.pettiona@healingfoundation.org.au::8cfcf547-e567-4a67-ae5f-7d6e6196302b" providerId="AD" clId="Web-{97C4AB10-5E8B-13CB-C5FB-0322D8EBEFC0}" dt="2023-09-13T05:32:59.292" v="304"/>
        <pc:sldMkLst>
          <pc:docMk/>
          <pc:sldMk cId="1461098426" sldId="567"/>
        </pc:sldMkLst>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ngarra.com.au/learning/education-resources/classroom-resources/mathinna-2008/telling-the-story-mathinna-200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angarra.com.au/about/our-compan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wgEw4cgcE7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mh.com.au/entertainment/art-and-design/mathinna-20080724-gdslm6.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angarra.com.au/productions/mathinn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atic1.squarespace.com/static/5a94ab81a9e0289aeafacd94/t/5aa75d7771c10b9167ffb4fd/1520917881458/Sorry+Day+Teachers%27+Notes.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owPeoqsfsSk"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R8RDYXe8nt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dn.sanity.io/files/m2obzhc2/production/c408d0e76bee72e31629fb0b2dff8892c186b7cd.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youtube.com/watch?v=ggM93NRxZ30" TargetMode="External"/><Relationship Id="rId5" Type="http://schemas.openxmlformats.org/officeDocument/2006/relationships/hyperlink" Target="https://learning.qagoma.qld.gov.au/artworks/i-forgive-you/" TargetMode="External"/><Relationship Id="rId4" Type="http://schemas.openxmlformats.org/officeDocument/2006/relationships/hyperlink" Target="https://learning.qagoma.qld.gov.au/artworks/sorry/"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log.qagoma.qld.gov.au/tony-albert-sorry-is-just-a-word-if-it-is-not-backed-up-by-real-outcomes-australi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arning.qagoma.qld.gov.au/artworks/sorr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dn.sanity.io/files/m2obzhc2/production/c408d0e76bee72e31629fb0b2dff8892c186b7cd.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earning.qagoma.qld.gov.au/artworks/i-forgive-yo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htlM8m6j6i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htlM8m6j6i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ggM93NRxZ3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ggM93NRxZ3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th.humanrights.gov.au/media/literatur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youtube.com/watch?v=GW3dks0Eu5Q&amp;t=43s" TargetMode="External"/><Relationship Id="rId5" Type="http://schemas.openxmlformats.org/officeDocument/2006/relationships/hyperlink" Target="https://www.youtube.com/watch?v=xurO_YulJ4c" TargetMode="External"/><Relationship Id="rId4" Type="http://schemas.openxmlformats.org/officeDocument/2006/relationships/hyperlink" Target="https://www.youtube.com/watch?v=lyCp_rnbXD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umanrights.gov.au/sites/default/files/content/bth/taken/us_taken_away2007.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umanrights.gov.au/sites/default/files/content/bth/taken/us_taken_away2007.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lyCp_rnbXD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heclothesline.com.au/steven-oliver-bigger-and-blacker-adelaide-cabaret-festival-2019-review"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youtube.com/watch?v=lyCp_rnbXD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xurO_YulJ4c"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ewmatilda.com/2017/07/18/steven-olivers-poem-real-tops-2-million-views-lets-get-hate-he-said-there-as-wel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lyCp_rnbXD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GW3dks0Eu5Q&amp;t=43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bc.net.au/qanda/steven-oliver-2022/101707356"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lyCp_rnbXD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atements.qld.gov.au/statements/93514" TargetMode="External"/><Relationship Id="rId7" Type="http://schemas.openxmlformats.org/officeDocument/2006/relationships/hyperlink" Target="https://www.bangarra.com.au/media/n1pevlqz/mathinna-study-guide-2016.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bangarra.com.au/learning/education-resources/classroom-resources/mathinna-2008/excerpts-from-mathinna/" TargetMode="External"/><Relationship Id="rId5" Type="http://schemas.openxmlformats.org/officeDocument/2006/relationships/hyperlink" Target="https://www.youtube.com/watch?v=wgEw4cgcE7o" TargetMode="External"/><Relationship Id="rId4" Type="http://schemas.openxmlformats.org/officeDocument/2006/relationships/hyperlink" Target="https://www.bangarra.com.au/learning/education-resources/classroom-resources/mathinna-2008/telling-the-story-mathinna-200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About Bangarra:</a:t>
            </a:r>
            <a:endParaRPr lang="en-AU" b="1"/>
          </a:p>
          <a:p>
            <a:r>
              <a:rPr lang="en-US"/>
              <a:t>Bangarra is an Aboriginal &amp; Torres Strait Islander </a:t>
            </a:r>
            <a:r>
              <a:rPr lang="en-US" err="1"/>
              <a:t>organisation</a:t>
            </a:r>
            <a:r>
              <a:rPr lang="en-US"/>
              <a:t> and one of Australia’s leading performing arts companies. Their dance technique is forged from over 40,000 years of culture, infused with contemporary movement. The company’s dancers are professionally trained, dynamic artists who represent the pinnacle of Australian dance. The company's relationships with Indigenous communities are the heart of Bangarra, with their repertoire created on country and stories gathered from respected community Elders. </a:t>
            </a:r>
            <a:endParaRPr lang="en-AU"/>
          </a:p>
          <a:p>
            <a:endParaRPr lang="en-US"/>
          </a:p>
          <a:p>
            <a:r>
              <a:rPr lang="en-US">
                <a:cs typeface="Calibri"/>
              </a:rPr>
              <a:t>Display the website </a:t>
            </a:r>
            <a:r>
              <a:rPr lang="en-US">
                <a:cs typeface="Calibri"/>
                <a:hlinkClick r:id="" action="ppaction://noaction"/>
              </a:rPr>
              <a:t>Telling t</a:t>
            </a:r>
            <a:r>
              <a:rPr lang="en-US">
                <a:hlinkClick r:id="" action="ppaction://noaction"/>
              </a:rPr>
              <a:t>he Story: </a:t>
            </a:r>
            <a:r>
              <a:rPr lang="en-US" err="1">
                <a:hlinkClick r:id="" action="ppaction://noaction"/>
              </a:rPr>
              <a:t>Mathinna</a:t>
            </a:r>
            <a:r>
              <a:rPr lang="en-US"/>
              <a:t> and read through the story with students: </a:t>
            </a:r>
            <a:r>
              <a:rPr lang="en-US">
                <a:hlinkClick r:id="rId3"/>
              </a:rPr>
              <a:t>https://www.bangarra.com.au/learning/education-resources/classroom-resources/mathinna-2008/telling-the-story-mathinna-2008/</a:t>
            </a:r>
            <a:r>
              <a:rPr lang="en-US"/>
              <a:t> </a:t>
            </a:r>
          </a:p>
          <a:p>
            <a:endParaRPr lang="en-US"/>
          </a:p>
          <a:p>
            <a:r>
              <a:rPr lang="en-AU" b="1"/>
              <a:t>Info above from: </a:t>
            </a:r>
            <a:r>
              <a:rPr lang="en-AU">
                <a:hlinkClick r:id="rId4"/>
              </a:rPr>
              <a:t>https://www.youtube.com/@bangarradancetheatre/about</a:t>
            </a:r>
            <a:endParaRPr lang="en-AU">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304488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Facilitate whole class discussion before handing out Worksheet 1</a:t>
            </a: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1588000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Video Link: </a:t>
            </a:r>
            <a:r>
              <a:rPr lang="en-AU">
                <a:hlinkClick r:id="rId3"/>
              </a:rPr>
              <a:t>https://www.youtube.com/watch?v=wgEw4cgcE7o</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9862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Distribute worksheet 2 and give students time to complete this worksheet</a:t>
            </a:r>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245561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Facilitate whole class discussion of the points above</a:t>
            </a: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3366210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Distribute worksheet 3.</a:t>
            </a:r>
            <a:endParaRPr lang="en-US"/>
          </a:p>
          <a:p>
            <a:pPr marL="171450" indent="-171450">
              <a:buFont typeface="Arial"/>
              <a:buChar char="•"/>
            </a:pPr>
            <a:r>
              <a:rPr lang="en-US">
                <a:ea typeface="Calibri" panose="020F0502020204030204"/>
                <a:cs typeface="Calibri"/>
              </a:rPr>
              <a:t>You may wish to read through the example review as a class: </a:t>
            </a:r>
            <a:r>
              <a:rPr lang="en-US">
                <a:hlinkClick r:id="rId3"/>
              </a:rPr>
              <a:t>https://www.smh.com.au/entertainment/art-and-design/mathinna-20080724-gdslm6.html</a:t>
            </a:r>
            <a:r>
              <a:rPr lang="en-US"/>
              <a:t> </a:t>
            </a:r>
            <a:endParaRPr lang="en-US">
              <a:cs typeface="Calibri"/>
            </a:endParaRPr>
          </a:p>
          <a:p>
            <a:pPr marL="171450" indent="-171450">
              <a:buFont typeface="Arial"/>
              <a:buChar char="•"/>
            </a:pPr>
            <a:r>
              <a:rPr lang="en-US">
                <a:cs typeface="Calibri"/>
              </a:rPr>
              <a:t>When students have finished writing, you may get them to swap with a peer for editing and providing feedback.</a:t>
            </a:r>
            <a:endParaRPr lang="en-US">
              <a:ea typeface="Calibri"/>
              <a:cs typeface="Calibri"/>
            </a:endParaRPr>
          </a:p>
          <a:p>
            <a:endParaRPr lang="en-US">
              <a:cs typeface="Calibri"/>
            </a:endParaRPr>
          </a:p>
          <a:p>
            <a:r>
              <a:rPr lang="en-US">
                <a:cs typeface="Calibri"/>
              </a:rPr>
              <a:t>Image from: </a:t>
            </a:r>
            <a:r>
              <a:rPr lang="en-US">
                <a:hlinkClick r:id="rId4"/>
              </a:rPr>
              <a:t>https://www.bangarra.com.au/productions/mathinna/</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188275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 some time for students to share reflections on the lesson</a:t>
            </a: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113119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critically </a:t>
            </a:r>
            <a:r>
              <a:rPr lang="en-US" err="1"/>
              <a:t>analyse</a:t>
            </a:r>
            <a:r>
              <a:rPr lang="en-US"/>
              <a:t> </a:t>
            </a:r>
            <a:r>
              <a:rPr lang="en-US" i="1"/>
              <a:t>Sorry Day</a:t>
            </a:r>
            <a:r>
              <a:rPr lang="en-US"/>
              <a:t> by Coral Vass and Dub Leffler. Students create a mind map and multi-modal presentation on the historical, social and cultural value of the book.</a:t>
            </a:r>
          </a:p>
          <a:p>
            <a:endParaRPr lang="en-US">
              <a:cs typeface="+mn-lt"/>
            </a:endParaRPr>
          </a:p>
          <a:p>
            <a:r>
              <a:rPr lang="en-US" b="1">
                <a:cs typeface="+mn-lt"/>
              </a:rPr>
              <a:t>Resources</a:t>
            </a:r>
            <a:endParaRPr lang="en-US">
              <a:cs typeface="+mn-lt"/>
            </a:endParaRPr>
          </a:p>
          <a:p>
            <a:pPr marL="171450" indent="-171450">
              <a:buFont typeface="Arial"/>
              <a:buChar char="•"/>
            </a:pPr>
            <a:r>
              <a:rPr lang="en-US"/>
              <a:t>For your own background knowledge, read </a:t>
            </a:r>
            <a:r>
              <a:rPr lang="en-US" i="1">
                <a:hlinkClick r:id="rId3"/>
              </a:rPr>
              <a:t>Sorry Day</a:t>
            </a:r>
            <a:r>
              <a:rPr lang="en-US">
                <a:hlinkClick r:id="rId3"/>
              </a:rPr>
              <a:t> teachers’ notes</a:t>
            </a:r>
            <a:r>
              <a:rPr lang="en-US"/>
              <a:t>.</a:t>
            </a:r>
            <a:endParaRPr lang="en-US">
              <a:ea typeface="Calibri"/>
              <a:cs typeface="Calibri"/>
            </a:endParaRPr>
          </a:p>
          <a:p>
            <a:pPr marL="171450" indent="-171450">
              <a:buFont typeface="Arial"/>
              <a:buChar char="•"/>
            </a:pPr>
            <a:r>
              <a:rPr lang="en-US"/>
              <a:t>Book: </a:t>
            </a:r>
            <a:r>
              <a:rPr lang="en-US" i="1"/>
              <a:t>Sorry Day</a:t>
            </a:r>
            <a:r>
              <a:rPr lang="en-US"/>
              <a:t> by Coral Vass and Dub Leffler.</a:t>
            </a:r>
            <a:endParaRPr lang="en-US">
              <a:ea typeface="Calibri"/>
              <a:cs typeface="Calibri"/>
            </a:endParaRPr>
          </a:p>
          <a:p>
            <a:pPr marL="171450" indent="-171450">
              <a:buFont typeface="Arial"/>
              <a:buChar char="•"/>
            </a:pPr>
            <a:r>
              <a:rPr lang="en-US"/>
              <a:t>Video: </a:t>
            </a:r>
            <a:r>
              <a:rPr lang="en-US" i="1">
                <a:hlinkClick r:id="rId4"/>
              </a:rPr>
              <a:t>Sorry Day</a:t>
            </a:r>
            <a:r>
              <a:rPr lang="en-US">
                <a:hlinkClick r:id="rId4"/>
              </a:rPr>
              <a:t> by Coral Vass and Dub Leffler</a:t>
            </a:r>
            <a:r>
              <a:rPr lang="en-US"/>
              <a:t>.</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2657910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Either read through </a:t>
            </a:r>
            <a:r>
              <a:rPr lang="en-AU" i="1">
                <a:cs typeface="Calibri"/>
              </a:rPr>
              <a:t>Sorry Day</a:t>
            </a:r>
            <a:r>
              <a:rPr lang="en-AU">
                <a:cs typeface="Calibri"/>
              </a:rPr>
              <a:t> or watch the video</a:t>
            </a:r>
            <a:r>
              <a:rPr lang="en-AU"/>
              <a:t>: </a:t>
            </a:r>
            <a:r>
              <a:rPr lang="en-AU">
                <a:hlinkClick r:id="rId3"/>
              </a:rPr>
              <a:t>https://www.youtube.com/watch?v=R8RDYXe8ntQ</a:t>
            </a:r>
            <a:r>
              <a:rPr lang="en-AU"/>
              <a:t> </a:t>
            </a:r>
            <a:endParaRPr lang="en-US">
              <a:cs typeface="Calibri"/>
            </a:endParaRPr>
          </a:p>
          <a:p>
            <a:endParaRPr lang="en-AU">
              <a:cs typeface="Calibri"/>
            </a:endParaRPr>
          </a:p>
          <a:p>
            <a:r>
              <a:rPr lang="en-AU">
                <a:cs typeface="Calibri"/>
              </a:rPr>
              <a:t>After reading the book, work through the discussion points.</a:t>
            </a:r>
          </a:p>
          <a:p>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317543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Ensure students have equipment needed to complete mind map. If needed, demonstrate how to construct on the board as students discuss in their groups</a:t>
            </a: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405641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a:t>Update this slide with the </a:t>
            </a:r>
            <a:r>
              <a:rPr lang="en-AU" b="1" i="1" u="sng"/>
              <a:t>name of your school/ class</a:t>
            </a:r>
            <a:r>
              <a:rPr lang="en-AU" b="1" i="1"/>
              <a:t> and the name of the </a:t>
            </a:r>
            <a:r>
              <a:rPr lang="en-AU" b="1" i="1" u="sng"/>
              <a:t>land/s</a:t>
            </a:r>
            <a:r>
              <a:rPr lang="en-AU" b="1" i="1"/>
              <a:t> on which you're presenting the lesson on.  </a:t>
            </a:r>
            <a:endParaRPr lang="en-AU">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Ensure students have all equipment required for this task. If time limited, have students present mind maps rather than creating the presentation.</a:t>
            </a: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126973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Students compare two contemporary artworks, Tony Albert’s Sorry and Bindi Cole’s I Forgive You. Students use critical thinking and analytical skills to compare and contrast the artworks’ aesthetic, historical, social and cultural impacts.</a:t>
            </a:r>
            <a:endParaRPr lang="en-AU">
              <a:solidFill>
                <a:srgbClr val="000000"/>
              </a:solidFill>
            </a:endParaRPr>
          </a:p>
          <a:p>
            <a:br>
              <a:rPr lang="en-US">
                <a:cs typeface="+mn-lt"/>
              </a:rPr>
            </a:br>
            <a:r>
              <a:rPr lang="en-US"/>
              <a:t>For your own background knowledge read</a:t>
            </a:r>
            <a:endParaRPr lang="en-AU">
              <a:cs typeface="Calibri"/>
            </a:endParaRPr>
          </a:p>
          <a:p>
            <a:pPr marL="171450" indent="-171450">
              <a:buFont typeface="Arial"/>
              <a:buChar char="•"/>
            </a:pPr>
            <a:r>
              <a:rPr lang="en-US">
                <a:hlinkClick r:id="rId3"/>
              </a:rPr>
              <a:t>Tony Albert – Visible – Teacher Note</a:t>
            </a:r>
            <a:r>
              <a:rPr lang="en-US"/>
              <a:t>s.</a:t>
            </a:r>
            <a:endParaRPr lang="en-AU"/>
          </a:p>
          <a:p>
            <a:pPr marL="171450" indent="-171450">
              <a:buFont typeface="Arial"/>
              <a:buChar char="•"/>
            </a:pPr>
            <a:r>
              <a:rPr lang="en-US">
                <a:hlinkClick r:id="rId4"/>
              </a:rPr>
              <a:t>Sorry (2008) by Tony Albert – artwork overview</a:t>
            </a:r>
            <a:r>
              <a:rPr lang="en-US"/>
              <a:t>.</a:t>
            </a:r>
            <a:endParaRPr lang="en-AU"/>
          </a:p>
          <a:p>
            <a:pPr marL="171450" indent="-171450">
              <a:buFont typeface="Arial"/>
              <a:buChar char="•"/>
            </a:pPr>
            <a:r>
              <a:rPr lang="en-US">
                <a:hlinkClick r:id="rId5"/>
              </a:rPr>
              <a:t>I Forgive You (2012) – Bindi Cole</a:t>
            </a:r>
            <a:r>
              <a:rPr lang="en-US"/>
              <a:t>.</a:t>
            </a:r>
            <a:endParaRPr lang="en-AU"/>
          </a:p>
          <a:p>
            <a:pPr marL="171450" indent="-171450">
              <a:buFont typeface="Arial"/>
              <a:buChar char="•"/>
            </a:pPr>
            <a:r>
              <a:rPr lang="en-US">
                <a:hlinkClick r:id="rId6"/>
              </a:rPr>
              <a:t>Bindi Cole – Contemporary Australia: Women – GOMA</a:t>
            </a:r>
            <a:r>
              <a:rPr lang="en-US"/>
              <a:t>.</a:t>
            </a:r>
            <a:endParaRPr lang="en-AU"/>
          </a:p>
          <a:p>
            <a:pPr marL="171450" indent="-171450">
              <a:buFont typeface="Arial"/>
              <a:buChar char="•"/>
            </a:pPr>
            <a:r>
              <a:rPr lang="en-US">
                <a:hlinkClick r:id="" action="ppaction://noaction"/>
              </a:rPr>
              <a:t>Tony Albert discusses Sorry, created for the National Apology in 2008</a:t>
            </a:r>
            <a:r>
              <a:rPr lang="en-US"/>
              <a:t>.</a:t>
            </a:r>
            <a:endParaRPr lang="en-AU">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Give students time to view the artwork</a:t>
            </a:r>
            <a:endParaRPr lang="en-AU"/>
          </a:p>
          <a:p>
            <a:endParaRPr lang="en-AU"/>
          </a:p>
          <a:p>
            <a:r>
              <a:rPr lang="en-AU"/>
              <a:t>Link to Artwork:</a:t>
            </a:r>
            <a:r>
              <a:rPr lang="en-AU" b="1"/>
              <a:t> </a:t>
            </a:r>
            <a:r>
              <a:rPr lang="en-AU">
                <a:hlinkClick r:id="rId3"/>
              </a:rPr>
              <a:t>https://blog.qagoma.qld.gov.au/tony-albert-sorry-is-just-a-word-if-it-is-not-backed-up-by-real-outcomes-australia/</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175110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Give students time to view the artwork</a:t>
            </a:r>
          </a:p>
          <a:p>
            <a:endParaRPr lang="en-AU"/>
          </a:p>
          <a:p>
            <a:r>
              <a:rPr lang="en-AU"/>
              <a:t>Link to Inverse installation: </a:t>
            </a:r>
            <a:r>
              <a:rPr lang="en-AU">
                <a:hlinkClick r:id="rId3"/>
              </a:rPr>
              <a:t>https://learning.qagoma.qld.gov.au/artworks/sorry/</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1075397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Link to Artwork:</a:t>
            </a:r>
            <a:r>
              <a:rPr lang="en-AU" b="1"/>
              <a:t> </a:t>
            </a:r>
            <a:r>
              <a:rPr lang="en-AU">
                <a:hlinkClick r:id="rId3"/>
              </a:rPr>
              <a:t>https://cdn.sanity.io/files/m2obzhc2/production/c408d0e76bee72e31629fb0b2dff8892c186b7cd.pdf</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398578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Facilitate whole class discussion about the artwork, including:</a:t>
            </a:r>
            <a:endParaRPr lang="en-US"/>
          </a:p>
          <a:p>
            <a:pPr marL="171450" indent="-171450">
              <a:buFont typeface="Arial"/>
              <a:buChar char="•"/>
            </a:pPr>
            <a:r>
              <a:rPr lang="en-AU"/>
              <a:t>The media and materials used to make the artwork.</a:t>
            </a:r>
            <a:endParaRPr lang="en-AU">
              <a:cs typeface="Calibri"/>
            </a:endParaRPr>
          </a:p>
          <a:p>
            <a:pPr marL="171450" indent="-171450">
              <a:buFont typeface="Arial"/>
              <a:buChar char="•"/>
            </a:pPr>
            <a:r>
              <a:rPr lang="en-AU"/>
              <a:t>Students’ first impressions of the historical, social and cultural context of the artwork.</a:t>
            </a:r>
            <a:endParaRPr lang="en-AU">
              <a:cs typeface="Calibri"/>
            </a:endParaRPr>
          </a:p>
          <a:p>
            <a:endParaRPr lang="en-AU"/>
          </a:p>
          <a:p>
            <a:r>
              <a:rPr lang="en-AU"/>
              <a:t>Link to Artwork:</a:t>
            </a:r>
            <a:r>
              <a:rPr lang="en-AU" b="1"/>
              <a:t> </a:t>
            </a:r>
            <a:r>
              <a:rPr lang="en-AU">
                <a:hlinkClick r:id="rId3"/>
              </a:rPr>
              <a:t>https://learning.qagoma.qld.gov.au/artworks/i-forgive-you/</a:t>
            </a:r>
            <a:endParaRPr lang="en-AU">
              <a:cs typeface="Calibri"/>
            </a:endParaRPr>
          </a:p>
          <a:p>
            <a:endParaRPr lang="en-AU"/>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999272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Link to video: </a:t>
            </a:r>
            <a:r>
              <a:rPr lang="en-AU">
                <a:hlinkClick r:id="rId3"/>
              </a:rPr>
              <a:t>https://www.youtube.com/watch?v=htlM8m6j6i8</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898779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Facilitate a whole class discussion to address the questions in the slide</a:t>
            </a:r>
          </a:p>
          <a:p>
            <a:endParaRPr lang="en-AU"/>
          </a:p>
          <a:p>
            <a:r>
              <a:rPr lang="en-AU"/>
              <a:t>Link to video: </a:t>
            </a:r>
            <a:r>
              <a:rPr lang="en-AU">
                <a:hlinkClick r:id="rId3"/>
              </a:rPr>
              <a:t>https://www.youtube.com/watch?v=htlM8m6j6i8</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1032980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Link to video: </a:t>
            </a:r>
            <a:r>
              <a:rPr lang="en-US">
                <a:hlinkClick r:id="rId3"/>
              </a:rPr>
              <a:t>https://www.youtube.com/watch?v=ggM93NRxZ30</a:t>
            </a:r>
            <a:r>
              <a:rPr lang="en-US"/>
              <a:t> </a:t>
            </a: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3003756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Facilitate a whole class discussion to address the questions in the slide</a:t>
            </a:r>
            <a:endParaRPr lang="en-AU"/>
          </a:p>
          <a:p>
            <a:endParaRPr lang="en-AU"/>
          </a:p>
          <a:p>
            <a:r>
              <a:rPr lang="en-AU"/>
              <a:t>Link to video: </a:t>
            </a:r>
            <a:r>
              <a:rPr lang="en-AU">
                <a:hlinkClick r:id="rId3"/>
              </a:rPr>
              <a:t>https://www.youtube.com/watch?v=ggM93NRxZ30</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170105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Guide students through their text creation. You may want to make the text specific to the learning of your class.</a:t>
            </a: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1158935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Discuss with students where they may be able to publish their texts and reflect on the experience of creating the text</a:t>
            </a: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427720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a:t>
            </a:r>
            <a:r>
              <a:rPr lang="en-US" err="1"/>
              <a:t>analyse</a:t>
            </a:r>
            <a:r>
              <a:rPr lang="en-US"/>
              <a:t> poems from Us Taken-Away Kids and slam poetry performed by Steven Oliver. In pairs, students write and perform their own spoken word poems reflecting on their learning about the Stolen Generations.</a:t>
            </a:r>
          </a:p>
          <a:p>
            <a:endParaRPr lang="en-US">
              <a:cs typeface="Calibri"/>
            </a:endParaRPr>
          </a:p>
          <a:p>
            <a:r>
              <a:rPr lang="en-US" b="1">
                <a:cs typeface="Calibri"/>
              </a:rPr>
              <a:t>Resources</a:t>
            </a:r>
            <a:endParaRPr lang="en-US">
              <a:cs typeface="Calibri"/>
            </a:endParaRPr>
          </a:p>
          <a:p>
            <a:pPr marL="171450" indent="-171450">
              <a:buFont typeface="Arial"/>
              <a:buChar char="•"/>
            </a:pPr>
            <a:r>
              <a:rPr lang="en-US">
                <a:hlinkClick r:id="rId3"/>
              </a:rPr>
              <a:t>Us Taken Away Kids – Human Rights and Equal Opportunity Commission</a:t>
            </a:r>
            <a:r>
              <a:rPr lang="en-US"/>
              <a:t>.</a:t>
            </a:r>
          </a:p>
          <a:p>
            <a:pPr marL="171450" indent="-171450">
              <a:buFont typeface="Arial"/>
              <a:buChar char="•"/>
            </a:pPr>
            <a:r>
              <a:rPr lang="en-US">
                <a:hlinkClick r:id="rId4"/>
              </a:rPr>
              <a:t>Video: Steven Oliver – Australian Poetry Slam 2014</a:t>
            </a:r>
            <a:r>
              <a:rPr lang="en-US"/>
              <a:t>.</a:t>
            </a:r>
          </a:p>
          <a:p>
            <a:pPr marL="171450" indent="-171450">
              <a:buFont typeface="Arial"/>
              <a:buChar char="•"/>
            </a:pPr>
            <a:r>
              <a:rPr lang="en-US">
                <a:hlinkClick r:id="rId5"/>
              </a:rPr>
              <a:t>Video: Steven Oliver – Hate He Said</a:t>
            </a:r>
            <a:r>
              <a:rPr lang="en-US"/>
              <a:t>.</a:t>
            </a:r>
          </a:p>
          <a:p>
            <a:pPr marL="171450" indent="-171450">
              <a:buFont typeface="Arial"/>
              <a:buChar char="•"/>
            </a:pPr>
            <a:r>
              <a:rPr lang="en-US">
                <a:hlinkClick r:id="rId6"/>
              </a:rPr>
              <a:t>Video: Steven Oliver – Real [0:35-4:35]</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cs typeface="Calibri"/>
              </a:rPr>
              <a:t>Read the poem on the slide to the class, or select a student to read.</a:t>
            </a:r>
          </a:p>
          <a:p>
            <a:pPr marL="171450" indent="-171450">
              <a:buFont typeface="Arial"/>
              <a:buChar char="•"/>
            </a:pPr>
            <a:r>
              <a:rPr lang="en-AU"/>
              <a:t>Facilitate whole class discussion and whiteboard notes to analyse the poem. Students use prior knowledge of:</a:t>
            </a:r>
          </a:p>
          <a:p>
            <a:pPr lvl="1" indent="-171450">
              <a:buFont typeface="Arial"/>
              <a:buChar char="•"/>
            </a:pPr>
            <a:r>
              <a:rPr lang="en-AU"/>
              <a:t>Poetry genre and associated language conventions.</a:t>
            </a:r>
            <a:endParaRPr lang="en-AU">
              <a:ea typeface="Calibri"/>
              <a:cs typeface="Calibri"/>
            </a:endParaRPr>
          </a:p>
          <a:p>
            <a:pPr lvl="1" indent="-171450">
              <a:buFont typeface="Arial"/>
              <a:buChar char="•"/>
            </a:pPr>
            <a:r>
              <a:rPr lang="en-AU"/>
              <a:t>Personal accounts from Stolen Generations survivors.</a:t>
            </a:r>
            <a:endParaRPr lang="en-AU">
              <a:cs typeface="Calibri"/>
            </a:endParaRPr>
          </a:p>
          <a:p>
            <a:endParaRPr lang="en-AU"/>
          </a:p>
          <a:p>
            <a:r>
              <a:rPr lang="en-AU"/>
              <a:t>Link to document (refer to Page 39): </a:t>
            </a:r>
            <a:r>
              <a:rPr lang="en-AU">
                <a:hlinkClick r:id="rId3"/>
              </a:rPr>
              <a:t>https://humanrights.gov.au/sites/default/files/content/bth/taken/us_taken_away2007.pdf</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948728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Link to document: </a:t>
            </a:r>
            <a:r>
              <a:rPr lang="en-AU">
                <a:hlinkClick r:id="rId3"/>
              </a:rPr>
              <a:t>https://humanrights.gov.au/sites/default/files/content/bth/taken/us_taken_away2007.pdf</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425227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Video link: </a:t>
            </a:r>
            <a:r>
              <a:rPr lang="en-US"/>
              <a:t>Steven Oliver – Australian Poetry Slam 2014 </a:t>
            </a:r>
            <a:r>
              <a:rPr lang="en-US">
                <a:hlinkClick r:id="rId3"/>
              </a:rPr>
              <a:t>https://www.youtube.com/watch?v=lyCp_rnbXDs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3403819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You may prefer to run these discussions as a think/pair/share</a:t>
            </a:r>
            <a:endParaRPr lang="en-AU" b="1"/>
          </a:p>
          <a:p>
            <a:endParaRPr lang="en-AU" b="1"/>
          </a:p>
          <a:p>
            <a:r>
              <a:rPr lang="en-AU" b="1">
                <a:cs typeface="Calibri"/>
              </a:rPr>
              <a:t>Image link:</a:t>
            </a:r>
            <a:r>
              <a:rPr lang="en-AU" b="1"/>
              <a:t> </a:t>
            </a:r>
            <a:r>
              <a:rPr lang="en-AU">
                <a:hlinkClick r:id="rId3"/>
              </a:rPr>
              <a:t>https://theclothesline.com.au/steven-oliver-bigger-and-blacker-adelaide-cabaret-festival-2019-review</a:t>
            </a:r>
            <a:r>
              <a:rPr lang="en-AU"/>
              <a:t> </a:t>
            </a:r>
            <a:endParaRPr lang="en-AU" b="1"/>
          </a:p>
          <a:p>
            <a:r>
              <a:rPr lang="en-AU" b="1"/>
              <a:t>Video link: </a:t>
            </a:r>
            <a:r>
              <a:rPr lang="en-US"/>
              <a:t>Steven Oliver – Australian Poetry Slam 2014 </a:t>
            </a:r>
            <a:r>
              <a:rPr lang="en-US">
                <a:hlinkClick r:id="rId4"/>
              </a:rPr>
              <a:t>https://www.youtube.com/watch?v=lyCp_rnbXDs</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815760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Video links: </a:t>
            </a:r>
            <a:r>
              <a:rPr lang="en-US"/>
              <a:t>Steven Oliver – </a:t>
            </a:r>
            <a:r>
              <a:rPr lang="en-US" i="1"/>
              <a:t>Hate He Said </a:t>
            </a:r>
            <a:r>
              <a:rPr lang="en-US">
                <a:hlinkClick r:id="rId3"/>
              </a:rPr>
              <a:t>https://www.youtube.com/watch?v=xurO_YulJ4c</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37</a:t>
            </a:fld>
            <a:endParaRPr lang="en-AU"/>
          </a:p>
        </p:txBody>
      </p:sp>
    </p:spTree>
    <p:extLst>
      <p:ext uri="{BB962C8B-B14F-4D97-AF65-F5344CB8AC3E}">
        <p14:creationId xmlns:p14="http://schemas.microsoft.com/office/powerpoint/2010/main" val="2259270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You may prefer to run these discussions as a think/pair/share</a:t>
            </a:r>
            <a:endParaRPr lang="en-AU" b="1"/>
          </a:p>
          <a:p>
            <a:endParaRPr lang="en-AU" b="1"/>
          </a:p>
          <a:p>
            <a:r>
              <a:rPr lang="en-AU" b="1">
                <a:cs typeface="Calibri"/>
              </a:rPr>
              <a:t>Image link:</a:t>
            </a:r>
            <a:r>
              <a:rPr lang="en-AU" b="1"/>
              <a:t> </a:t>
            </a:r>
            <a:r>
              <a:rPr lang="en-AU">
                <a:hlinkClick r:id="rId3"/>
              </a:rPr>
              <a:t>https://newmatilda.com/2017/07/18/steven-olivers-poem-real-tops-2-million-views-lets-get-hate-he-said-there-as-well/</a:t>
            </a:r>
            <a:r>
              <a:rPr lang="en-AU"/>
              <a:t> </a:t>
            </a:r>
            <a:endParaRPr lang="en-AU" b="1"/>
          </a:p>
          <a:p>
            <a:r>
              <a:rPr lang="en-AU" b="1"/>
              <a:t>Video link: </a:t>
            </a:r>
            <a:r>
              <a:rPr lang="en-US"/>
              <a:t>Steven Oliver – Australian Poetry Slam 2014 </a:t>
            </a:r>
            <a:r>
              <a:rPr lang="en-US">
                <a:hlinkClick r:id="rId4"/>
              </a:rPr>
              <a:t>https://www.youtube.com/watch?v=lyCp_rnbXDs</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927998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Video links: </a:t>
            </a:r>
            <a:r>
              <a:rPr lang="en-US"/>
              <a:t>Steven Oliver – </a:t>
            </a:r>
            <a:r>
              <a:rPr lang="en-US" i="1"/>
              <a:t>Real </a:t>
            </a:r>
            <a:r>
              <a:rPr lang="en-US"/>
              <a:t>[0:35-4:35] </a:t>
            </a:r>
            <a:r>
              <a:rPr lang="en-US">
                <a:hlinkClick r:id="rId3"/>
              </a:rPr>
              <a:t>https://www.youtube.com/watch?v=GW3dks0Eu5Q&amp;t=43s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39</a:t>
            </a:fld>
            <a:endParaRPr lang="en-AU"/>
          </a:p>
        </p:txBody>
      </p:sp>
    </p:spTree>
    <p:extLst>
      <p:ext uri="{BB962C8B-B14F-4D97-AF65-F5344CB8AC3E}">
        <p14:creationId xmlns:p14="http://schemas.microsoft.com/office/powerpoint/2010/main" val="21045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a:p>
            <a:endParaRPr lang="en-US">
              <a:cs typeface="Calibri"/>
            </a:endParaRPr>
          </a:p>
          <a:p>
            <a:r>
              <a:rPr lang="en-US"/>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You may prefer to run these discussions as a think/pair/share</a:t>
            </a:r>
            <a:endParaRPr lang="en-AU" b="1"/>
          </a:p>
          <a:p>
            <a:endParaRPr lang="en-AU" b="1"/>
          </a:p>
          <a:p>
            <a:r>
              <a:rPr lang="en-AU" b="1">
                <a:cs typeface="Calibri"/>
              </a:rPr>
              <a:t>Image link:</a:t>
            </a:r>
            <a:r>
              <a:rPr lang="en-AU" b="1"/>
              <a:t> </a:t>
            </a:r>
            <a:r>
              <a:rPr lang="en-AU">
                <a:hlinkClick r:id="rId3"/>
              </a:rPr>
              <a:t>https://www.abc.net.au/qanda/steven-oliver-2022/101707356</a:t>
            </a:r>
            <a:r>
              <a:rPr lang="en-AU"/>
              <a:t> </a:t>
            </a:r>
            <a:endParaRPr lang="en-AU" b="1"/>
          </a:p>
          <a:p>
            <a:r>
              <a:rPr lang="en-AU" b="1"/>
              <a:t>Video link: </a:t>
            </a:r>
            <a:r>
              <a:rPr lang="en-US"/>
              <a:t>Steven Oliver – Australian Poetry Slam 2014 </a:t>
            </a:r>
            <a:r>
              <a:rPr lang="en-US">
                <a:hlinkClick r:id="rId4"/>
              </a:rPr>
              <a:t>https://www.youtube.com/watch?v=lyCp_rnbXDs</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4179055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Students should be encouraged to present their poems to the class</a:t>
            </a:r>
          </a:p>
        </p:txBody>
      </p:sp>
      <p:sp>
        <p:nvSpPr>
          <p:cNvPr id="4" name="Slide Number Placeholder 3"/>
          <p:cNvSpPr>
            <a:spLocks noGrp="1"/>
          </p:cNvSpPr>
          <p:nvPr>
            <p:ph type="sldNum" sz="quarter" idx="5"/>
          </p:nvPr>
        </p:nvSpPr>
        <p:spPr/>
        <p:txBody>
          <a:bodyPr/>
          <a:lstStyle/>
          <a:p>
            <a:fld id="{3FB9F427-FC02-4E29-B27A-E11F9C680BCA}" type="slidenum">
              <a:rPr lang="en-AU" smtClean="0"/>
              <a:t>42</a:t>
            </a:fld>
            <a:endParaRPr lang="en-AU"/>
          </a:p>
        </p:txBody>
      </p:sp>
    </p:spTree>
    <p:extLst>
      <p:ext uri="{BB962C8B-B14F-4D97-AF65-F5344CB8AC3E}">
        <p14:creationId xmlns:p14="http://schemas.microsoft.com/office/powerpoint/2010/main" val="64400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43</a:t>
            </a:fld>
            <a:endParaRPr lang="en-AU"/>
          </a:p>
        </p:txBody>
      </p:sp>
    </p:spTree>
    <p:extLst>
      <p:ext uri="{BB962C8B-B14F-4D97-AF65-F5344CB8AC3E}">
        <p14:creationId xmlns:p14="http://schemas.microsoft.com/office/powerpoint/2010/main" val="234647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cs typeface="Calibri"/>
              </a:rPr>
              <a:t>You may have already established this as a class, if so, use this time to reiterate the class rules.</a:t>
            </a:r>
            <a:endParaRPr lang="en-US"/>
          </a:p>
          <a:p>
            <a:pPr marL="171450" indent="-171450">
              <a:spcBef>
                <a:spcPts val="1000"/>
              </a:spcBef>
              <a:buFont typeface="Arial"/>
              <a:buChar char="•"/>
            </a:pPr>
            <a:r>
              <a:rPr lang="en-US"/>
              <a:t>Begin a discussion about cultural safety with the class. Ask them to answer the questions in a 'think/pair/share' activity, or address them as a group.</a:t>
            </a:r>
            <a:endParaRPr lang="en-US">
              <a:ea typeface="Calibri" panose="020F0502020204030204"/>
              <a:cs typeface="Calibri"/>
            </a:endParaRPr>
          </a:p>
          <a:p>
            <a:pPr marL="171450" indent="-171450">
              <a:spcBef>
                <a:spcPts val="1000"/>
              </a:spcBef>
              <a:buFont typeface="Arial"/>
              <a:buChar char="•"/>
            </a:pPr>
            <a:r>
              <a:rPr lang="en-US"/>
              <a:t>Use the final question to lead in to the next slide.</a:t>
            </a: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A culturally safe classroom environment relies on open-mindedness, respect and honest communication. </a:t>
            </a:r>
          </a:p>
          <a:p>
            <a:pPr marL="171450" indent="-171450">
              <a:spcBef>
                <a:spcPts val="1000"/>
              </a:spcBef>
              <a:buFont typeface="Arial"/>
              <a:buChar char="•"/>
            </a:pPr>
            <a:r>
              <a:rPr lang="en-US"/>
              <a:t>Make any changes needed for this discussion to be age-appropriate for your class</a:t>
            </a:r>
            <a:endParaRPr lang="en-US">
              <a:ea typeface="Calibri"/>
              <a:cs typeface="Calibri"/>
            </a:endParaRPr>
          </a:p>
          <a:p>
            <a:pPr marL="171450" indent="-171450">
              <a:spcBef>
                <a:spcPts val="1000"/>
              </a:spcBef>
              <a:buFont typeface="Arial"/>
              <a:buChar char="•"/>
            </a:pPr>
            <a:r>
              <a:rPr lang="en-US"/>
              <a:t>Image credit: </a:t>
            </a:r>
            <a:r>
              <a:rPr lang="en-US" err="1"/>
              <a:t>Sketchify</a:t>
            </a:r>
            <a:r>
              <a:rPr lang="en-US"/>
              <a:t> from Canva</a:t>
            </a:r>
          </a:p>
          <a:p>
            <a:pPr marL="171450" indent="-171450">
              <a:spcBef>
                <a:spcPts val="1000"/>
              </a:spcBef>
              <a:buFont typeface="Arial"/>
              <a:buChar char="•"/>
            </a:pPr>
            <a:endParaRPr lang="en-US">
              <a:cs typeface="Calibri"/>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a:t>Update week to timeframe for these teaching activities in consideration of class schedule and activity time. </a:t>
            </a:r>
            <a:endParaRPr lang="en-US">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Students view Bangarra Dance Theatre's </a:t>
            </a:r>
            <a:r>
              <a:rPr lang="en-US" i="1" err="1">
                <a:solidFill>
                  <a:srgbClr val="000000"/>
                </a:solidFill>
              </a:rPr>
              <a:t>Mathinna</a:t>
            </a:r>
            <a:r>
              <a:rPr lang="en-US">
                <a:solidFill>
                  <a:srgbClr val="000000"/>
                </a:solidFill>
              </a:rPr>
              <a:t>, investigating and evaluating the method of dance and performance to share stories. Students compile their responses and opinions in a written review.</a:t>
            </a:r>
            <a:endParaRPr lang="en-AU">
              <a:solidFill>
                <a:srgbClr val="000000"/>
              </a:solidFill>
            </a:endParaRPr>
          </a:p>
          <a:p>
            <a:endParaRPr lang="en-AU" b="1">
              <a:solidFill>
                <a:srgbClr val="000000"/>
              </a:solidFill>
            </a:endParaRPr>
          </a:p>
          <a:p>
            <a:r>
              <a:rPr lang="en-AU" b="1">
                <a:solidFill>
                  <a:srgbClr val="000000"/>
                </a:solidFill>
              </a:rPr>
              <a:t>Image credit: </a:t>
            </a:r>
            <a:r>
              <a:rPr lang="en-AU">
                <a:solidFill>
                  <a:srgbClr val="000000"/>
                </a:solidFill>
                <a:hlinkClick r:id="rId3"/>
              </a:rPr>
              <a:t>https://statements.qld.gov.au/statements/93514</a:t>
            </a:r>
            <a:endParaRPr lang="en-US">
              <a:solidFill>
                <a:srgbClr val="000000"/>
              </a:solidFill>
              <a:ea typeface="Calibri"/>
              <a:cs typeface="Calibri"/>
            </a:endParaRPr>
          </a:p>
          <a:p>
            <a:endParaRPr lang="en-AU">
              <a:solidFill>
                <a:srgbClr val="000000"/>
              </a:solidFill>
            </a:endParaRPr>
          </a:p>
          <a:p>
            <a:r>
              <a:rPr lang="en-US" b="1">
                <a:solidFill>
                  <a:srgbClr val="000000"/>
                </a:solidFill>
                <a:latin typeface="Calibri"/>
                <a:cs typeface="Calibri"/>
              </a:rPr>
              <a:t>Resources</a:t>
            </a:r>
            <a:endParaRPr lang="en-US">
              <a:solidFill>
                <a:srgbClr val="000000"/>
              </a:solidFill>
              <a:latin typeface="Calibri"/>
              <a:cs typeface="Calibri"/>
            </a:endParaRPr>
          </a:p>
          <a:p>
            <a:pPr marL="171450" indent="-171450">
              <a:buFont typeface="Arial"/>
              <a:buChar char="•"/>
            </a:pPr>
            <a:r>
              <a:rPr lang="en-US">
                <a:solidFill>
                  <a:srgbClr val="000000"/>
                </a:solidFill>
                <a:hlinkClick r:id="rId4"/>
              </a:rPr>
              <a:t>Telling the Story: Mathinna</a:t>
            </a:r>
            <a:r>
              <a:rPr lang="en-US">
                <a:solidFill>
                  <a:srgbClr val="000000"/>
                </a:solidFill>
              </a:rPr>
              <a:t> (2008).</a:t>
            </a:r>
            <a:endParaRPr lang="en-US">
              <a:solidFill>
                <a:srgbClr val="000000"/>
              </a:solidFill>
              <a:ea typeface="Calibri"/>
              <a:cs typeface="Calibri"/>
            </a:endParaRPr>
          </a:p>
          <a:p>
            <a:pPr marL="171450" indent="-171450">
              <a:buFont typeface="Arial"/>
              <a:buChar char="•"/>
            </a:pPr>
            <a:r>
              <a:rPr lang="en-US">
                <a:solidFill>
                  <a:srgbClr val="000000"/>
                </a:solidFill>
                <a:hlinkClick r:id="rId5"/>
              </a:rPr>
              <a:t>Mathinna Bangarra Dance Theatre Education Resource</a:t>
            </a:r>
            <a:r>
              <a:rPr lang="en-US">
                <a:solidFill>
                  <a:srgbClr val="000000"/>
                </a:solidFill>
              </a:rPr>
              <a:t>.</a:t>
            </a:r>
            <a:endParaRPr lang="en-US">
              <a:solidFill>
                <a:srgbClr val="000000"/>
              </a:solidFill>
              <a:ea typeface="Calibri"/>
              <a:cs typeface="Calibri"/>
            </a:endParaRPr>
          </a:p>
          <a:p>
            <a:pPr marL="171450" indent="-171450">
              <a:buFont typeface="Arial"/>
              <a:buChar char="•"/>
            </a:pPr>
            <a:r>
              <a:rPr lang="en-US">
                <a:solidFill>
                  <a:srgbClr val="000000"/>
                </a:solidFill>
                <a:hlinkClick r:id="rId6"/>
              </a:rPr>
              <a:t>Excerpts from Mathinna</a:t>
            </a:r>
            <a:r>
              <a:rPr lang="en-US">
                <a:solidFill>
                  <a:srgbClr val="000000"/>
                </a:solidFill>
              </a:rPr>
              <a:t>.</a:t>
            </a:r>
            <a:endParaRPr lang="en-US">
              <a:solidFill>
                <a:srgbClr val="000000"/>
              </a:solidFill>
              <a:ea typeface="Calibri"/>
              <a:cs typeface="Calibri"/>
            </a:endParaRPr>
          </a:p>
          <a:p>
            <a:pPr marL="171450" indent="-171450">
              <a:buFont typeface="Arial"/>
              <a:buChar char="•"/>
            </a:pPr>
            <a:r>
              <a:rPr lang="en-US">
                <a:solidFill>
                  <a:srgbClr val="000000"/>
                </a:solidFill>
                <a:hlinkClick r:id="rId7"/>
              </a:rPr>
              <a:t>Mathinna – Study Guide</a:t>
            </a:r>
            <a:r>
              <a:rPr lang="en-US">
                <a:solidFill>
                  <a:srgbClr val="000000"/>
                </a:solidFill>
              </a:rPr>
              <a:t>.</a:t>
            </a:r>
            <a:endParaRPr lang="en-US">
              <a:solidFill>
                <a:srgbClr val="000000"/>
              </a:solidFill>
              <a:ea typeface="Calibri"/>
              <a:cs typeface="Calibri"/>
            </a:endParaRPr>
          </a:p>
          <a:p>
            <a:pPr marL="171450" indent="-171450">
              <a:buFont typeface="Arial"/>
              <a:buChar char="•"/>
            </a:pPr>
            <a:r>
              <a:rPr lang="en-US">
                <a:solidFill>
                  <a:srgbClr val="000000"/>
                </a:solidFill>
              </a:rPr>
              <a:t>Worksheets and stimulus questions (Worksheets 1, 2 and 3).</a:t>
            </a:r>
            <a:endParaRPr lang="en-US">
              <a:cs typeface="Calibri"/>
            </a:endParaRPr>
          </a:p>
          <a:p>
            <a:pPr>
              <a:buFont typeface="Arial"/>
            </a:pPr>
            <a:endParaRPr lang="en-US" b="1" i="1">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134654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bangarradancetheatre/abou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wgEw4cgcE7o?feature=oembed" TargetMode="Externa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htlM8m6j6i8?feature=oembed"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ggM93NRxZ30?feature=oembed" TargetMode="Externa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lyCp_rnbXDs?feature=oembed" TargetMode="Externa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xurO_YulJ4c?feature=oembed" TargetMode="Externa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GW3dks0Eu5Q?start=43&amp;feature=oembed" TargetMode="Externa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Year 9</a:t>
            </a:r>
            <a:endParaRPr lang="en-US">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9E3E-2767-E745-DECD-15E87CCC1440}"/>
              </a:ext>
            </a:extLst>
          </p:cNvPr>
          <p:cNvSpPr txBox="1">
            <a:spLocks/>
          </p:cNvSpPr>
          <p:nvPr/>
        </p:nvSpPr>
        <p:spPr>
          <a:xfrm>
            <a:off x="736184" y="1060770"/>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hlinkClick r:id="rId3">
                  <a:extLst>
                    <a:ext uri="{A12FA001-AC4F-418D-AE19-62706E023703}">
                      <ahyp:hlinkClr xmlns:ahyp="http://schemas.microsoft.com/office/drawing/2018/hyperlinkcolor" val="tx"/>
                    </a:ext>
                  </a:extLst>
                </a:hlinkClick>
              </a:rPr>
              <a:t>Bangarra Dance Theatre – Company Profile</a:t>
            </a:r>
            <a:endParaRPr lang="en-US" sz="3600" b="1">
              <a:solidFill>
                <a:schemeClr val="bg1"/>
              </a:solidFill>
              <a:latin typeface="Calibri"/>
              <a:ea typeface="+mj-lt"/>
              <a:cs typeface="+mj-lt"/>
            </a:endParaRPr>
          </a:p>
        </p:txBody>
      </p:sp>
      <p:pic>
        <p:nvPicPr>
          <p:cNvPr id="5" name="Picture 4" descr="A person in a red dress reading a book&#10;&#10;Description automatically generated">
            <a:extLst>
              <a:ext uri="{FF2B5EF4-FFF2-40B4-BE49-F238E27FC236}">
                <a16:creationId xmlns:a16="http://schemas.microsoft.com/office/drawing/2014/main" id="{C66E1738-94D5-4470-3990-81140E6D0A56}"/>
              </a:ext>
            </a:extLst>
          </p:cNvPr>
          <p:cNvPicPr>
            <a:picLocks noChangeAspect="1"/>
          </p:cNvPicPr>
          <p:nvPr/>
        </p:nvPicPr>
        <p:blipFill>
          <a:blip r:embed="rId4"/>
          <a:stretch>
            <a:fillRect/>
          </a:stretch>
        </p:blipFill>
        <p:spPr>
          <a:xfrm>
            <a:off x="3169887" y="2247793"/>
            <a:ext cx="5655540" cy="3833223"/>
          </a:xfrm>
          <a:prstGeom prst="rect">
            <a:avLst/>
          </a:prstGeom>
        </p:spPr>
      </p:pic>
    </p:spTree>
    <p:extLst>
      <p:ext uri="{BB962C8B-B14F-4D97-AF65-F5344CB8AC3E}">
        <p14:creationId xmlns:p14="http://schemas.microsoft.com/office/powerpoint/2010/main" val="216385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FC59E002-8321-2388-66D1-82B894914554}"/>
              </a:ext>
            </a:extLst>
          </p:cNvPr>
          <p:cNvPicPr>
            <a:picLocks noChangeAspect="1"/>
          </p:cNvPicPr>
          <p:nvPr/>
        </p:nvPicPr>
        <p:blipFill rotWithShape="1">
          <a:blip r:embed="rId3"/>
          <a:srcRect l="21633" t="15102" r="20816" b="26122"/>
          <a:stretch/>
        </p:blipFill>
        <p:spPr>
          <a:xfrm>
            <a:off x="7268277" y="731132"/>
            <a:ext cx="745395" cy="759694"/>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03EAE364-F801-818A-5786-76C44C0041AA}"/>
              </a:ext>
            </a:extLst>
          </p:cNvPr>
          <p:cNvPicPr>
            <a:picLocks noChangeAspect="1"/>
          </p:cNvPicPr>
          <p:nvPr/>
        </p:nvPicPr>
        <p:blipFill rotWithShape="1">
          <a:blip r:embed="rId3"/>
          <a:srcRect l="21633" t="15102" r="20816" b="26122"/>
          <a:stretch/>
        </p:blipFill>
        <p:spPr>
          <a:xfrm>
            <a:off x="3735446" y="5262424"/>
            <a:ext cx="1343420" cy="137701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508F1D2-656C-3D38-E5E0-C16B7A37CB4F}"/>
              </a:ext>
            </a:extLst>
          </p:cNvPr>
          <p:cNvPicPr>
            <a:picLocks noChangeAspect="1"/>
          </p:cNvPicPr>
          <p:nvPr/>
        </p:nvPicPr>
        <p:blipFill rotWithShape="1">
          <a:blip r:embed="rId3"/>
          <a:srcRect l="21633" t="15102" r="20816" b="26122"/>
          <a:stretch/>
        </p:blipFill>
        <p:spPr>
          <a:xfrm>
            <a:off x="9352430" y="4578725"/>
            <a:ext cx="3562184" cy="3629391"/>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205DA250-5610-9923-6996-94D3A801DFC5}"/>
              </a:ext>
            </a:extLst>
          </p:cNvPr>
          <p:cNvPicPr>
            <a:picLocks noChangeAspect="1"/>
          </p:cNvPicPr>
          <p:nvPr/>
        </p:nvPicPr>
        <p:blipFill rotWithShape="1">
          <a:blip r:embed="rId3"/>
          <a:srcRect l="21633" t="15102" r="20816" b="26122"/>
          <a:stretch/>
        </p:blipFill>
        <p:spPr>
          <a:xfrm>
            <a:off x="8310283" y="2976283"/>
            <a:ext cx="1578743" cy="1612333"/>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54FAD630-3467-2315-3406-521A5A9885BA}"/>
              </a:ext>
            </a:extLst>
          </p:cNvPr>
          <p:cNvPicPr>
            <a:picLocks noChangeAspect="1"/>
          </p:cNvPicPr>
          <p:nvPr/>
        </p:nvPicPr>
        <p:blipFill rotWithShape="1">
          <a:blip r:embed="rId3"/>
          <a:srcRect l="21633" t="15102" r="20816" b="26122"/>
          <a:stretch/>
        </p:blipFill>
        <p:spPr>
          <a:xfrm>
            <a:off x="891990" y="779930"/>
            <a:ext cx="2004566" cy="203815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CBADA581-383B-F8F9-96A9-2884F66DFE73}"/>
              </a:ext>
            </a:extLst>
          </p:cNvPr>
          <p:cNvPicPr>
            <a:picLocks noChangeAspect="1"/>
          </p:cNvPicPr>
          <p:nvPr/>
        </p:nvPicPr>
        <p:blipFill rotWithShape="1">
          <a:blip r:embed="rId3"/>
          <a:srcRect l="21633" t="15102" r="20816" b="26122"/>
          <a:stretch/>
        </p:blipFill>
        <p:spPr>
          <a:xfrm>
            <a:off x="-4481" y="5486400"/>
            <a:ext cx="1343420" cy="1377010"/>
          </a:xfrm>
          <a:prstGeom prst="rect">
            <a:avLst/>
          </a:prstGeom>
        </p:spPr>
      </p:pic>
      <p:sp>
        <p:nvSpPr>
          <p:cNvPr id="2" name="Title 1">
            <a:extLst>
              <a:ext uri="{FF2B5EF4-FFF2-40B4-BE49-F238E27FC236}">
                <a16:creationId xmlns:a16="http://schemas.microsoft.com/office/drawing/2014/main" id="{E3658020-B9E0-0440-E26C-BF2E630520F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Written response to dance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736ED3DB-9474-89B5-872B-2FAD2603D36E}"/>
              </a:ext>
            </a:extLst>
          </p:cNvPr>
          <p:cNvSpPr txBox="1">
            <a:spLocks/>
          </p:cNvSpPr>
          <p:nvPr/>
        </p:nvSpPr>
        <p:spPr>
          <a:xfrm>
            <a:off x="2263066" y="2381413"/>
            <a:ext cx="7625476" cy="368197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1200"/>
              </a:spcBef>
              <a:spcAft>
                <a:spcPts val="1200"/>
              </a:spcAft>
              <a:buFont typeface="+mj-lt"/>
              <a:buAutoNum type="arabicPeriod"/>
            </a:pPr>
            <a:r>
              <a:rPr lang="en-US" sz="2400">
                <a:solidFill>
                  <a:schemeClr val="bg1"/>
                </a:solidFill>
              </a:rPr>
              <a:t>Who is a contemporary First Nations artist that you know?</a:t>
            </a:r>
            <a:endParaRPr lang="en-US" sz="2400">
              <a:solidFill>
                <a:schemeClr val="bg1"/>
              </a:solidFill>
              <a:cs typeface="Calibri"/>
            </a:endParaRPr>
          </a:p>
          <a:p>
            <a:pPr marL="457200" indent="-457200">
              <a:lnSpc>
                <a:spcPct val="100000"/>
              </a:lnSpc>
              <a:spcBef>
                <a:spcPts val="1200"/>
              </a:spcBef>
              <a:spcAft>
                <a:spcPts val="1200"/>
              </a:spcAft>
              <a:buFont typeface="+mj-lt"/>
              <a:buAutoNum type="arabicPeriod"/>
            </a:pPr>
            <a:r>
              <a:rPr lang="en-US" sz="2400">
                <a:solidFill>
                  <a:schemeClr val="bg1"/>
                </a:solidFill>
              </a:rPr>
              <a:t>Do you believe dance and theatre is a form of story telling? Why/Why not?</a:t>
            </a:r>
            <a:endParaRPr lang="en-US" sz="2400">
              <a:solidFill>
                <a:schemeClr val="bg1"/>
              </a:solidFill>
              <a:cs typeface="Calibri"/>
            </a:endParaRPr>
          </a:p>
          <a:p>
            <a:pPr marL="457200" indent="-457200">
              <a:lnSpc>
                <a:spcPct val="100000"/>
              </a:lnSpc>
              <a:spcBef>
                <a:spcPts val="1200"/>
              </a:spcBef>
              <a:spcAft>
                <a:spcPts val="1200"/>
              </a:spcAft>
              <a:buFont typeface="+mj-lt"/>
              <a:buAutoNum type="arabicPeriod"/>
            </a:pPr>
            <a:r>
              <a:rPr lang="en-US" sz="2400">
                <a:solidFill>
                  <a:schemeClr val="bg1"/>
                </a:solidFill>
              </a:rPr>
              <a:t>How does </a:t>
            </a:r>
            <a:r>
              <a:rPr lang="en-US" sz="2400" err="1">
                <a:solidFill>
                  <a:schemeClr val="bg1"/>
                </a:solidFill>
              </a:rPr>
              <a:t>Mathinna</a:t>
            </a:r>
            <a:r>
              <a:rPr lang="en-US" sz="2400">
                <a:solidFill>
                  <a:schemeClr val="bg1"/>
                </a:solidFill>
              </a:rPr>
              <a:t>’ story fit in to your understanding of the Stolen Generations?</a:t>
            </a:r>
            <a:endParaRPr lang="en-US">
              <a:solidFill>
                <a:schemeClr val="bg1"/>
              </a:solidFill>
              <a:cs typeface="Calibri" panose="020F0502020204030204"/>
            </a:endParaRPr>
          </a:p>
          <a:p>
            <a:pPr marL="457200" indent="-457200">
              <a:spcBef>
                <a:spcPts val="1200"/>
              </a:spcBef>
              <a:spcAft>
                <a:spcPts val="1200"/>
              </a:spcAft>
              <a:buAutoNum type="arabicPeriod"/>
            </a:pPr>
            <a:r>
              <a:rPr lang="en-US" sz="2400">
                <a:solidFill>
                  <a:schemeClr val="bg1"/>
                </a:solidFill>
                <a:cs typeface="Calibri" panose="020F0502020204030204"/>
              </a:rPr>
              <a:t>Complete the "before viewing" worksheet</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8D82B34A-9ED6-2383-F973-BFEA5C4999EA}"/>
              </a:ext>
            </a:extLst>
          </p:cNvPr>
          <p:cNvPicPr>
            <a:picLocks noChangeAspect="1"/>
          </p:cNvPicPr>
          <p:nvPr/>
        </p:nvPicPr>
        <p:blipFill rotWithShape="1">
          <a:blip r:embed="rId3"/>
          <a:srcRect l="21633" t="15102" r="20816" b="26122"/>
          <a:stretch/>
        </p:blipFill>
        <p:spPr>
          <a:xfrm>
            <a:off x="-686481" y="2745639"/>
            <a:ext cx="1578743" cy="1612333"/>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323CB06C-0EFF-7E80-6622-A5DEFD3AC938}"/>
              </a:ext>
            </a:extLst>
          </p:cNvPr>
          <p:cNvPicPr>
            <a:picLocks noChangeAspect="1"/>
          </p:cNvPicPr>
          <p:nvPr/>
        </p:nvPicPr>
        <p:blipFill rotWithShape="1">
          <a:blip r:embed="rId3"/>
          <a:srcRect l="21633" t="15102" r="20816" b="26122"/>
          <a:stretch/>
        </p:blipFill>
        <p:spPr>
          <a:xfrm>
            <a:off x="9699813" y="690282"/>
            <a:ext cx="2217478" cy="226227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892955DB-9B67-06E2-CDF6-B8990C9F261A}"/>
              </a:ext>
            </a:extLst>
          </p:cNvPr>
          <p:cNvPicPr>
            <a:picLocks noChangeAspect="1"/>
          </p:cNvPicPr>
          <p:nvPr/>
        </p:nvPicPr>
        <p:blipFill rotWithShape="1">
          <a:blip r:embed="rId3"/>
          <a:srcRect l="21633" t="15102" r="20816" b="26122"/>
          <a:stretch/>
        </p:blipFill>
        <p:spPr>
          <a:xfrm>
            <a:off x="11329062" y="3460829"/>
            <a:ext cx="745395" cy="759694"/>
          </a:xfrm>
          <a:prstGeom prst="rect">
            <a:avLst/>
          </a:prstGeom>
        </p:spPr>
      </p:pic>
    </p:spTree>
    <p:extLst>
      <p:ext uri="{BB962C8B-B14F-4D97-AF65-F5344CB8AC3E}">
        <p14:creationId xmlns:p14="http://schemas.microsoft.com/office/powerpoint/2010/main" val="255921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BD91-0B42-BFBB-5065-FBA614D66666}"/>
              </a:ext>
            </a:extLst>
          </p:cNvPr>
          <p:cNvSpPr txBox="1">
            <a:spLocks/>
          </p:cNvSpPr>
          <p:nvPr/>
        </p:nvSpPr>
        <p:spPr>
          <a:xfrm>
            <a:off x="4358" y="686591"/>
            <a:ext cx="12189853"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Video: </a:t>
            </a:r>
            <a:r>
              <a:rPr lang="en-US" sz="3600" b="1">
                <a:solidFill>
                  <a:schemeClr val="bg1"/>
                </a:solidFill>
                <a:cs typeface="Calibri Light"/>
              </a:rPr>
              <a:t>MATHINNA Bangarra Dance Theatre </a:t>
            </a:r>
            <a:br>
              <a:rPr lang="en-US" sz="3600" b="1">
                <a:solidFill>
                  <a:schemeClr val="bg1"/>
                </a:solidFill>
                <a:cs typeface="Calibri Light"/>
              </a:rPr>
            </a:br>
            <a:r>
              <a:rPr lang="en-US" sz="3600" b="1">
                <a:solidFill>
                  <a:schemeClr val="bg1"/>
                </a:solidFill>
                <a:cs typeface="Calibri Light"/>
              </a:rPr>
              <a:t>Education Resource</a:t>
            </a:r>
            <a:endParaRPr lang="en-US">
              <a:solidFill>
                <a:schemeClr val="bg1"/>
              </a:solidFill>
              <a:cs typeface="Calibri" panose="020F0502020204030204"/>
            </a:endParaRPr>
          </a:p>
        </p:txBody>
      </p:sp>
      <p:pic>
        <p:nvPicPr>
          <p:cNvPr id="5" name="Online Media 4" title="MATHINNA Bangarra Dance Theatre Education Resource">
            <a:hlinkClick r:id="" action="ppaction://media"/>
            <a:extLst>
              <a:ext uri="{FF2B5EF4-FFF2-40B4-BE49-F238E27FC236}">
                <a16:creationId xmlns:a16="http://schemas.microsoft.com/office/drawing/2014/main" id="{1F2A6B00-AB1F-2403-9E41-E6D107AC3A06}"/>
              </a:ext>
            </a:extLst>
          </p:cNvPr>
          <p:cNvPicPr>
            <a:picLocks noRot="1" noChangeAspect="1"/>
          </p:cNvPicPr>
          <p:nvPr>
            <a:videoFile r:link="rId1"/>
          </p:nvPr>
        </p:nvPicPr>
        <p:blipFill>
          <a:blip r:embed="rId4"/>
          <a:stretch>
            <a:fillRect/>
          </a:stretch>
        </p:blipFill>
        <p:spPr>
          <a:xfrm>
            <a:off x="2078506" y="1659676"/>
            <a:ext cx="8034984" cy="4633352"/>
          </a:xfrm>
          <a:prstGeom prst="rect">
            <a:avLst/>
          </a:prstGeom>
        </p:spPr>
      </p:pic>
    </p:spTree>
    <p:extLst>
      <p:ext uri="{BB962C8B-B14F-4D97-AF65-F5344CB8AC3E}">
        <p14:creationId xmlns:p14="http://schemas.microsoft.com/office/powerpoint/2010/main" val="198074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stage&#10;&#10;Description automatically generated">
            <a:extLst>
              <a:ext uri="{FF2B5EF4-FFF2-40B4-BE49-F238E27FC236}">
                <a16:creationId xmlns:a16="http://schemas.microsoft.com/office/drawing/2014/main" id="{8193EA70-6ACC-4E72-2677-79180DD56019}"/>
              </a:ext>
            </a:extLst>
          </p:cNvPr>
          <p:cNvPicPr>
            <a:picLocks noChangeAspect="1"/>
          </p:cNvPicPr>
          <p:nvPr/>
        </p:nvPicPr>
        <p:blipFill>
          <a:blip r:embed="rId3"/>
          <a:stretch>
            <a:fillRect/>
          </a:stretch>
        </p:blipFill>
        <p:spPr>
          <a:xfrm>
            <a:off x="2255949" y="1699720"/>
            <a:ext cx="7873283" cy="4521065"/>
          </a:xfrm>
          <a:prstGeom prst="rect">
            <a:avLst/>
          </a:prstGeom>
        </p:spPr>
      </p:pic>
      <p:sp>
        <p:nvSpPr>
          <p:cNvPr id="2" name="Title 1">
            <a:extLst>
              <a:ext uri="{FF2B5EF4-FFF2-40B4-BE49-F238E27FC236}">
                <a16:creationId xmlns:a16="http://schemas.microsoft.com/office/drawing/2014/main" id="{30A7BD91-0B42-BFBB-5065-FBA614D66666}"/>
              </a:ext>
            </a:extLst>
          </p:cNvPr>
          <p:cNvSpPr txBox="1">
            <a:spLocks/>
          </p:cNvSpPr>
          <p:nvPr/>
        </p:nvSpPr>
        <p:spPr>
          <a:xfrm>
            <a:off x="4358" y="686591"/>
            <a:ext cx="12189853"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Video: </a:t>
            </a:r>
            <a:r>
              <a:rPr lang="en-US" sz="3600" b="1">
                <a:solidFill>
                  <a:schemeClr val="bg1"/>
                </a:solidFill>
                <a:cs typeface="Calibri Light"/>
              </a:rPr>
              <a:t>MATHINNA Bangarra Dance Theatre </a:t>
            </a:r>
            <a:br>
              <a:rPr lang="en-US" sz="3600" b="1">
                <a:solidFill>
                  <a:schemeClr val="bg1"/>
                </a:solidFill>
                <a:cs typeface="Calibri Light"/>
              </a:rPr>
            </a:br>
            <a:r>
              <a:rPr lang="en-US" sz="3600" b="1">
                <a:solidFill>
                  <a:schemeClr val="bg1"/>
                </a:solidFill>
                <a:cs typeface="Calibri Light"/>
              </a:rPr>
              <a:t>Education Resource</a:t>
            </a:r>
            <a:endParaRPr lang="en-US">
              <a:solidFill>
                <a:schemeClr val="bg1"/>
              </a:solidFill>
              <a:cs typeface="Calibri" panose="020F0502020204030204"/>
            </a:endParaRPr>
          </a:p>
        </p:txBody>
      </p:sp>
      <p:pic>
        <p:nvPicPr>
          <p:cNvPr id="3" name="Picture 2" descr="A purple background with white text&#10;&#10;Description automatically generated">
            <a:extLst>
              <a:ext uri="{FF2B5EF4-FFF2-40B4-BE49-F238E27FC236}">
                <a16:creationId xmlns:a16="http://schemas.microsoft.com/office/drawing/2014/main" id="{B7CDDB7B-FA2C-F52A-2684-1CF13FBDE04F}"/>
              </a:ext>
            </a:extLst>
          </p:cNvPr>
          <p:cNvPicPr>
            <a:picLocks noChangeAspect="1"/>
          </p:cNvPicPr>
          <p:nvPr/>
        </p:nvPicPr>
        <p:blipFill>
          <a:blip r:embed="rId4"/>
          <a:stretch>
            <a:fillRect/>
          </a:stretch>
        </p:blipFill>
        <p:spPr>
          <a:xfrm>
            <a:off x="3747752" y="2898654"/>
            <a:ext cx="4707228" cy="2370041"/>
          </a:xfrm>
          <a:prstGeom prst="rect">
            <a:avLst/>
          </a:prstGeom>
        </p:spPr>
      </p:pic>
    </p:spTree>
    <p:extLst>
      <p:ext uri="{BB962C8B-B14F-4D97-AF65-F5344CB8AC3E}">
        <p14:creationId xmlns:p14="http://schemas.microsoft.com/office/powerpoint/2010/main" val="226748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FC59E002-8321-2388-66D1-82B894914554}"/>
              </a:ext>
            </a:extLst>
          </p:cNvPr>
          <p:cNvPicPr>
            <a:picLocks noChangeAspect="1"/>
          </p:cNvPicPr>
          <p:nvPr/>
        </p:nvPicPr>
        <p:blipFill rotWithShape="1">
          <a:blip r:embed="rId3"/>
          <a:srcRect l="21633" t="15102" r="20816" b="26122"/>
          <a:stretch/>
        </p:blipFill>
        <p:spPr>
          <a:xfrm>
            <a:off x="7268277" y="731132"/>
            <a:ext cx="745395" cy="759694"/>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03EAE364-F801-818A-5786-76C44C0041AA}"/>
              </a:ext>
            </a:extLst>
          </p:cNvPr>
          <p:cNvPicPr>
            <a:picLocks noChangeAspect="1"/>
          </p:cNvPicPr>
          <p:nvPr/>
        </p:nvPicPr>
        <p:blipFill rotWithShape="1">
          <a:blip r:embed="rId3"/>
          <a:srcRect l="21633" t="15102" r="20816" b="26122"/>
          <a:stretch/>
        </p:blipFill>
        <p:spPr>
          <a:xfrm>
            <a:off x="3735446" y="5262424"/>
            <a:ext cx="1343420" cy="137701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508F1D2-656C-3D38-E5E0-C16B7A37CB4F}"/>
              </a:ext>
            </a:extLst>
          </p:cNvPr>
          <p:cNvPicPr>
            <a:picLocks noChangeAspect="1"/>
          </p:cNvPicPr>
          <p:nvPr/>
        </p:nvPicPr>
        <p:blipFill rotWithShape="1">
          <a:blip r:embed="rId3"/>
          <a:srcRect l="21633" t="15102" r="20816" b="26122"/>
          <a:stretch/>
        </p:blipFill>
        <p:spPr>
          <a:xfrm>
            <a:off x="9352430" y="4578725"/>
            <a:ext cx="3562184" cy="3629391"/>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205DA250-5610-9923-6996-94D3A801DFC5}"/>
              </a:ext>
            </a:extLst>
          </p:cNvPr>
          <p:cNvPicPr>
            <a:picLocks noChangeAspect="1"/>
          </p:cNvPicPr>
          <p:nvPr/>
        </p:nvPicPr>
        <p:blipFill rotWithShape="1">
          <a:blip r:embed="rId3"/>
          <a:srcRect l="21633" t="15102" r="20816" b="26122"/>
          <a:stretch/>
        </p:blipFill>
        <p:spPr>
          <a:xfrm>
            <a:off x="8310283" y="2976283"/>
            <a:ext cx="1578743" cy="1612333"/>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54FAD630-3467-2315-3406-521A5A9885BA}"/>
              </a:ext>
            </a:extLst>
          </p:cNvPr>
          <p:cNvPicPr>
            <a:picLocks noChangeAspect="1"/>
          </p:cNvPicPr>
          <p:nvPr/>
        </p:nvPicPr>
        <p:blipFill rotWithShape="1">
          <a:blip r:embed="rId3"/>
          <a:srcRect l="21633" t="15102" r="20816" b="26122"/>
          <a:stretch/>
        </p:blipFill>
        <p:spPr>
          <a:xfrm>
            <a:off x="891990" y="779930"/>
            <a:ext cx="2004566" cy="203815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CBADA581-383B-F8F9-96A9-2884F66DFE73}"/>
              </a:ext>
            </a:extLst>
          </p:cNvPr>
          <p:cNvPicPr>
            <a:picLocks noChangeAspect="1"/>
          </p:cNvPicPr>
          <p:nvPr/>
        </p:nvPicPr>
        <p:blipFill rotWithShape="1">
          <a:blip r:embed="rId3"/>
          <a:srcRect l="21633" t="15102" r="20816" b="26122"/>
          <a:stretch/>
        </p:blipFill>
        <p:spPr>
          <a:xfrm>
            <a:off x="-4481" y="5486400"/>
            <a:ext cx="1343420" cy="1377010"/>
          </a:xfrm>
          <a:prstGeom prst="rect">
            <a:avLst/>
          </a:prstGeom>
        </p:spPr>
      </p:pic>
      <p:sp>
        <p:nvSpPr>
          <p:cNvPr id="2" name="Title 1">
            <a:extLst>
              <a:ext uri="{FF2B5EF4-FFF2-40B4-BE49-F238E27FC236}">
                <a16:creationId xmlns:a16="http://schemas.microsoft.com/office/drawing/2014/main" id="{E3658020-B9E0-0440-E26C-BF2E630520F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Written response to dance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736ED3DB-9474-89B5-872B-2FAD2603D36E}"/>
              </a:ext>
            </a:extLst>
          </p:cNvPr>
          <p:cNvSpPr txBox="1">
            <a:spLocks/>
          </p:cNvSpPr>
          <p:nvPr/>
        </p:nvSpPr>
        <p:spPr>
          <a:xfrm>
            <a:off x="2263066" y="2381413"/>
            <a:ext cx="7625476" cy="368197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1200"/>
              </a:spcBef>
              <a:spcAft>
                <a:spcPts val="1200"/>
              </a:spcAft>
              <a:buFont typeface="Arial" panose="020F0302020204030204"/>
              <a:buChar char="•"/>
            </a:pPr>
            <a:r>
              <a:rPr lang="en-US" sz="2400">
                <a:solidFill>
                  <a:schemeClr val="bg1"/>
                </a:solidFill>
                <a:cs typeface="Calibri"/>
              </a:rPr>
              <a:t>Worksheet responses</a:t>
            </a:r>
          </a:p>
          <a:p>
            <a:pPr marL="457200" indent="-457200">
              <a:spcBef>
                <a:spcPts val="1200"/>
              </a:spcBef>
              <a:spcAft>
                <a:spcPts val="1200"/>
              </a:spcAft>
              <a:buFont typeface="Arial" panose="020F0302020204030204"/>
              <a:buChar char="•"/>
            </a:pPr>
            <a:r>
              <a:rPr lang="en-US" sz="2400">
                <a:solidFill>
                  <a:schemeClr val="bg1"/>
                </a:solidFill>
                <a:cs typeface="Calibri"/>
              </a:rPr>
              <a:t>What do you think of dance theatre as a method of storytelling? </a:t>
            </a:r>
          </a:p>
          <a:p>
            <a:pPr marL="457200" indent="-457200">
              <a:spcBef>
                <a:spcPts val="1200"/>
              </a:spcBef>
              <a:spcAft>
                <a:spcPts val="1200"/>
              </a:spcAft>
              <a:buFont typeface="Arial" panose="020F0302020204030204"/>
              <a:buChar char="•"/>
            </a:pPr>
            <a:r>
              <a:rPr lang="en-US" sz="2400">
                <a:solidFill>
                  <a:schemeClr val="bg1"/>
                </a:solidFill>
                <a:cs typeface="Calibri"/>
              </a:rPr>
              <a:t>What impact does this form of theatre have?</a:t>
            </a:r>
          </a:p>
          <a:p>
            <a:pPr marL="457200" indent="-457200">
              <a:spcBef>
                <a:spcPts val="1200"/>
              </a:spcBef>
              <a:spcAft>
                <a:spcPts val="1200"/>
              </a:spcAft>
              <a:buFont typeface="Arial" panose="020F0302020204030204"/>
              <a:buChar char="•"/>
            </a:pPr>
            <a:r>
              <a:rPr lang="en-US" sz="2400">
                <a:solidFill>
                  <a:schemeClr val="bg1"/>
                </a:solidFill>
                <a:cs typeface="Calibri"/>
              </a:rPr>
              <a:t>Time to review!</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8D82B34A-9ED6-2383-F973-BFEA5C4999EA}"/>
              </a:ext>
            </a:extLst>
          </p:cNvPr>
          <p:cNvPicPr>
            <a:picLocks noChangeAspect="1"/>
          </p:cNvPicPr>
          <p:nvPr/>
        </p:nvPicPr>
        <p:blipFill rotWithShape="1">
          <a:blip r:embed="rId3"/>
          <a:srcRect l="21633" t="15102" r="20816" b="26122"/>
          <a:stretch/>
        </p:blipFill>
        <p:spPr>
          <a:xfrm>
            <a:off x="-686481" y="2745639"/>
            <a:ext cx="1578743" cy="1612333"/>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323CB06C-0EFF-7E80-6622-A5DEFD3AC938}"/>
              </a:ext>
            </a:extLst>
          </p:cNvPr>
          <p:cNvPicPr>
            <a:picLocks noChangeAspect="1"/>
          </p:cNvPicPr>
          <p:nvPr/>
        </p:nvPicPr>
        <p:blipFill rotWithShape="1">
          <a:blip r:embed="rId3"/>
          <a:srcRect l="21633" t="15102" r="20816" b="26122"/>
          <a:stretch/>
        </p:blipFill>
        <p:spPr>
          <a:xfrm>
            <a:off x="9699813" y="690282"/>
            <a:ext cx="2217478" cy="226227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892955DB-9B67-06E2-CDF6-B8990C9F261A}"/>
              </a:ext>
            </a:extLst>
          </p:cNvPr>
          <p:cNvPicPr>
            <a:picLocks noChangeAspect="1"/>
          </p:cNvPicPr>
          <p:nvPr/>
        </p:nvPicPr>
        <p:blipFill rotWithShape="1">
          <a:blip r:embed="rId3"/>
          <a:srcRect l="21633" t="15102" r="20816" b="26122"/>
          <a:stretch/>
        </p:blipFill>
        <p:spPr>
          <a:xfrm>
            <a:off x="11329062" y="3460829"/>
            <a:ext cx="745395" cy="759694"/>
          </a:xfrm>
          <a:prstGeom prst="rect">
            <a:avLst/>
          </a:prstGeom>
        </p:spPr>
      </p:pic>
    </p:spTree>
    <p:extLst>
      <p:ext uri="{BB962C8B-B14F-4D97-AF65-F5344CB8AC3E}">
        <p14:creationId xmlns:p14="http://schemas.microsoft.com/office/powerpoint/2010/main" val="42144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02D4-F45F-C588-5F8A-EE993F105FB7}"/>
              </a:ext>
            </a:extLst>
          </p:cNvPr>
          <p:cNvSpPr txBox="1">
            <a:spLocks/>
          </p:cNvSpPr>
          <p:nvPr/>
        </p:nvSpPr>
        <p:spPr>
          <a:xfrm>
            <a:off x="5520808" y="1128202"/>
            <a:ext cx="667340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Written response to dance</a:t>
            </a:r>
          </a:p>
        </p:txBody>
      </p:sp>
      <p:sp>
        <p:nvSpPr>
          <p:cNvPr id="3" name="Content Placeholder 2">
            <a:extLst>
              <a:ext uri="{FF2B5EF4-FFF2-40B4-BE49-F238E27FC236}">
                <a16:creationId xmlns:a16="http://schemas.microsoft.com/office/drawing/2014/main" id="{43B2935D-5E86-1AEF-4443-2191F28DFC8B}"/>
              </a:ext>
            </a:extLst>
          </p:cNvPr>
          <p:cNvSpPr txBox="1">
            <a:spLocks/>
          </p:cNvSpPr>
          <p:nvPr/>
        </p:nvSpPr>
        <p:spPr>
          <a:xfrm>
            <a:off x="5982618" y="2412031"/>
            <a:ext cx="5873742" cy="42774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bg1"/>
                </a:solidFill>
                <a:cs typeface="Calibri" panose="020F0502020204030204"/>
              </a:rPr>
              <a:t>You will be </a:t>
            </a:r>
            <a:r>
              <a:rPr lang="en-US" sz="2200" b="1">
                <a:solidFill>
                  <a:schemeClr val="bg1"/>
                </a:solidFill>
                <a:cs typeface="Calibri" panose="020F0502020204030204"/>
              </a:rPr>
              <a:t>planning</a:t>
            </a:r>
            <a:r>
              <a:rPr lang="en-US" sz="2200">
                <a:solidFill>
                  <a:schemeClr val="bg1"/>
                </a:solidFill>
                <a:cs typeface="Calibri" panose="020F0502020204030204"/>
              </a:rPr>
              <a:t> and </a:t>
            </a:r>
            <a:r>
              <a:rPr lang="en-US" sz="2200" b="1">
                <a:solidFill>
                  <a:schemeClr val="bg1"/>
                </a:solidFill>
                <a:cs typeface="Calibri" panose="020F0502020204030204"/>
              </a:rPr>
              <a:t>drafting </a:t>
            </a:r>
            <a:r>
              <a:rPr lang="en-US" sz="2200">
                <a:solidFill>
                  <a:schemeClr val="bg1"/>
                </a:solidFill>
                <a:cs typeface="Calibri" panose="020F0502020204030204"/>
              </a:rPr>
              <a:t>a written review in response to </a:t>
            </a:r>
            <a:r>
              <a:rPr lang="en-US" sz="2200" err="1">
                <a:solidFill>
                  <a:schemeClr val="bg1"/>
                </a:solidFill>
                <a:cs typeface="Calibri" panose="020F0502020204030204"/>
              </a:rPr>
              <a:t>Mathinna</a:t>
            </a:r>
            <a:r>
              <a:rPr lang="en-US" sz="2200">
                <a:solidFill>
                  <a:schemeClr val="bg1"/>
                </a:solidFill>
                <a:cs typeface="Calibri" panose="020F0502020204030204"/>
              </a:rPr>
              <a:t> as a production of contemporary storytelling. To help you write, you can use:</a:t>
            </a:r>
          </a:p>
          <a:p>
            <a:pPr marL="685800" indent="-342900">
              <a:lnSpc>
                <a:spcPct val="100000"/>
              </a:lnSpc>
              <a:spcBef>
                <a:spcPts val="600"/>
              </a:spcBef>
              <a:spcAft>
                <a:spcPts val="600"/>
              </a:spcAft>
              <a:buFont typeface="Arial"/>
              <a:buChar char="•"/>
            </a:pPr>
            <a:r>
              <a:rPr lang="en-US" sz="2200">
                <a:solidFill>
                  <a:schemeClr val="bg1"/>
                </a:solidFill>
                <a:cs typeface="Calibri" panose="020F0502020204030204"/>
              </a:rPr>
              <a:t>Completed worksheets (1 and 2)</a:t>
            </a:r>
          </a:p>
          <a:p>
            <a:pPr marL="685800" indent="-342900">
              <a:spcBef>
                <a:spcPts val="600"/>
              </a:spcBef>
              <a:spcAft>
                <a:spcPts val="600"/>
              </a:spcAft>
              <a:buFont typeface="Arial"/>
              <a:buChar char="•"/>
            </a:pPr>
            <a:r>
              <a:rPr lang="en-US" sz="2200">
                <a:solidFill>
                  <a:schemeClr val="bg1"/>
                </a:solidFill>
                <a:cs typeface="Calibri" panose="020F0502020204030204"/>
              </a:rPr>
              <a:t>Worksheet 3</a:t>
            </a:r>
            <a:endParaRPr lang="en-US">
              <a:solidFill>
                <a:schemeClr val="bg1"/>
              </a:solidFill>
              <a:cs typeface="Calibri" panose="020F0502020204030204"/>
            </a:endParaRPr>
          </a:p>
          <a:p>
            <a:pPr marL="685800" indent="-342900">
              <a:lnSpc>
                <a:spcPct val="100000"/>
              </a:lnSpc>
              <a:spcBef>
                <a:spcPts val="600"/>
              </a:spcBef>
              <a:spcAft>
                <a:spcPts val="600"/>
              </a:spcAft>
              <a:buFont typeface="Arial"/>
              <a:buChar char="•"/>
            </a:pPr>
            <a:r>
              <a:rPr lang="en-US" sz="2200">
                <a:solidFill>
                  <a:schemeClr val="bg1"/>
                </a:solidFill>
                <a:cs typeface="Calibri" panose="020F0502020204030204"/>
              </a:rPr>
              <a:t>Include images and quotes (from dancers, directors or </a:t>
            </a:r>
            <a:r>
              <a:rPr lang="en-US" sz="2200" err="1">
                <a:solidFill>
                  <a:schemeClr val="bg1"/>
                </a:solidFill>
                <a:cs typeface="Calibri" panose="020F0502020204030204"/>
              </a:rPr>
              <a:t>Mathinna's</a:t>
            </a:r>
            <a:r>
              <a:rPr lang="en-US" sz="2200">
                <a:solidFill>
                  <a:schemeClr val="bg1"/>
                </a:solidFill>
                <a:cs typeface="Calibri" panose="020F0502020204030204"/>
              </a:rPr>
              <a:t> letter) to support your writing</a:t>
            </a:r>
            <a:endParaRPr lang="en-US">
              <a:solidFill>
                <a:schemeClr val="bg1"/>
              </a:solidFill>
              <a:cs typeface="Calibri" panose="020F0502020204030204"/>
            </a:endParaRPr>
          </a:p>
          <a:p>
            <a:pPr marL="571500" lvl="1" indent="0">
              <a:lnSpc>
                <a:spcPct val="100000"/>
              </a:lnSpc>
              <a:buNone/>
            </a:pPr>
            <a:endParaRPr lang="en-US" sz="1800">
              <a:solidFill>
                <a:schemeClr val="bg1"/>
              </a:solidFill>
              <a:cs typeface="Calibri" panose="020F0502020204030204"/>
            </a:endParaRPr>
          </a:p>
          <a:p>
            <a:pPr marL="342900" indent="-342900">
              <a:lnSpc>
                <a:spcPct val="100000"/>
              </a:lnSpc>
              <a:buFont typeface="Arial"/>
              <a:buChar char="•"/>
            </a:pPr>
            <a:endParaRPr lang="en-US" sz="2200">
              <a:solidFill>
                <a:schemeClr val="bg1"/>
              </a:solidFill>
              <a:ea typeface="+mn-lt"/>
              <a:cs typeface="+mn-lt"/>
            </a:endParaRPr>
          </a:p>
        </p:txBody>
      </p:sp>
      <p:pic>
        <p:nvPicPr>
          <p:cNvPr id="6" name="Picture 5" descr="A close up of text&#10;&#10;Description automatically generated">
            <a:extLst>
              <a:ext uri="{FF2B5EF4-FFF2-40B4-BE49-F238E27FC236}">
                <a16:creationId xmlns:a16="http://schemas.microsoft.com/office/drawing/2014/main" id="{92BB8122-8706-AD8F-A56D-64E7019BA821}"/>
              </a:ext>
            </a:extLst>
          </p:cNvPr>
          <p:cNvPicPr>
            <a:picLocks noChangeAspect="1"/>
          </p:cNvPicPr>
          <p:nvPr/>
        </p:nvPicPr>
        <p:blipFill>
          <a:blip r:embed="rId3"/>
          <a:stretch>
            <a:fillRect/>
          </a:stretch>
        </p:blipFill>
        <p:spPr>
          <a:xfrm>
            <a:off x="270456" y="4625852"/>
            <a:ext cx="5705340" cy="1147984"/>
          </a:xfrm>
          <a:prstGeom prst="rect">
            <a:avLst/>
          </a:prstGeom>
        </p:spPr>
      </p:pic>
      <p:pic>
        <p:nvPicPr>
          <p:cNvPr id="7" name="Picture 6" descr="A group of people dancing on stage&#10;&#10;Description automatically generated">
            <a:extLst>
              <a:ext uri="{FF2B5EF4-FFF2-40B4-BE49-F238E27FC236}">
                <a16:creationId xmlns:a16="http://schemas.microsoft.com/office/drawing/2014/main" id="{C7EA8DFF-02A1-D780-C64C-61F4F602CEC8}"/>
              </a:ext>
            </a:extLst>
          </p:cNvPr>
          <p:cNvPicPr>
            <a:picLocks noChangeAspect="1"/>
          </p:cNvPicPr>
          <p:nvPr/>
        </p:nvPicPr>
        <p:blipFill rotWithShape="1">
          <a:blip r:embed="rId4"/>
          <a:srcRect r="-392" b="2882"/>
          <a:stretch/>
        </p:blipFill>
        <p:spPr>
          <a:xfrm>
            <a:off x="377781" y="975186"/>
            <a:ext cx="3805732" cy="2461321"/>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130357C3-BA37-048F-AEB2-B90C2B6C2EC8}"/>
              </a:ext>
            </a:extLst>
          </p:cNvPr>
          <p:cNvPicPr>
            <a:picLocks noChangeAspect="1"/>
          </p:cNvPicPr>
          <p:nvPr/>
        </p:nvPicPr>
        <p:blipFill>
          <a:blip r:embed="rId5"/>
          <a:stretch>
            <a:fillRect/>
          </a:stretch>
        </p:blipFill>
        <p:spPr>
          <a:xfrm>
            <a:off x="3380236" y="2467444"/>
            <a:ext cx="2136686" cy="2202154"/>
          </a:xfrm>
          <a:prstGeom prst="rect">
            <a:avLst/>
          </a:prstGeom>
        </p:spPr>
      </p:pic>
    </p:spTree>
    <p:extLst>
      <p:ext uri="{BB962C8B-B14F-4D97-AF65-F5344CB8AC3E}">
        <p14:creationId xmlns:p14="http://schemas.microsoft.com/office/powerpoint/2010/main" val="7037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3296F-8665-750C-9E4E-C468576F1EB2}"/>
              </a:ext>
            </a:extLst>
          </p:cNvPr>
          <p:cNvSpPr txBox="1">
            <a:spLocks/>
          </p:cNvSpPr>
          <p:nvPr/>
        </p:nvSpPr>
        <p:spPr>
          <a:xfrm>
            <a:off x="637886" y="2090060"/>
            <a:ext cx="10864303" cy="45672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endParaRPr lang="en-US" sz="2200" b="1">
              <a:solidFill>
                <a:schemeClr val="bg1"/>
              </a:solidFill>
              <a:cs typeface="Calibri"/>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B7ADA29-2B53-619B-09BE-B6A4C8D49A6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32179" y="-31112"/>
            <a:ext cx="8256204" cy="8256204"/>
          </a:xfrm>
          <a:prstGeom prst="rect">
            <a:avLst/>
          </a:prstGeom>
        </p:spPr>
      </p:pic>
      <p:sp>
        <p:nvSpPr>
          <p:cNvPr id="6" name="Content Placeholder 2">
            <a:extLst>
              <a:ext uri="{FF2B5EF4-FFF2-40B4-BE49-F238E27FC236}">
                <a16:creationId xmlns:a16="http://schemas.microsoft.com/office/drawing/2014/main" id="{9BE32A69-E084-DA1A-4F88-793322151932}"/>
              </a:ext>
            </a:extLst>
          </p:cNvPr>
          <p:cNvSpPr txBox="1">
            <a:spLocks/>
          </p:cNvSpPr>
          <p:nvPr/>
        </p:nvSpPr>
        <p:spPr>
          <a:xfrm>
            <a:off x="630922" y="2499897"/>
            <a:ext cx="10864303" cy="227990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en-US" sz="3600">
                <a:solidFill>
                  <a:schemeClr val="bg1"/>
                </a:solidFill>
                <a:cs typeface="Calibri"/>
              </a:rPr>
              <a:t>Reflect on your learning</a:t>
            </a:r>
            <a:endParaRPr lang="en-US" sz="3600">
              <a:solidFill>
                <a:schemeClr val="bg1"/>
              </a:solidFill>
            </a:endParaRPr>
          </a:p>
        </p:txBody>
      </p:sp>
    </p:spTree>
    <p:extLst>
      <p:ext uri="{BB962C8B-B14F-4D97-AF65-F5344CB8AC3E}">
        <p14:creationId xmlns:p14="http://schemas.microsoft.com/office/powerpoint/2010/main" val="2254946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2: </a:t>
            </a:r>
          </a:p>
          <a:p>
            <a:pPr algn="ctr"/>
            <a:r>
              <a:rPr lang="en-US" sz="3600" b="1">
                <a:solidFill>
                  <a:schemeClr val="bg1"/>
                </a:solidFill>
                <a:latin typeface="+mn-lt"/>
              </a:rPr>
              <a:t>Critical analysis mind map</a:t>
            </a:r>
            <a:endParaRPr lang="en-US"/>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6B46-AF60-2F13-11E3-AB14C36F050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a:solidFill>
                  <a:schemeClr val="bg1"/>
                </a:solidFill>
                <a:latin typeface="Calibri "/>
              </a:rPr>
              <a:t>Sorry Day</a:t>
            </a:r>
            <a:r>
              <a:rPr lang="en-US" sz="3600" b="1">
                <a:solidFill>
                  <a:schemeClr val="bg1"/>
                </a:solidFill>
                <a:latin typeface="Calibri "/>
              </a:rPr>
              <a:t> by Carol Vass and Dub Leffler</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B679932E-7DD3-FF5E-7A7A-DE7F772C0E4F}"/>
              </a:ext>
            </a:extLst>
          </p:cNvPr>
          <p:cNvSpPr txBox="1">
            <a:spLocks/>
          </p:cNvSpPr>
          <p:nvPr/>
        </p:nvSpPr>
        <p:spPr>
          <a:xfrm>
            <a:off x="637886" y="2090060"/>
            <a:ext cx="7170609" cy="295650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endParaRPr lang="en-US" sz="2400" b="1">
              <a:solidFill>
                <a:schemeClr val="bg1"/>
              </a:solidFill>
              <a:cs typeface="Calibri"/>
            </a:endParaRPr>
          </a:p>
        </p:txBody>
      </p:sp>
      <p:pic>
        <p:nvPicPr>
          <p:cNvPr id="4" name="Picture 3" descr="A picture containing text&#10;&#10;Description automatically generated">
            <a:extLst>
              <a:ext uri="{FF2B5EF4-FFF2-40B4-BE49-F238E27FC236}">
                <a16:creationId xmlns:a16="http://schemas.microsoft.com/office/drawing/2014/main" id="{2BA0888A-B3FC-E738-2C9E-548DE542B3E9}"/>
              </a:ext>
            </a:extLst>
          </p:cNvPr>
          <p:cNvPicPr>
            <a:picLocks noChangeAspect="1"/>
          </p:cNvPicPr>
          <p:nvPr/>
        </p:nvPicPr>
        <p:blipFill>
          <a:blip r:embed="rId3"/>
          <a:stretch>
            <a:fillRect/>
          </a:stretch>
        </p:blipFill>
        <p:spPr>
          <a:xfrm>
            <a:off x="947447" y="2187852"/>
            <a:ext cx="3773509" cy="3900472"/>
          </a:xfrm>
          <a:prstGeom prst="rect">
            <a:avLst/>
          </a:prstGeom>
        </p:spPr>
      </p:pic>
      <p:sp>
        <p:nvSpPr>
          <p:cNvPr id="5" name="Content Placeholder 2">
            <a:extLst>
              <a:ext uri="{FF2B5EF4-FFF2-40B4-BE49-F238E27FC236}">
                <a16:creationId xmlns:a16="http://schemas.microsoft.com/office/drawing/2014/main" id="{3CB772E3-D9E6-CCBD-5235-95BBF7C7C5F1}"/>
              </a:ext>
            </a:extLst>
          </p:cNvPr>
          <p:cNvSpPr txBox="1">
            <a:spLocks/>
          </p:cNvSpPr>
          <p:nvPr/>
        </p:nvSpPr>
        <p:spPr>
          <a:xfrm>
            <a:off x="5041416" y="2090060"/>
            <a:ext cx="6703707" cy="43689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bg1"/>
                </a:solidFill>
                <a:cs typeface="Calibri"/>
              </a:rPr>
              <a:t>Discuss the following:</a:t>
            </a:r>
          </a:p>
          <a:p>
            <a:pPr marL="457200" indent="-457200">
              <a:spcBef>
                <a:spcPts val="600"/>
              </a:spcBef>
              <a:spcAft>
                <a:spcPts val="600"/>
              </a:spcAft>
              <a:buAutoNum type="arabicPeriod"/>
            </a:pPr>
            <a:r>
              <a:rPr lang="en-US" sz="2400">
                <a:solidFill>
                  <a:schemeClr val="bg1"/>
                </a:solidFill>
                <a:cs typeface="Calibri"/>
              </a:rPr>
              <a:t>What is the significance of the cultural backgrounds of the author and illustrator?</a:t>
            </a:r>
          </a:p>
          <a:p>
            <a:pPr marL="457200" indent="-457200">
              <a:spcBef>
                <a:spcPts val="600"/>
              </a:spcBef>
              <a:spcAft>
                <a:spcPts val="600"/>
              </a:spcAft>
              <a:buFontTx/>
              <a:buAutoNum type="arabicPeriod"/>
            </a:pPr>
            <a:r>
              <a:rPr lang="en-US" sz="2400">
                <a:solidFill>
                  <a:schemeClr val="bg1"/>
                </a:solidFill>
                <a:cs typeface="Calibri"/>
              </a:rPr>
              <a:t>The tandem storyline</a:t>
            </a:r>
          </a:p>
          <a:p>
            <a:pPr marL="457200" indent="-457200">
              <a:spcBef>
                <a:spcPts val="600"/>
              </a:spcBef>
              <a:spcAft>
                <a:spcPts val="600"/>
              </a:spcAft>
              <a:buFontTx/>
              <a:buAutoNum type="arabicPeriod"/>
            </a:pPr>
            <a:r>
              <a:rPr lang="en-US" sz="2400">
                <a:solidFill>
                  <a:schemeClr val="bg1"/>
                </a:solidFill>
                <a:ea typeface="+mn-lt"/>
                <a:cs typeface="+mn-lt"/>
              </a:rPr>
              <a:t>Characters in the book</a:t>
            </a:r>
          </a:p>
          <a:p>
            <a:pPr marL="457200" indent="-457200">
              <a:spcBef>
                <a:spcPts val="600"/>
              </a:spcBef>
              <a:spcAft>
                <a:spcPts val="600"/>
              </a:spcAft>
              <a:buFontTx/>
              <a:buAutoNum type="arabicPeriod"/>
            </a:pPr>
            <a:r>
              <a:rPr lang="en-US" sz="2400">
                <a:solidFill>
                  <a:schemeClr val="bg1"/>
                </a:solidFill>
                <a:ea typeface="+mn-lt"/>
                <a:cs typeface="+mn-lt"/>
              </a:rPr>
              <a:t>Language of the book</a:t>
            </a:r>
          </a:p>
          <a:p>
            <a:pPr marL="457200" indent="-457200">
              <a:spcBef>
                <a:spcPts val="600"/>
              </a:spcBef>
              <a:spcAft>
                <a:spcPts val="600"/>
              </a:spcAft>
              <a:buFontTx/>
              <a:buAutoNum type="arabicPeriod"/>
            </a:pPr>
            <a:r>
              <a:rPr lang="en-US" sz="2400">
                <a:solidFill>
                  <a:schemeClr val="bg1"/>
                </a:solidFill>
                <a:ea typeface="+mn-lt"/>
                <a:cs typeface="+mn-lt"/>
              </a:rPr>
              <a:t>Aesthetic features of the book</a:t>
            </a:r>
          </a:p>
          <a:p>
            <a:pPr marL="457200" indent="-457200">
              <a:spcBef>
                <a:spcPts val="600"/>
              </a:spcBef>
              <a:spcAft>
                <a:spcPts val="600"/>
              </a:spcAft>
              <a:buFontTx/>
              <a:buAutoNum type="arabicPeriod"/>
            </a:pPr>
            <a:r>
              <a:rPr lang="en-US" sz="2400">
                <a:solidFill>
                  <a:schemeClr val="bg1"/>
                </a:solidFill>
                <a:cs typeface="Calibri"/>
              </a:rPr>
              <a:t>The historical, social and cultural value of this book</a:t>
            </a:r>
          </a:p>
        </p:txBody>
      </p:sp>
    </p:spTree>
    <p:extLst>
      <p:ext uri="{BB962C8B-B14F-4D97-AF65-F5344CB8AC3E}">
        <p14:creationId xmlns:p14="http://schemas.microsoft.com/office/powerpoint/2010/main" val="12368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6CE0-09E6-78AC-3A82-2904F05A9A85}"/>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Mind Map</a:t>
            </a:r>
          </a:p>
        </p:txBody>
      </p:sp>
      <p:sp>
        <p:nvSpPr>
          <p:cNvPr id="3" name="Content Placeholder 2">
            <a:extLst>
              <a:ext uri="{FF2B5EF4-FFF2-40B4-BE49-F238E27FC236}">
                <a16:creationId xmlns:a16="http://schemas.microsoft.com/office/drawing/2014/main" id="{11C3FB64-E79E-0EA0-4923-A8E995275FA3}"/>
              </a:ext>
            </a:extLst>
          </p:cNvPr>
          <p:cNvSpPr txBox="1">
            <a:spLocks/>
          </p:cNvSpPr>
          <p:nvPr/>
        </p:nvSpPr>
        <p:spPr>
          <a:xfrm>
            <a:off x="637886" y="1961148"/>
            <a:ext cx="7976725" cy="414879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US" sz="2400">
                <a:solidFill>
                  <a:schemeClr val="bg1"/>
                </a:solidFill>
                <a:ea typeface="+mn-lt"/>
                <a:cs typeface="+mn-lt"/>
              </a:rPr>
              <a:t>Form groups of 2-3 </a:t>
            </a:r>
            <a:endParaRPr lang="en-US">
              <a:solidFill>
                <a:schemeClr val="bg1"/>
              </a:solidFill>
              <a:ea typeface="+mn-lt"/>
              <a:cs typeface="+mn-lt"/>
            </a:endParaRPr>
          </a:p>
          <a:p>
            <a:pPr marL="457200" indent="-457200">
              <a:buFont typeface="Arial"/>
              <a:buChar char="•"/>
            </a:pPr>
            <a:r>
              <a:rPr lang="en-US" sz="2400">
                <a:solidFill>
                  <a:schemeClr val="bg1"/>
                </a:solidFill>
                <a:ea typeface="+mn-lt"/>
                <a:cs typeface="+mn-lt"/>
              </a:rPr>
              <a:t>Create a mind map on the historical, social and cultural value of the book. Mind maps should include:</a:t>
            </a:r>
            <a:endParaRPr lang="en-US">
              <a:solidFill>
                <a:schemeClr val="bg1"/>
              </a:solidFill>
              <a:ea typeface="Calibri" panose="020F0502020204030204"/>
              <a:cs typeface="Calibri"/>
            </a:endParaRPr>
          </a:p>
          <a:p>
            <a:pPr marL="971550" lvl="1" indent="-285750">
              <a:spcBef>
                <a:spcPts val="600"/>
              </a:spcBef>
              <a:spcAft>
                <a:spcPts val="600"/>
              </a:spcAft>
              <a:buFont typeface="Arial"/>
              <a:buChar char="•"/>
            </a:pPr>
            <a:r>
              <a:rPr lang="en-US" sz="2000">
                <a:solidFill>
                  <a:schemeClr val="bg1"/>
                </a:solidFill>
                <a:ea typeface="+mn-lt"/>
                <a:cs typeface="+mn-lt"/>
              </a:rPr>
              <a:t>quotes and images from the book</a:t>
            </a:r>
            <a:endParaRPr lang="en-US" sz="2000">
              <a:solidFill>
                <a:schemeClr val="bg1"/>
              </a:solidFill>
              <a:cs typeface="Calibri"/>
            </a:endParaRPr>
          </a:p>
          <a:p>
            <a:pPr marL="971550" lvl="1" indent="-285750">
              <a:spcBef>
                <a:spcPts val="600"/>
              </a:spcBef>
              <a:spcAft>
                <a:spcPts val="600"/>
              </a:spcAft>
              <a:buFont typeface="Arial"/>
              <a:buChar char="•"/>
            </a:pPr>
            <a:r>
              <a:rPr lang="en-US" sz="2000">
                <a:solidFill>
                  <a:schemeClr val="bg1"/>
                </a:solidFill>
                <a:ea typeface="+mn-lt"/>
                <a:cs typeface="+mn-lt"/>
              </a:rPr>
              <a:t>quotes from the author and/or illustrator</a:t>
            </a:r>
            <a:endParaRPr lang="en-US" sz="2000">
              <a:solidFill>
                <a:schemeClr val="bg1"/>
              </a:solidFill>
              <a:cs typeface="Calibri"/>
            </a:endParaRPr>
          </a:p>
          <a:p>
            <a:pPr marL="971550" lvl="1" indent="-285750">
              <a:spcBef>
                <a:spcPts val="600"/>
              </a:spcBef>
              <a:spcAft>
                <a:spcPts val="600"/>
              </a:spcAft>
              <a:buFont typeface="Arial"/>
              <a:buChar char="•"/>
            </a:pPr>
            <a:r>
              <a:rPr lang="en-US" sz="2000">
                <a:solidFill>
                  <a:schemeClr val="bg1"/>
                </a:solidFill>
                <a:ea typeface="+mn-lt"/>
                <a:cs typeface="+mn-lt"/>
              </a:rPr>
              <a:t>quotes and/or images from the National Apology</a:t>
            </a:r>
            <a:endParaRPr lang="en-US" sz="2000">
              <a:solidFill>
                <a:schemeClr val="bg1"/>
              </a:solidFill>
              <a:cs typeface="Calibri"/>
            </a:endParaRPr>
          </a:p>
          <a:p>
            <a:pPr marL="971550" lvl="1" indent="-285750">
              <a:spcBef>
                <a:spcPts val="600"/>
              </a:spcBef>
              <a:spcAft>
                <a:spcPts val="600"/>
              </a:spcAft>
              <a:buFont typeface="Arial"/>
              <a:buChar char="•"/>
            </a:pPr>
            <a:r>
              <a:rPr lang="en-US" sz="2000">
                <a:solidFill>
                  <a:schemeClr val="bg1"/>
                </a:solidFill>
                <a:ea typeface="+mn-lt"/>
                <a:cs typeface="+mn-lt"/>
              </a:rPr>
              <a:t>statistics and information about the Stolen Generations</a:t>
            </a:r>
            <a:endParaRPr lang="en-US" sz="2000">
              <a:solidFill>
                <a:schemeClr val="bg1"/>
              </a:solidFill>
              <a:cs typeface="Calibri"/>
            </a:endParaRPr>
          </a:p>
          <a:p>
            <a:pPr marL="971550" lvl="1" indent="-285750">
              <a:spcBef>
                <a:spcPts val="600"/>
              </a:spcBef>
              <a:spcAft>
                <a:spcPts val="600"/>
              </a:spcAft>
              <a:buFont typeface="Arial"/>
              <a:buChar char="•"/>
            </a:pPr>
            <a:r>
              <a:rPr lang="en-US" sz="2000">
                <a:solidFill>
                  <a:schemeClr val="bg1"/>
                </a:solidFill>
                <a:ea typeface="+mn-lt"/>
                <a:cs typeface="+mn-lt"/>
              </a:rPr>
              <a:t>a clear expression of the student’s opinion of the historical, social </a:t>
            </a:r>
            <a:br>
              <a:rPr lang="en-US" sz="2000">
                <a:solidFill>
                  <a:schemeClr val="bg1"/>
                </a:solidFill>
                <a:ea typeface="+mn-lt"/>
                <a:cs typeface="+mn-lt"/>
              </a:rPr>
            </a:br>
            <a:r>
              <a:rPr lang="en-US" sz="2000">
                <a:solidFill>
                  <a:schemeClr val="bg1"/>
                </a:solidFill>
                <a:ea typeface="+mn-lt"/>
                <a:cs typeface="+mn-lt"/>
              </a:rPr>
              <a:t>and cultural value of the book.</a:t>
            </a:r>
            <a:endParaRPr lang="en-US" sz="2000">
              <a:solidFill>
                <a:schemeClr val="bg1"/>
              </a:solidFill>
              <a:cs typeface="Calibri"/>
            </a:endParaRPr>
          </a:p>
          <a:p>
            <a:pPr marL="457200" indent="-457200">
              <a:buFontTx/>
              <a:buAutoNum type="arabicPeriod"/>
            </a:pPr>
            <a:endParaRPr lang="en-US" sz="2400">
              <a:solidFill>
                <a:schemeClr val="bg1"/>
              </a:solidFill>
              <a:cs typeface="Calibri" panose="020F0502020204030204"/>
            </a:endParaRPr>
          </a:p>
        </p:txBody>
      </p:sp>
      <p:pic>
        <p:nvPicPr>
          <p:cNvPr id="6" name="Picture 5" descr="A picture containing text&#10;&#10;Description automatically generated">
            <a:extLst>
              <a:ext uri="{FF2B5EF4-FFF2-40B4-BE49-F238E27FC236}">
                <a16:creationId xmlns:a16="http://schemas.microsoft.com/office/drawing/2014/main" id="{B42B6DF2-6D5B-B04C-0700-0D9A3FCD7CAD}"/>
              </a:ext>
            </a:extLst>
          </p:cNvPr>
          <p:cNvPicPr>
            <a:picLocks noChangeAspect="1"/>
          </p:cNvPicPr>
          <p:nvPr/>
        </p:nvPicPr>
        <p:blipFill>
          <a:blip r:embed="rId3"/>
          <a:stretch>
            <a:fillRect/>
          </a:stretch>
        </p:blipFill>
        <p:spPr>
          <a:xfrm rot="1140000">
            <a:off x="9119882" y="3110133"/>
            <a:ext cx="2474890" cy="2558923"/>
          </a:xfrm>
          <a:prstGeom prst="rect">
            <a:avLst/>
          </a:prstGeom>
        </p:spPr>
      </p:pic>
    </p:spTree>
    <p:extLst>
      <p:ext uri="{BB962C8B-B14F-4D97-AF65-F5344CB8AC3E}">
        <p14:creationId xmlns:p14="http://schemas.microsoft.com/office/powerpoint/2010/main" val="153877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C2AF51-2C5E-C07B-DB84-1277ADF441B0}"/>
              </a:ext>
            </a:extLst>
          </p:cNvPr>
          <p:cNvSpPr txBox="1"/>
          <p:nvPr/>
        </p:nvSpPr>
        <p:spPr>
          <a:xfrm>
            <a:off x="3178935" y="2277414"/>
            <a:ext cx="777669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1200"/>
              </a:spcBef>
              <a:spcAft>
                <a:spcPts val="1200"/>
              </a:spcAft>
              <a:buFont typeface="Arial"/>
              <a:buChar char="•"/>
            </a:pPr>
            <a:r>
              <a:rPr lang="en-US" sz="2400">
                <a:solidFill>
                  <a:srgbClr val="FFFFFF"/>
                </a:solidFill>
                <a:cs typeface="Arial"/>
              </a:rPr>
              <a:t>Use your mind map to create​ a multi-modal presentation</a:t>
            </a:r>
            <a:endParaRPr lang="en-US">
              <a:solidFill>
                <a:srgbClr val="000000"/>
              </a:solidFill>
              <a:cs typeface="Calibri" panose="020F0502020204030204"/>
            </a:endParaRPr>
          </a:p>
          <a:p>
            <a:pPr marL="457200" indent="-457200">
              <a:spcBef>
                <a:spcPts val="1200"/>
              </a:spcBef>
              <a:spcAft>
                <a:spcPts val="1200"/>
              </a:spcAft>
              <a:buFont typeface="Arial"/>
              <a:buChar char="•"/>
            </a:pPr>
            <a:r>
              <a:rPr lang="en-US" sz="2400">
                <a:solidFill>
                  <a:srgbClr val="FFFFFF"/>
                </a:solidFill>
                <a:cs typeface="Arial"/>
              </a:rPr>
              <a:t>Recommended platforms include:​</a:t>
            </a:r>
            <a:endParaRPr lang="en-US">
              <a:solidFill>
                <a:srgbClr val="000000"/>
              </a:solidFill>
              <a:cs typeface="Calibri" panose="020F0502020204030204"/>
            </a:endParaRPr>
          </a:p>
          <a:p>
            <a:pPr marL="914400" lvl="1" indent="-457200">
              <a:buFont typeface="Arial"/>
              <a:buChar char="•"/>
            </a:pPr>
            <a:r>
              <a:rPr lang="en-US" sz="2000">
                <a:solidFill>
                  <a:srgbClr val="FFFFFF"/>
                </a:solidFill>
                <a:cs typeface="Arial"/>
              </a:rPr>
              <a:t>PowerPoint, Keynote, Canva, Prezi, video, </a:t>
            </a:r>
            <a:br>
              <a:rPr lang="en-US" sz="2000">
                <a:solidFill>
                  <a:srgbClr val="FFFFFF"/>
                </a:solidFill>
                <a:cs typeface="Arial"/>
              </a:rPr>
            </a:br>
            <a:r>
              <a:rPr lang="en-US" sz="2000">
                <a:solidFill>
                  <a:srgbClr val="FFFFFF"/>
                </a:solidFill>
                <a:cs typeface="Arial"/>
              </a:rPr>
              <a:t>whiteboard presentation.</a:t>
            </a:r>
            <a:endParaRPr lang="en-US">
              <a:solidFill>
                <a:srgbClr val="000000"/>
              </a:solidFill>
              <a:ea typeface="Calibri" panose="020F0502020204030204"/>
              <a:cs typeface="Calibri" panose="020F0502020204030204"/>
            </a:endParaRPr>
          </a:p>
        </p:txBody>
      </p:sp>
      <p:sp>
        <p:nvSpPr>
          <p:cNvPr id="4" name="Title 1">
            <a:extLst>
              <a:ext uri="{FF2B5EF4-FFF2-40B4-BE49-F238E27FC236}">
                <a16:creationId xmlns:a16="http://schemas.microsoft.com/office/drawing/2014/main" id="{B0A7B688-60E7-18D5-DAA9-F049C9A2B83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Multi-modal Presentation</a:t>
            </a:r>
          </a:p>
        </p:txBody>
      </p:sp>
      <p:pic>
        <p:nvPicPr>
          <p:cNvPr id="5" name="Picture 4" descr="A colorful map with text on it&#10;&#10;Description automatically generated">
            <a:extLst>
              <a:ext uri="{FF2B5EF4-FFF2-40B4-BE49-F238E27FC236}">
                <a16:creationId xmlns:a16="http://schemas.microsoft.com/office/drawing/2014/main" id="{977B9286-34AD-A559-C8E4-9CC890A3BE39}"/>
              </a:ext>
            </a:extLst>
          </p:cNvPr>
          <p:cNvPicPr>
            <a:picLocks noChangeAspect="1"/>
          </p:cNvPicPr>
          <p:nvPr/>
        </p:nvPicPr>
        <p:blipFill rotWithShape="1">
          <a:blip r:embed="rId3"/>
          <a:srcRect l="-1569" r="47843" b="694"/>
          <a:stretch/>
        </p:blipFill>
        <p:spPr>
          <a:xfrm>
            <a:off x="399245" y="1219334"/>
            <a:ext cx="2643631" cy="27343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A7BAA2D-2EDA-AF15-AE9B-8B2DF3FF1FD0}"/>
              </a:ext>
            </a:extLst>
          </p:cNvPr>
          <p:cNvPicPr>
            <a:picLocks noChangeAspect="1"/>
          </p:cNvPicPr>
          <p:nvPr/>
        </p:nvPicPr>
        <p:blipFill>
          <a:blip r:embed="rId4"/>
          <a:stretch>
            <a:fillRect/>
          </a:stretch>
        </p:blipFill>
        <p:spPr>
          <a:xfrm rot="1140000">
            <a:off x="9119882" y="3110133"/>
            <a:ext cx="2474890" cy="2558923"/>
          </a:xfrm>
          <a:prstGeom prst="rect">
            <a:avLst/>
          </a:prstGeom>
        </p:spPr>
      </p:pic>
      <p:sp>
        <p:nvSpPr>
          <p:cNvPr id="8" name="TextBox 7">
            <a:extLst>
              <a:ext uri="{FF2B5EF4-FFF2-40B4-BE49-F238E27FC236}">
                <a16:creationId xmlns:a16="http://schemas.microsoft.com/office/drawing/2014/main" id="{6E7A63AF-CBF2-0246-329A-B1D1CC777986}"/>
              </a:ext>
            </a:extLst>
          </p:cNvPr>
          <p:cNvSpPr txBox="1"/>
          <p:nvPr/>
        </p:nvSpPr>
        <p:spPr>
          <a:xfrm>
            <a:off x="624625" y="4735133"/>
            <a:ext cx="7776690"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1200"/>
              </a:spcBef>
              <a:spcAft>
                <a:spcPts val="1200"/>
              </a:spcAft>
              <a:buFont typeface="Arial"/>
              <a:buChar char="•"/>
            </a:pPr>
            <a:r>
              <a:rPr lang="en-US" sz="2400">
                <a:solidFill>
                  <a:srgbClr val="FFFFFF"/>
                </a:solidFill>
                <a:cs typeface="Arial"/>
              </a:rPr>
              <a:t>Deliver your presentation!</a:t>
            </a:r>
          </a:p>
          <a:p>
            <a:pPr marL="457200" indent="-457200">
              <a:spcBef>
                <a:spcPts val="1200"/>
              </a:spcBef>
              <a:spcAft>
                <a:spcPts val="1200"/>
              </a:spcAft>
              <a:buFont typeface="Arial"/>
              <a:buChar char="•"/>
            </a:pPr>
            <a:r>
              <a:rPr lang="en-US" sz="2400">
                <a:solidFill>
                  <a:srgbClr val="FFFFFF"/>
                </a:solidFill>
                <a:cs typeface="Arial"/>
              </a:rPr>
              <a:t>Consider sharing your presentation with The Healing Foundation so Stolen Generations survivors can see your work</a:t>
            </a:r>
          </a:p>
        </p:txBody>
      </p:sp>
    </p:spTree>
    <p:extLst>
      <p:ext uri="{BB962C8B-B14F-4D97-AF65-F5344CB8AC3E}">
        <p14:creationId xmlns:p14="http://schemas.microsoft.com/office/powerpoint/2010/main" val="24466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2A9F4131-AEF8-F413-82F2-2F1D9CCE76E0}"/>
              </a:ext>
            </a:extLst>
          </p:cNvPr>
          <p:cNvSpPr txBox="1">
            <a:spLocks/>
          </p:cNvSpPr>
          <p:nvPr/>
        </p:nvSpPr>
        <p:spPr>
          <a:xfrm>
            <a:off x="-1" y="950056"/>
            <a:ext cx="12192000" cy="1200150"/>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a:solidFill>
                  <a:schemeClr val="bg1"/>
                </a:solidFill>
                <a:latin typeface="+mn-lt"/>
              </a:rPr>
              <a:t>Activity 3: </a:t>
            </a:r>
          </a:p>
          <a:p>
            <a:pPr algn="ctr"/>
            <a:r>
              <a:rPr lang="en-US" sz="3600" b="1">
                <a:solidFill>
                  <a:schemeClr val="bg1"/>
                </a:solidFill>
              </a:rPr>
              <a:t>Artwork Comparison</a:t>
            </a:r>
            <a:endParaRPr lang="en-US">
              <a:solidFill>
                <a:schemeClr val="bg1"/>
              </a:solidFill>
            </a:endParaRPr>
          </a:p>
        </p:txBody>
      </p:sp>
      <p:pic>
        <p:nvPicPr>
          <p:cNvPr id="8" name="Picture 7" descr="A picture containing text&#10;&#10;Description automatically generated">
            <a:extLst>
              <a:ext uri="{FF2B5EF4-FFF2-40B4-BE49-F238E27FC236}">
                <a16:creationId xmlns:a16="http://schemas.microsoft.com/office/drawing/2014/main" id="{EC8591C5-B146-AEF7-B4A0-CD781F4622D8}"/>
              </a:ext>
            </a:extLst>
          </p:cNvPr>
          <p:cNvPicPr>
            <a:picLocks noChangeAspect="1"/>
          </p:cNvPicPr>
          <p:nvPr/>
        </p:nvPicPr>
        <p:blipFill rotWithShape="1">
          <a:blip r:embed="rId3">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11" name="Picture 10" descr="Text&#10;&#10;Description automatically generated">
            <a:extLst>
              <a:ext uri="{FF2B5EF4-FFF2-40B4-BE49-F238E27FC236}">
                <a16:creationId xmlns:a16="http://schemas.microsoft.com/office/drawing/2014/main" id="{85C4F17D-214F-ADD5-7BC9-5E666C470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D1DD-68B2-6148-2953-78164E75C1EF}"/>
              </a:ext>
            </a:extLst>
          </p:cNvPr>
          <p:cNvSpPr txBox="1">
            <a:spLocks/>
          </p:cNvSpPr>
          <p:nvPr/>
        </p:nvSpPr>
        <p:spPr>
          <a:xfrm>
            <a:off x="834893" y="585751"/>
            <a:ext cx="10515600" cy="600632"/>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52ABF885-2BAD-DFBF-D51E-7051D7B0BF09}"/>
              </a:ext>
            </a:extLst>
          </p:cNvPr>
          <p:cNvSpPr txBox="1">
            <a:spLocks/>
          </p:cNvSpPr>
          <p:nvPr/>
        </p:nvSpPr>
        <p:spPr>
          <a:xfrm>
            <a:off x="241399" y="6397976"/>
            <a:ext cx="7617717" cy="339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1600" i="1">
                <a:solidFill>
                  <a:schemeClr val="bg1"/>
                </a:solidFill>
                <a:ea typeface="+mn-lt"/>
                <a:cs typeface="+mn-lt"/>
              </a:rPr>
              <a:t>Artist: Tony Albert / </a:t>
            </a:r>
            <a:r>
              <a:rPr lang="en-US" sz="1600" i="1" err="1">
                <a:solidFill>
                  <a:schemeClr val="bg1"/>
                </a:solidFill>
                <a:ea typeface="+mn-lt"/>
                <a:cs typeface="+mn-lt"/>
              </a:rPr>
              <a:t>Girramay</a:t>
            </a:r>
            <a:r>
              <a:rPr lang="en-US" sz="1600" i="1">
                <a:solidFill>
                  <a:schemeClr val="bg1"/>
                </a:solidFill>
                <a:ea typeface="+mn-lt"/>
                <a:cs typeface="+mn-lt"/>
              </a:rPr>
              <a:t>, </a:t>
            </a:r>
            <a:r>
              <a:rPr lang="en-US" sz="1600" i="1" err="1">
                <a:solidFill>
                  <a:schemeClr val="bg1"/>
                </a:solidFill>
                <a:ea typeface="+mn-lt"/>
                <a:cs typeface="+mn-lt"/>
              </a:rPr>
              <a:t>Yidinyji</a:t>
            </a:r>
            <a:r>
              <a:rPr lang="en-US" sz="1600" i="1">
                <a:solidFill>
                  <a:schemeClr val="bg1"/>
                </a:solidFill>
                <a:ea typeface="+mn-lt"/>
                <a:cs typeface="+mn-lt"/>
              </a:rPr>
              <a:t> and Kuku Yalanji peoples / Artwork: 'Sorry' 2008</a:t>
            </a:r>
            <a:endParaRPr lang="en-US" sz="1600">
              <a:solidFill>
                <a:schemeClr val="bg1"/>
              </a:solidFill>
              <a:ea typeface="+mn-lt"/>
              <a:cs typeface="+mn-lt"/>
            </a:endParaRPr>
          </a:p>
        </p:txBody>
      </p:sp>
      <p:pic>
        <p:nvPicPr>
          <p:cNvPr id="5" name="Picture 4" descr="A picture containing text, gallery, different, various&#10;&#10;Description automatically generated">
            <a:extLst>
              <a:ext uri="{FF2B5EF4-FFF2-40B4-BE49-F238E27FC236}">
                <a16:creationId xmlns:a16="http://schemas.microsoft.com/office/drawing/2014/main" id="{11828C2A-2661-931F-E8D7-CFA57F873478}"/>
              </a:ext>
            </a:extLst>
          </p:cNvPr>
          <p:cNvPicPr>
            <a:picLocks noChangeAspect="1"/>
          </p:cNvPicPr>
          <p:nvPr/>
        </p:nvPicPr>
        <p:blipFill rotWithShape="1">
          <a:blip r:embed="rId3"/>
          <a:srcRect t="14752" r="-69" b="1937"/>
          <a:stretch/>
        </p:blipFill>
        <p:spPr>
          <a:xfrm>
            <a:off x="1436400" y="1184637"/>
            <a:ext cx="9241205" cy="5068317"/>
          </a:xfrm>
          <a:prstGeom prst="rect">
            <a:avLst/>
          </a:prstGeom>
        </p:spPr>
      </p:pic>
    </p:spTree>
    <p:extLst>
      <p:ext uri="{BB962C8B-B14F-4D97-AF65-F5344CB8AC3E}">
        <p14:creationId xmlns:p14="http://schemas.microsoft.com/office/powerpoint/2010/main" val="421974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8357-39D3-A606-7258-0571D41349BE}"/>
              </a:ext>
            </a:extLst>
          </p:cNvPr>
          <p:cNvSpPr txBox="1">
            <a:spLocks/>
          </p:cNvSpPr>
          <p:nvPr/>
        </p:nvSpPr>
        <p:spPr>
          <a:xfrm>
            <a:off x="834893" y="585751"/>
            <a:ext cx="10515600" cy="600632"/>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5B4275C4-54C7-8119-DEB3-B332C87F4586}"/>
              </a:ext>
            </a:extLst>
          </p:cNvPr>
          <p:cNvSpPr txBox="1">
            <a:spLocks/>
          </p:cNvSpPr>
          <p:nvPr/>
        </p:nvSpPr>
        <p:spPr>
          <a:xfrm>
            <a:off x="241399" y="6403976"/>
            <a:ext cx="7905717" cy="333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1600" i="1">
                <a:solidFill>
                  <a:schemeClr val="bg1"/>
                </a:solidFill>
                <a:ea typeface="+mn-lt"/>
                <a:cs typeface="+mn-lt"/>
              </a:rPr>
              <a:t>Artist: Tony Albert / </a:t>
            </a:r>
            <a:r>
              <a:rPr lang="en-US" sz="1600" i="1" err="1">
                <a:solidFill>
                  <a:schemeClr val="bg1"/>
                </a:solidFill>
                <a:ea typeface="+mn-lt"/>
                <a:cs typeface="+mn-lt"/>
              </a:rPr>
              <a:t>Girramay</a:t>
            </a:r>
            <a:r>
              <a:rPr lang="en-US" sz="1600" i="1">
                <a:solidFill>
                  <a:schemeClr val="bg1"/>
                </a:solidFill>
                <a:ea typeface="+mn-lt"/>
                <a:cs typeface="+mn-lt"/>
              </a:rPr>
              <a:t>, </a:t>
            </a:r>
            <a:r>
              <a:rPr lang="en-US" sz="1600" i="1" err="1">
                <a:solidFill>
                  <a:schemeClr val="bg1"/>
                </a:solidFill>
                <a:ea typeface="+mn-lt"/>
                <a:cs typeface="+mn-lt"/>
              </a:rPr>
              <a:t>Yidinyji</a:t>
            </a:r>
            <a:r>
              <a:rPr lang="en-US" sz="1600" i="1">
                <a:solidFill>
                  <a:schemeClr val="bg1"/>
                </a:solidFill>
                <a:ea typeface="+mn-lt"/>
                <a:cs typeface="+mn-lt"/>
              </a:rPr>
              <a:t> and Kuku Yalanji peoples / Artwork: 'Sorry' 2008</a:t>
            </a:r>
            <a:endParaRPr lang="en-US" sz="1600">
              <a:solidFill>
                <a:schemeClr val="bg1"/>
              </a:solidFill>
              <a:ea typeface="+mn-lt"/>
              <a:cs typeface="+mn-lt"/>
            </a:endParaRPr>
          </a:p>
        </p:txBody>
      </p:sp>
      <p:pic>
        <p:nvPicPr>
          <p:cNvPr id="4" name="Picture 3" descr="A picture containing text, different&#10;&#10;Description automatically generated">
            <a:extLst>
              <a:ext uri="{FF2B5EF4-FFF2-40B4-BE49-F238E27FC236}">
                <a16:creationId xmlns:a16="http://schemas.microsoft.com/office/drawing/2014/main" id="{5F82B5B7-8AC8-C5FB-777A-CA187305D5C0}"/>
              </a:ext>
            </a:extLst>
          </p:cNvPr>
          <p:cNvPicPr>
            <a:picLocks noChangeAspect="1"/>
          </p:cNvPicPr>
          <p:nvPr/>
        </p:nvPicPr>
        <p:blipFill>
          <a:blip r:embed="rId3"/>
          <a:stretch>
            <a:fillRect/>
          </a:stretch>
        </p:blipFill>
        <p:spPr>
          <a:xfrm>
            <a:off x="2451912" y="1141974"/>
            <a:ext cx="7289783" cy="4977122"/>
          </a:xfrm>
          <a:prstGeom prst="rect">
            <a:avLst/>
          </a:prstGeom>
        </p:spPr>
      </p:pic>
      <p:sp>
        <p:nvSpPr>
          <p:cNvPr id="6" name="Title 1">
            <a:extLst>
              <a:ext uri="{FF2B5EF4-FFF2-40B4-BE49-F238E27FC236}">
                <a16:creationId xmlns:a16="http://schemas.microsoft.com/office/drawing/2014/main" id="{F613403B-98C6-3760-328B-D5DA7EDD1AAA}"/>
              </a:ext>
            </a:extLst>
          </p:cNvPr>
          <p:cNvSpPr txBox="1">
            <a:spLocks/>
          </p:cNvSpPr>
          <p:nvPr/>
        </p:nvSpPr>
        <p:spPr>
          <a:xfrm>
            <a:off x="240893" y="5709751"/>
            <a:ext cx="2247600" cy="534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a:solidFill>
                  <a:schemeClr val="bg1"/>
                </a:solidFill>
                <a:latin typeface="Calibri"/>
                <a:ea typeface="+mj-lt"/>
                <a:cs typeface="+mj-lt"/>
              </a:rPr>
              <a:t>Inverse Installation</a:t>
            </a:r>
          </a:p>
        </p:txBody>
      </p:sp>
    </p:spTree>
    <p:extLst>
      <p:ext uri="{BB962C8B-B14F-4D97-AF65-F5344CB8AC3E}">
        <p14:creationId xmlns:p14="http://schemas.microsoft.com/office/powerpoint/2010/main" val="3481608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FC57-CAAC-AAA0-3710-1FE1D04DFBEE}"/>
              </a:ext>
            </a:extLst>
          </p:cNvPr>
          <p:cNvSpPr txBox="1">
            <a:spLocks/>
          </p:cNvSpPr>
          <p:nvPr/>
        </p:nvSpPr>
        <p:spPr>
          <a:xfrm>
            <a:off x="834893" y="585751"/>
            <a:ext cx="10515600" cy="600632"/>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270326A3-E148-AB6E-708B-6BD69014C567}"/>
              </a:ext>
            </a:extLst>
          </p:cNvPr>
          <p:cNvSpPr txBox="1">
            <a:spLocks/>
          </p:cNvSpPr>
          <p:nvPr/>
        </p:nvSpPr>
        <p:spPr>
          <a:xfrm>
            <a:off x="241399" y="6403976"/>
            <a:ext cx="7569717" cy="345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1600" i="1">
                <a:solidFill>
                  <a:schemeClr val="bg1"/>
                </a:solidFill>
                <a:ea typeface="+mn-lt"/>
                <a:cs typeface="+mn-lt"/>
              </a:rPr>
              <a:t>Artist: Tony Albert / </a:t>
            </a:r>
            <a:r>
              <a:rPr lang="en-US" sz="1600" i="1" err="1">
                <a:solidFill>
                  <a:schemeClr val="bg1"/>
                </a:solidFill>
                <a:ea typeface="+mn-lt"/>
                <a:cs typeface="+mn-lt"/>
              </a:rPr>
              <a:t>Girramay</a:t>
            </a:r>
            <a:r>
              <a:rPr lang="en-US" sz="1600" i="1">
                <a:solidFill>
                  <a:schemeClr val="bg1"/>
                </a:solidFill>
                <a:ea typeface="+mn-lt"/>
                <a:cs typeface="+mn-lt"/>
              </a:rPr>
              <a:t>, </a:t>
            </a:r>
            <a:r>
              <a:rPr lang="en-US" sz="1600" i="1" err="1">
                <a:solidFill>
                  <a:schemeClr val="bg1"/>
                </a:solidFill>
                <a:ea typeface="+mn-lt"/>
                <a:cs typeface="+mn-lt"/>
              </a:rPr>
              <a:t>Yidinyji</a:t>
            </a:r>
            <a:r>
              <a:rPr lang="en-US" sz="1600" i="1">
                <a:solidFill>
                  <a:schemeClr val="bg1"/>
                </a:solidFill>
                <a:ea typeface="+mn-lt"/>
                <a:cs typeface="+mn-lt"/>
              </a:rPr>
              <a:t> and Kuku Yalanji peoples / Artwork: 'Sorry' 2008</a:t>
            </a:r>
            <a:endParaRPr lang="en-US" sz="1600">
              <a:solidFill>
                <a:schemeClr val="bg1"/>
              </a:solidFill>
              <a:ea typeface="+mn-lt"/>
              <a:cs typeface="+mn-lt"/>
            </a:endParaRPr>
          </a:p>
        </p:txBody>
      </p:sp>
      <p:pic>
        <p:nvPicPr>
          <p:cNvPr id="5" name="Picture 4" descr="A picture containing text, gallery, different, various&#10;&#10;Description automatically generated">
            <a:extLst>
              <a:ext uri="{FF2B5EF4-FFF2-40B4-BE49-F238E27FC236}">
                <a16:creationId xmlns:a16="http://schemas.microsoft.com/office/drawing/2014/main" id="{7DD4A18D-82C7-4169-BE54-392D3E4E03C3}"/>
              </a:ext>
            </a:extLst>
          </p:cNvPr>
          <p:cNvPicPr>
            <a:picLocks noChangeAspect="1"/>
          </p:cNvPicPr>
          <p:nvPr/>
        </p:nvPicPr>
        <p:blipFill rotWithShape="1">
          <a:blip r:embed="rId3"/>
          <a:srcRect t="14645" r="-147" b="21180"/>
          <a:stretch/>
        </p:blipFill>
        <p:spPr>
          <a:xfrm>
            <a:off x="48162" y="1334643"/>
            <a:ext cx="6235238" cy="2670061"/>
          </a:xfrm>
          <a:prstGeom prst="rect">
            <a:avLst/>
          </a:prstGeom>
        </p:spPr>
      </p:pic>
      <p:pic>
        <p:nvPicPr>
          <p:cNvPr id="6" name="Picture 5" descr="A picture containing text, different&#10;&#10;Description automatically generated">
            <a:extLst>
              <a:ext uri="{FF2B5EF4-FFF2-40B4-BE49-F238E27FC236}">
                <a16:creationId xmlns:a16="http://schemas.microsoft.com/office/drawing/2014/main" id="{B5A88C30-C9B3-AAEA-21DD-195FF996A38E}"/>
              </a:ext>
            </a:extLst>
          </p:cNvPr>
          <p:cNvPicPr>
            <a:picLocks noChangeAspect="1"/>
          </p:cNvPicPr>
          <p:nvPr/>
        </p:nvPicPr>
        <p:blipFill rotWithShape="1">
          <a:blip r:embed="rId4"/>
          <a:srcRect t="17643" b="22385"/>
          <a:stretch/>
        </p:blipFill>
        <p:spPr>
          <a:xfrm>
            <a:off x="5677879" y="3502073"/>
            <a:ext cx="6414290" cy="2677606"/>
          </a:xfrm>
          <a:prstGeom prst="rect">
            <a:avLst/>
          </a:prstGeom>
        </p:spPr>
      </p:pic>
      <p:sp>
        <p:nvSpPr>
          <p:cNvPr id="7" name="Content Placeholder 2">
            <a:extLst>
              <a:ext uri="{FF2B5EF4-FFF2-40B4-BE49-F238E27FC236}">
                <a16:creationId xmlns:a16="http://schemas.microsoft.com/office/drawing/2014/main" id="{4A1409D5-8637-6F9D-438F-493E5F5B2BBB}"/>
              </a:ext>
            </a:extLst>
          </p:cNvPr>
          <p:cNvSpPr txBox="1">
            <a:spLocks/>
          </p:cNvSpPr>
          <p:nvPr/>
        </p:nvSpPr>
        <p:spPr>
          <a:xfrm>
            <a:off x="382654" y="4496381"/>
            <a:ext cx="5047785" cy="1143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chemeClr val="bg1"/>
                </a:solidFill>
                <a:ea typeface="+mn-lt"/>
                <a:cs typeface="+mn-lt"/>
              </a:rPr>
              <a:t>What assumptions did you make about the historical, social and cultural context of the artwork?</a:t>
            </a:r>
            <a:endParaRPr lang="en-US" sz="2800">
              <a:solidFill>
                <a:schemeClr val="bg1"/>
              </a:solidFill>
              <a:ea typeface="Calibri" panose="020F0502020204030204"/>
              <a:cs typeface="Calibri" panose="020F0502020204030204"/>
            </a:endParaRPr>
          </a:p>
        </p:txBody>
      </p:sp>
      <p:sp>
        <p:nvSpPr>
          <p:cNvPr id="8" name="Content Placeholder 2">
            <a:extLst>
              <a:ext uri="{FF2B5EF4-FFF2-40B4-BE49-F238E27FC236}">
                <a16:creationId xmlns:a16="http://schemas.microsoft.com/office/drawing/2014/main" id="{0905DE2F-D3DE-169A-ADCE-2064E1E19493}"/>
              </a:ext>
            </a:extLst>
          </p:cNvPr>
          <p:cNvSpPr txBox="1">
            <a:spLocks/>
          </p:cNvSpPr>
          <p:nvPr/>
        </p:nvSpPr>
        <p:spPr>
          <a:xfrm>
            <a:off x="6607806" y="1964991"/>
            <a:ext cx="5047785" cy="7951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2800">
                <a:solidFill>
                  <a:schemeClr val="bg1"/>
                </a:solidFill>
                <a:ea typeface="+mn-lt"/>
                <a:cs typeface="+mn-lt"/>
              </a:rPr>
              <a:t>What media and materials were used to make the artwork?</a:t>
            </a:r>
            <a:endParaRPr lang="en-US" sz="2800">
              <a:solidFill>
                <a:schemeClr val="bg1"/>
              </a:solidFill>
              <a:ea typeface="Calibri" panose="020F0502020204030204"/>
              <a:cs typeface="Calibri" panose="020F0502020204030204"/>
            </a:endParaRPr>
          </a:p>
          <a:p>
            <a:pPr>
              <a:lnSpc>
                <a:spcPct val="100000"/>
              </a:lnSpc>
            </a:pPr>
            <a:endParaRPr lang="en-US" sz="280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426273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4103-AC7B-099B-5670-E4EB0993CF53}"/>
              </a:ext>
            </a:extLst>
          </p:cNvPr>
          <p:cNvSpPr txBox="1">
            <a:spLocks/>
          </p:cNvSpPr>
          <p:nvPr/>
        </p:nvSpPr>
        <p:spPr>
          <a:xfrm>
            <a:off x="744893" y="558293"/>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DFC1B772-43FD-AAC5-E406-598765A01045}"/>
              </a:ext>
            </a:extLst>
          </p:cNvPr>
          <p:cNvSpPr txBox="1">
            <a:spLocks/>
          </p:cNvSpPr>
          <p:nvPr/>
        </p:nvSpPr>
        <p:spPr>
          <a:xfrm>
            <a:off x="241399" y="6241976"/>
            <a:ext cx="9321717" cy="495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a:solidFill>
                  <a:schemeClr val="bg1"/>
                </a:solidFill>
                <a:ea typeface="+mn-lt"/>
                <a:cs typeface="+mn-lt"/>
              </a:rPr>
              <a:t>Artist: Bindi Cole/ Artwork: 'I forgive you' 2012</a:t>
            </a:r>
            <a:endParaRPr lang="en-US">
              <a:solidFill>
                <a:schemeClr val="bg1"/>
              </a:solidFill>
              <a:ea typeface="+mn-lt"/>
              <a:cs typeface="+mn-lt"/>
            </a:endParaRPr>
          </a:p>
        </p:txBody>
      </p:sp>
      <p:pic>
        <p:nvPicPr>
          <p:cNvPr id="4" name="Picture 3" descr="Text, logo&#10;&#10;Description automatically generated">
            <a:extLst>
              <a:ext uri="{FF2B5EF4-FFF2-40B4-BE49-F238E27FC236}">
                <a16:creationId xmlns:a16="http://schemas.microsoft.com/office/drawing/2014/main" id="{520A816A-032F-98FC-1D9D-74BF04CC71C0}"/>
              </a:ext>
            </a:extLst>
          </p:cNvPr>
          <p:cNvPicPr>
            <a:picLocks noChangeAspect="1"/>
          </p:cNvPicPr>
          <p:nvPr/>
        </p:nvPicPr>
        <p:blipFill>
          <a:blip r:embed="rId3"/>
          <a:stretch>
            <a:fillRect/>
          </a:stretch>
        </p:blipFill>
        <p:spPr>
          <a:xfrm>
            <a:off x="201123" y="1286774"/>
            <a:ext cx="11719613" cy="4884117"/>
          </a:xfrm>
          <a:prstGeom prst="rect">
            <a:avLst/>
          </a:prstGeom>
        </p:spPr>
      </p:pic>
    </p:spTree>
    <p:extLst>
      <p:ext uri="{BB962C8B-B14F-4D97-AF65-F5344CB8AC3E}">
        <p14:creationId xmlns:p14="http://schemas.microsoft.com/office/powerpoint/2010/main" val="22354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7BDD4A-7A75-D6E0-6C24-C12646EB3535}"/>
              </a:ext>
            </a:extLst>
          </p:cNvPr>
          <p:cNvSpPr txBox="1">
            <a:spLocks/>
          </p:cNvSpPr>
          <p:nvPr/>
        </p:nvSpPr>
        <p:spPr>
          <a:xfrm>
            <a:off x="-4191" y="687446"/>
            <a:ext cx="12194582" cy="1170937"/>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Tony Albert discusses 'Sorry' created </a:t>
            </a:r>
            <a:br>
              <a:rPr lang="en-US" sz="3600" b="1">
                <a:solidFill>
                  <a:schemeClr val="bg1"/>
                </a:solidFill>
                <a:latin typeface="Calibri "/>
              </a:rPr>
            </a:br>
            <a:r>
              <a:rPr lang="en-US" sz="3600" b="1">
                <a:solidFill>
                  <a:schemeClr val="bg1"/>
                </a:solidFill>
                <a:latin typeface="Calibri "/>
              </a:rPr>
              <a:t>for the National Apology in 2008</a:t>
            </a:r>
            <a:endParaRPr lang="en-AU" sz="3600" b="1">
              <a:solidFill>
                <a:schemeClr val="bg1"/>
              </a:solidFill>
              <a:latin typeface="Calibri "/>
            </a:endParaRPr>
          </a:p>
        </p:txBody>
      </p:sp>
      <p:pic>
        <p:nvPicPr>
          <p:cNvPr id="4" name="Online Media 3" title="Tony Albert discusses 'Sorry' created for the National Apology in 2008">
            <a:hlinkClick r:id="" action="ppaction://media"/>
            <a:extLst>
              <a:ext uri="{FF2B5EF4-FFF2-40B4-BE49-F238E27FC236}">
                <a16:creationId xmlns:a16="http://schemas.microsoft.com/office/drawing/2014/main" id="{1F89D26E-04C4-1971-46C1-931B028A8724}"/>
              </a:ext>
            </a:extLst>
          </p:cNvPr>
          <p:cNvPicPr>
            <a:picLocks noRot="1" noChangeAspect="1"/>
          </p:cNvPicPr>
          <p:nvPr>
            <a:videoFile r:link="rId1"/>
          </p:nvPr>
        </p:nvPicPr>
        <p:blipFill>
          <a:blip r:embed="rId4"/>
          <a:stretch>
            <a:fillRect/>
          </a:stretch>
        </p:blipFill>
        <p:spPr>
          <a:xfrm>
            <a:off x="2217119" y="1859044"/>
            <a:ext cx="7874000" cy="4353947"/>
          </a:xfrm>
          <a:prstGeom prst="rect">
            <a:avLst/>
          </a:prstGeom>
        </p:spPr>
      </p:pic>
    </p:spTree>
    <p:extLst>
      <p:ext uri="{BB962C8B-B14F-4D97-AF65-F5344CB8AC3E}">
        <p14:creationId xmlns:p14="http://schemas.microsoft.com/office/powerpoint/2010/main" val="41580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FC42-5BA0-ABA2-850F-277F4CE3CADC}"/>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FDD3A201-73C0-92C0-8071-3DBCE2B46FE4}"/>
              </a:ext>
            </a:extLst>
          </p:cNvPr>
          <p:cNvSpPr txBox="1">
            <a:spLocks/>
          </p:cNvSpPr>
          <p:nvPr/>
        </p:nvSpPr>
        <p:spPr>
          <a:xfrm>
            <a:off x="1877750" y="2154877"/>
            <a:ext cx="8655794" cy="29138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AutoNum type="arabicPeriod"/>
            </a:pPr>
            <a:r>
              <a:rPr lang="en-US" sz="2400">
                <a:solidFill>
                  <a:schemeClr val="bg1"/>
                </a:solidFill>
                <a:cs typeface="Calibri"/>
              </a:rPr>
              <a:t>What is the significance of Tony Albert's cultural background?</a:t>
            </a:r>
          </a:p>
          <a:p>
            <a:pPr marL="457200" indent="-457200">
              <a:spcBef>
                <a:spcPts val="600"/>
              </a:spcBef>
              <a:spcAft>
                <a:spcPts val="600"/>
              </a:spcAft>
              <a:buAutoNum type="arabicPeriod"/>
            </a:pPr>
            <a:r>
              <a:rPr lang="en-US" sz="2400">
                <a:solidFill>
                  <a:schemeClr val="bg1"/>
                </a:solidFill>
                <a:cs typeface="Calibri"/>
              </a:rPr>
              <a:t>What is the political context of the artwork?</a:t>
            </a:r>
          </a:p>
          <a:p>
            <a:pPr indent="-457200">
              <a:spcBef>
                <a:spcPts val="600"/>
              </a:spcBef>
              <a:spcAft>
                <a:spcPts val="600"/>
              </a:spcAft>
              <a:buAutoNum type="arabicPeriod"/>
            </a:pPr>
            <a:r>
              <a:rPr lang="en-US" sz="2400">
                <a:solidFill>
                  <a:schemeClr val="bg1"/>
                </a:solidFill>
                <a:ea typeface="+mn-lt"/>
                <a:cs typeface="+mn-lt"/>
              </a:rPr>
              <a:t>Why is that significant?</a:t>
            </a:r>
          </a:p>
          <a:p>
            <a:pPr indent="457200">
              <a:spcBef>
                <a:spcPts val="600"/>
              </a:spcBef>
              <a:spcAft>
                <a:spcPts val="600"/>
              </a:spcAft>
              <a:buAutoNum type="arabicPeriod"/>
            </a:pPr>
            <a:r>
              <a:rPr lang="en-US" sz="2400">
                <a:solidFill>
                  <a:schemeClr val="bg1"/>
                </a:solidFill>
                <a:ea typeface="+mn-lt"/>
                <a:cs typeface="+mn-lt"/>
              </a:rPr>
              <a:t>Share your reflections on the artwork’s first iteration as ‘SORRY’ and second iteration as ‘YRROS’, and how the artwork has changed over time</a:t>
            </a:r>
            <a:endParaRPr lang="en-US" sz="2400">
              <a:solidFill>
                <a:schemeClr val="bg1"/>
              </a:solidFill>
              <a:cs typeface="Calibri"/>
            </a:endParaRPr>
          </a:p>
        </p:txBody>
      </p:sp>
      <p:pic>
        <p:nvPicPr>
          <p:cNvPr id="5" name="Picture 4" descr="A picture containing text, gallery, different, various&#10;&#10;Description automatically generated">
            <a:extLst>
              <a:ext uri="{FF2B5EF4-FFF2-40B4-BE49-F238E27FC236}">
                <a16:creationId xmlns:a16="http://schemas.microsoft.com/office/drawing/2014/main" id="{CC02BAFA-83E7-8203-9AD5-073DCCCF3340}"/>
              </a:ext>
            </a:extLst>
          </p:cNvPr>
          <p:cNvPicPr>
            <a:picLocks noChangeAspect="1"/>
          </p:cNvPicPr>
          <p:nvPr/>
        </p:nvPicPr>
        <p:blipFill rotWithShape="1">
          <a:blip r:embed="rId3"/>
          <a:srcRect t="14645" r="-147" b="21180"/>
          <a:stretch/>
        </p:blipFill>
        <p:spPr>
          <a:xfrm>
            <a:off x="2850772" y="5067152"/>
            <a:ext cx="2761035" cy="1184807"/>
          </a:xfrm>
          <a:prstGeom prst="rect">
            <a:avLst/>
          </a:prstGeom>
        </p:spPr>
      </p:pic>
      <p:pic>
        <p:nvPicPr>
          <p:cNvPr id="7" name="Picture 6" descr="A picture containing text, different&#10;&#10;Description automatically generated">
            <a:extLst>
              <a:ext uri="{FF2B5EF4-FFF2-40B4-BE49-F238E27FC236}">
                <a16:creationId xmlns:a16="http://schemas.microsoft.com/office/drawing/2014/main" id="{AFC36342-3637-60DF-7B11-1A049A49B361}"/>
              </a:ext>
            </a:extLst>
          </p:cNvPr>
          <p:cNvPicPr>
            <a:picLocks noChangeAspect="1"/>
          </p:cNvPicPr>
          <p:nvPr/>
        </p:nvPicPr>
        <p:blipFill rotWithShape="1">
          <a:blip r:embed="rId4"/>
          <a:srcRect t="17643" b="22385"/>
          <a:stretch/>
        </p:blipFill>
        <p:spPr>
          <a:xfrm>
            <a:off x="7253540" y="5064818"/>
            <a:ext cx="2849680" cy="1192352"/>
          </a:xfrm>
          <a:prstGeom prst="rect">
            <a:avLst/>
          </a:prstGeom>
        </p:spPr>
      </p:pic>
      <p:sp>
        <p:nvSpPr>
          <p:cNvPr id="9" name="Content Placeholder 2">
            <a:extLst>
              <a:ext uri="{FF2B5EF4-FFF2-40B4-BE49-F238E27FC236}">
                <a16:creationId xmlns:a16="http://schemas.microsoft.com/office/drawing/2014/main" id="{2F2510C8-3A78-05C3-4FC4-B8AFBD1685D7}"/>
              </a:ext>
            </a:extLst>
          </p:cNvPr>
          <p:cNvSpPr txBox="1">
            <a:spLocks/>
          </p:cNvSpPr>
          <p:nvPr/>
        </p:nvSpPr>
        <p:spPr>
          <a:xfrm>
            <a:off x="241399" y="6403976"/>
            <a:ext cx="7569717" cy="345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1600" i="1">
                <a:solidFill>
                  <a:schemeClr val="bg1"/>
                </a:solidFill>
                <a:ea typeface="+mn-lt"/>
                <a:cs typeface="+mn-lt"/>
              </a:rPr>
              <a:t>Artist: Tony Albert / </a:t>
            </a:r>
            <a:r>
              <a:rPr lang="en-US" sz="1600" i="1" err="1">
                <a:solidFill>
                  <a:schemeClr val="bg1"/>
                </a:solidFill>
                <a:ea typeface="+mn-lt"/>
                <a:cs typeface="+mn-lt"/>
              </a:rPr>
              <a:t>Girramay</a:t>
            </a:r>
            <a:r>
              <a:rPr lang="en-US" sz="1600" i="1">
                <a:solidFill>
                  <a:schemeClr val="bg1"/>
                </a:solidFill>
                <a:ea typeface="+mn-lt"/>
                <a:cs typeface="+mn-lt"/>
              </a:rPr>
              <a:t>, </a:t>
            </a:r>
            <a:r>
              <a:rPr lang="en-US" sz="1600" i="1" err="1">
                <a:solidFill>
                  <a:schemeClr val="bg1"/>
                </a:solidFill>
                <a:ea typeface="+mn-lt"/>
                <a:cs typeface="+mn-lt"/>
              </a:rPr>
              <a:t>Yidinyji</a:t>
            </a:r>
            <a:r>
              <a:rPr lang="en-US" sz="1600" i="1">
                <a:solidFill>
                  <a:schemeClr val="bg1"/>
                </a:solidFill>
                <a:ea typeface="+mn-lt"/>
                <a:cs typeface="+mn-lt"/>
              </a:rPr>
              <a:t> and Kuku Yalanji peoples / Artwork: 'Sorry' 2008</a:t>
            </a:r>
            <a:endParaRPr lang="en-US" sz="1600">
              <a:solidFill>
                <a:schemeClr val="bg1"/>
              </a:solidFill>
              <a:ea typeface="+mn-lt"/>
              <a:cs typeface="+mn-lt"/>
            </a:endParaRPr>
          </a:p>
        </p:txBody>
      </p:sp>
    </p:spTree>
    <p:extLst>
      <p:ext uri="{BB962C8B-B14F-4D97-AF65-F5344CB8AC3E}">
        <p14:creationId xmlns:p14="http://schemas.microsoft.com/office/powerpoint/2010/main" val="28445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30FFB6-254B-3079-5052-E152D4D618E3}"/>
              </a:ext>
            </a:extLst>
          </p:cNvPr>
          <p:cNvSpPr txBox="1">
            <a:spLocks/>
          </p:cNvSpPr>
          <p:nvPr/>
        </p:nvSpPr>
        <p:spPr>
          <a:xfrm>
            <a:off x="-4191" y="687446"/>
            <a:ext cx="12194582" cy="117093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Bindi Cole | Contemporary Australia: Women | GOMA</a:t>
            </a:r>
          </a:p>
        </p:txBody>
      </p:sp>
      <p:pic>
        <p:nvPicPr>
          <p:cNvPr id="4" name="Online Media 3" title="Bindi Cole | Contemporary Australia: Women | GOMA">
            <a:hlinkClick r:id="" action="ppaction://media"/>
            <a:extLst>
              <a:ext uri="{FF2B5EF4-FFF2-40B4-BE49-F238E27FC236}">
                <a16:creationId xmlns:a16="http://schemas.microsoft.com/office/drawing/2014/main" id="{3D766C66-21F8-8CE6-8010-C27331393A65}"/>
              </a:ext>
            </a:extLst>
          </p:cNvPr>
          <p:cNvPicPr>
            <a:picLocks noRot="1" noChangeAspect="1"/>
          </p:cNvPicPr>
          <p:nvPr>
            <a:videoFile r:link="rId1"/>
          </p:nvPr>
        </p:nvPicPr>
        <p:blipFill>
          <a:blip r:embed="rId4"/>
          <a:stretch>
            <a:fillRect/>
          </a:stretch>
        </p:blipFill>
        <p:spPr>
          <a:xfrm>
            <a:off x="2268780" y="1859043"/>
            <a:ext cx="7822338" cy="4457269"/>
          </a:xfrm>
          <a:prstGeom prst="rect">
            <a:avLst/>
          </a:prstGeom>
        </p:spPr>
      </p:pic>
    </p:spTree>
    <p:extLst>
      <p:ext uri="{BB962C8B-B14F-4D97-AF65-F5344CB8AC3E}">
        <p14:creationId xmlns:p14="http://schemas.microsoft.com/office/powerpoint/2010/main" val="2549706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BCCB-A338-C0C4-F3CF-C607E69CB0CC}"/>
              </a:ext>
            </a:extLst>
          </p:cNvPr>
          <p:cNvSpPr txBox="1">
            <a:spLocks/>
          </p:cNvSpPr>
          <p:nvPr/>
        </p:nvSpPr>
        <p:spPr>
          <a:xfrm>
            <a:off x="-4191" y="945751"/>
            <a:ext cx="12194582"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Artwork comparison</a:t>
            </a:r>
            <a:endParaRPr lang="en-AU" sz="3600" b="1">
              <a:solidFill>
                <a:schemeClr val="bg1"/>
              </a:solidFill>
              <a:latin typeface="Calibri "/>
            </a:endParaRPr>
          </a:p>
        </p:txBody>
      </p:sp>
      <p:sp>
        <p:nvSpPr>
          <p:cNvPr id="5" name="Content Placeholder 2">
            <a:extLst>
              <a:ext uri="{FF2B5EF4-FFF2-40B4-BE49-F238E27FC236}">
                <a16:creationId xmlns:a16="http://schemas.microsoft.com/office/drawing/2014/main" id="{9D833EDD-513F-1223-B8C1-565ABB57EEDA}"/>
              </a:ext>
            </a:extLst>
          </p:cNvPr>
          <p:cNvSpPr txBox="1">
            <a:spLocks/>
          </p:cNvSpPr>
          <p:nvPr/>
        </p:nvSpPr>
        <p:spPr>
          <a:xfrm>
            <a:off x="315004" y="2645657"/>
            <a:ext cx="6795999" cy="29138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spcAft>
                <a:spcPts val="600"/>
              </a:spcAft>
              <a:buAutoNum type="arabicPeriod"/>
            </a:pPr>
            <a:r>
              <a:rPr lang="en-US" sz="2400">
                <a:solidFill>
                  <a:schemeClr val="bg1"/>
                </a:solidFill>
                <a:cs typeface="Calibri"/>
              </a:rPr>
              <a:t>What is the significance of Bindi Cole's cultural background?</a:t>
            </a:r>
          </a:p>
          <a:p>
            <a:pPr marL="457200" indent="-457200">
              <a:spcBef>
                <a:spcPts val="600"/>
              </a:spcBef>
              <a:spcAft>
                <a:spcPts val="600"/>
              </a:spcAft>
              <a:buAutoNum type="arabicPeriod"/>
            </a:pPr>
            <a:r>
              <a:rPr lang="en-US" sz="2400">
                <a:solidFill>
                  <a:schemeClr val="bg1"/>
                </a:solidFill>
                <a:cs typeface="Calibri"/>
              </a:rPr>
              <a:t>What is the political context of the artwork?</a:t>
            </a:r>
          </a:p>
          <a:p>
            <a:pPr indent="-457200">
              <a:spcBef>
                <a:spcPts val="600"/>
              </a:spcBef>
              <a:spcAft>
                <a:spcPts val="600"/>
              </a:spcAft>
              <a:buAutoNum type="arabicPeriod"/>
            </a:pPr>
            <a:r>
              <a:rPr lang="en-US" sz="2400">
                <a:solidFill>
                  <a:schemeClr val="bg1"/>
                </a:solidFill>
                <a:ea typeface="+mn-lt"/>
                <a:cs typeface="+mn-lt"/>
              </a:rPr>
              <a:t>Why is that significant?</a:t>
            </a:r>
          </a:p>
          <a:p>
            <a:pPr indent="457200">
              <a:spcBef>
                <a:spcPts val="600"/>
              </a:spcBef>
              <a:spcAft>
                <a:spcPts val="600"/>
              </a:spcAft>
              <a:buAutoNum type="arabicPeriod"/>
            </a:pPr>
            <a:r>
              <a:rPr lang="en-US" sz="2400">
                <a:solidFill>
                  <a:schemeClr val="bg1"/>
                </a:solidFill>
                <a:ea typeface="+mn-lt"/>
                <a:cs typeface="+mn-lt"/>
              </a:rPr>
              <a:t>Reflect on the artist's idea of forgiveness being empowering and freeing to both parties</a:t>
            </a:r>
            <a:endParaRPr lang="en-US" sz="2400">
              <a:solidFill>
                <a:schemeClr val="bg1"/>
              </a:solidFill>
              <a:cs typeface="Calibri"/>
            </a:endParaRPr>
          </a:p>
        </p:txBody>
      </p:sp>
      <p:pic>
        <p:nvPicPr>
          <p:cNvPr id="7" name="Picture 6" descr="Text, logo&#10;&#10;Description automatically generated">
            <a:extLst>
              <a:ext uri="{FF2B5EF4-FFF2-40B4-BE49-F238E27FC236}">
                <a16:creationId xmlns:a16="http://schemas.microsoft.com/office/drawing/2014/main" id="{4C3DC2F2-38CB-BEDA-DD59-DF7E0314E88E}"/>
              </a:ext>
            </a:extLst>
          </p:cNvPr>
          <p:cNvPicPr>
            <a:picLocks noChangeAspect="1"/>
          </p:cNvPicPr>
          <p:nvPr/>
        </p:nvPicPr>
        <p:blipFill>
          <a:blip r:embed="rId3"/>
          <a:stretch>
            <a:fillRect/>
          </a:stretch>
        </p:blipFill>
        <p:spPr>
          <a:xfrm>
            <a:off x="7382005" y="3198231"/>
            <a:ext cx="4357919" cy="1810287"/>
          </a:xfrm>
          <a:prstGeom prst="rect">
            <a:avLst/>
          </a:prstGeom>
        </p:spPr>
      </p:pic>
      <p:sp>
        <p:nvSpPr>
          <p:cNvPr id="9" name="Content Placeholder 2">
            <a:extLst>
              <a:ext uri="{FF2B5EF4-FFF2-40B4-BE49-F238E27FC236}">
                <a16:creationId xmlns:a16="http://schemas.microsoft.com/office/drawing/2014/main" id="{46C6010F-679E-A0DA-CD48-B284A2624496}"/>
              </a:ext>
            </a:extLst>
          </p:cNvPr>
          <p:cNvSpPr txBox="1">
            <a:spLocks/>
          </p:cNvSpPr>
          <p:nvPr/>
        </p:nvSpPr>
        <p:spPr>
          <a:xfrm>
            <a:off x="241399" y="6241976"/>
            <a:ext cx="9321717" cy="4958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a:solidFill>
                  <a:schemeClr val="bg1"/>
                </a:solidFill>
                <a:ea typeface="+mn-lt"/>
                <a:cs typeface="+mn-lt"/>
              </a:rPr>
              <a:t>Artist: Bindi Cole/ Artwork: 'I forgive you' 2012</a:t>
            </a:r>
            <a:endParaRPr lang="en-US">
              <a:solidFill>
                <a:schemeClr val="bg1"/>
              </a:solidFill>
              <a:ea typeface="+mn-lt"/>
              <a:cs typeface="+mn-lt"/>
            </a:endParaRPr>
          </a:p>
        </p:txBody>
      </p:sp>
    </p:spTree>
    <p:extLst>
      <p:ext uri="{BB962C8B-B14F-4D97-AF65-F5344CB8AC3E}">
        <p14:creationId xmlns:p14="http://schemas.microsoft.com/office/powerpoint/2010/main" val="25894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Aboriginal and</a:t>
            </a:r>
            <a:r>
              <a:rPr lang="en-US">
                <a:solidFill>
                  <a:schemeClr val="bg1"/>
                </a:solidFill>
              </a:rPr>
              <a:t> Torres Strait Islander students and teachers should be aware that these resources may contain the names, images, and voices of deceased persons.</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FB50-F600-8F19-12A9-B4F0E651F942}"/>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Written response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9ABDF88E-3EA7-828E-12D0-768D7C72D3FF}"/>
              </a:ext>
            </a:extLst>
          </p:cNvPr>
          <p:cNvSpPr txBox="1">
            <a:spLocks/>
          </p:cNvSpPr>
          <p:nvPr/>
        </p:nvSpPr>
        <p:spPr>
          <a:xfrm>
            <a:off x="637886" y="1961148"/>
            <a:ext cx="10975815" cy="46961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bg1"/>
                </a:solidFill>
                <a:cs typeface="Calibri"/>
              </a:rPr>
              <a:t>Students write an analytical research essay, newspaper article, or other written work comparing the two artworks. </a:t>
            </a:r>
            <a:endParaRPr lang="en-US">
              <a:solidFill>
                <a:schemeClr val="bg1"/>
              </a:solidFill>
              <a:cs typeface="Calibri"/>
            </a:endParaRPr>
          </a:p>
          <a:p>
            <a:endParaRPr lang="en-US" sz="2400">
              <a:solidFill>
                <a:schemeClr val="bg1"/>
              </a:solidFill>
              <a:cs typeface="Calibri"/>
            </a:endParaRPr>
          </a:p>
          <a:p>
            <a:r>
              <a:rPr lang="en-US" sz="2400">
                <a:solidFill>
                  <a:schemeClr val="bg1"/>
                </a:solidFill>
                <a:cs typeface="Calibri"/>
              </a:rPr>
              <a:t>Essays should include:</a:t>
            </a:r>
            <a:endParaRPr lang="en-US">
              <a:solidFill>
                <a:schemeClr val="bg1"/>
              </a:solidFill>
              <a:cs typeface="Calibri"/>
            </a:endParaRPr>
          </a:p>
          <a:p>
            <a:pPr lvl="1" indent="-342900">
              <a:buFont typeface="Arial"/>
              <a:buChar char="•"/>
            </a:pPr>
            <a:r>
              <a:rPr lang="en-US" sz="2200">
                <a:solidFill>
                  <a:schemeClr val="bg1"/>
                </a:solidFill>
                <a:ea typeface="+mn-lt"/>
                <a:cs typeface="+mn-lt"/>
              </a:rPr>
              <a:t>Research gathered from credible sources such as QAG/GOMA, ABC, Eyeline, </a:t>
            </a:r>
            <a:r>
              <a:rPr lang="en-US" sz="2200" err="1">
                <a:solidFill>
                  <a:schemeClr val="bg1"/>
                </a:solidFill>
                <a:ea typeface="+mn-lt"/>
                <a:cs typeface="+mn-lt"/>
              </a:rPr>
              <a:t>ArtGuide</a:t>
            </a:r>
            <a:r>
              <a:rPr lang="en-US" sz="2200">
                <a:solidFill>
                  <a:schemeClr val="bg1"/>
                </a:solidFill>
                <a:ea typeface="+mn-lt"/>
                <a:cs typeface="+mn-lt"/>
              </a:rPr>
              <a:t> etc.</a:t>
            </a:r>
          </a:p>
          <a:p>
            <a:pPr lvl="1" indent="-342900">
              <a:buFont typeface="Arial"/>
              <a:buChar char="•"/>
            </a:pPr>
            <a:r>
              <a:rPr lang="en-US" sz="2200">
                <a:solidFill>
                  <a:schemeClr val="bg1"/>
                </a:solidFill>
                <a:ea typeface="+mn-lt"/>
                <a:cs typeface="+mn-lt"/>
              </a:rPr>
              <a:t>Descriptions of the artworks, media and materials</a:t>
            </a:r>
            <a:endParaRPr lang="en-US" sz="2200">
              <a:solidFill>
                <a:schemeClr val="bg1"/>
              </a:solidFill>
              <a:cs typeface="Calibri"/>
            </a:endParaRPr>
          </a:p>
          <a:p>
            <a:pPr lvl="1" indent="-342900">
              <a:buFont typeface="Arial"/>
              <a:buChar char="•"/>
            </a:pPr>
            <a:r>
              <a:rPr lang="en-US" sz="2200">
                <a:solidFill>
                  <a:schemeClr val="bg1"/>
                </a:solidFill>
                <a:ea typeface="+mn-lt"/>
                <a:cs typeface="+mn-lt"/>
              </a:rPr>
              <a:t>Quotes from the artists speaking about their artistic practice</a:t>
            </a:r>
            <a:endParaRPr lang="en-US" sz="2200">
              <a:solidFill>
                <a:schemeClr val="bg1"/>
              </a:solidFill>
              <a:cs typeface="Calibri"/>
            </a:endParaRPr>
          </a:p>
          <a:p>
            <a:pPr lvl="1" indent="-342900">
              <a:buFont typeface="Arial"/>
              <a:buChar char="•"/>
            </a:pPr>
            <a:r>
              <a:rPr lang="en-US" sz="2200">
                <a:solidFill>
                  <a:schemeClr val="bg1"/>
                </a:solidFill>
                <a:ea typeface="+mn-lt"/>
                <a:cs typeface="+mn-lt"/>
              </a:rPr>
              <a:t>Evaluation of how the artwork functions as a visual text to represent the artist’s perspective</a:t>
            </a:r>
            <a:endParaRPr lang="en-US" sz="2200">
              <a:solidFill>
                <a:schemeClr val="bg1"/>
              </a:solidFill>
              <a:cs typeface="Calibri"/>
            </a:endParaRPr>
          </a:p>
          <a:p>
            <a:pPr lvl="1" indent="-342900">
              <a:buFont typeface="Arial"/>
              <a:buChar char="•"/>
            </a:pPr>
            <a:r>
              <a:rPr lang="en-US" sz="2200">
                <a:solidFill>
                  <a:schemeClr val="bg1"/>
                </a:solidFill>
                <a:ea typeface="+mn-lt"/>
                <a:cs typeface="+mn-lt"/>
              </a:rPr>
              <a:t>Analysis of the artworks’ historical, social, cultural and political value</a:t>
            </a:r>
            <a:endParaRPr lang="en-US" sz="2200">
              <a:solidFill>
                <a:schemeClr val="bg1"/>
              </a:solidFill>
              <a:cs typeface="Calibri"/>
            </a:endParaRPr>
          </a:p>
          <a:p>
            <a:pPr lvl="1" indent="-342900">
              <a:buFont typeface="Arial"/>
              <a:buChar char="•"/>
            </a:pPr>
            <a:r>
              <a:rPr lang="en-US" sz="2200">
                <a:solidFill>
                  <a:schemeClr val="bg1"/>
                </a:solidFill>
                <a:ea typeface="+mn-lt"/>
                <a:cs typeface="+mn-lt"/>
              </a:rPr>
              <a:t>Images of the artworks.</a:t>
            </a:r>
            <a:endParaRPr lang="en-US" sz="2200">
              <a:solidFill>
                <a:schemeClr val="bg1"/>
              </a:solidFill>
              <a:cs typeface="Calibri"/>
            </a:endParaRPr>
          </a:p>
          <a:p>
            <a:pPr lvl="1"/>
            <a:endParaRPr lang="en-US" sz="2000">
              <a:solidFill>
                <a:schemeClr val="bg1"/>
              </a:solidFill>
              <a:ea typeface="+mn-lt"/>
              <a:cs typeface="+mn-lt"/>
            </a:endParaRPr>
          </a:p>
        </p:txBody>
      </p:sp>
    </p:spTree>
    <p:extLst>
      <p:ext uri="{BB962C8B-B14F-4D97-AF65-F5344CB8AC3E}">
        <p14:creationId xmlns:p14="http://schemas.microsoft.com/office/powerpoint/2010/main" val="2565804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0037CA5B-7F51-DE0F-29C9-1D251A71D5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003617" y="87950"/>
            <a:ext cx="8256204" cy="8256204"/>
          </a:xfrm>
          <a:prstGeom prst="rect">
            <a:avLst/>
          </a:prstGeom>
        </p:spPr>
      </p:pic>
      <p:sp>
        <p:nvSpPr>
          <p:cNvPr id="5" name="Title 1">
            <a:extLst>
              <a:ext uri="{FF2B5EF4-FFF2-40B4-BE49-F238E27FC236}">
                <a16:creationId xmlns:a16="http://schemas.microsoft.com/office/drawing/2014/main" id="{FB4E62FC-E427-562E-19B4-F029AF436661}"/>
              </a:ext>
            </a:extLst>
          </p:cNvPr>
          <p:cNvSpPr txBox="1">
            <a:spLocks/>
          </p:cNvSpPr>
          <p:nvPr/>
        </p:nvSpPr>
        <p:spPr>
          <a:xfrm>
            <a:off x="-2729" y="3374626"/>
            <a:ext cx="1219775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
              </a:rPr>
              <a:t>Reflection</a:t>
            </a:r>
            <a:endParaRPr lang="en-AU" sz="5000" b="1">
              <a:solidFill>
                <a:schemeClr val="bg1"/>
              </a:solidFill>
              <a:latin typeface="Calibri "/>
            </a:endParaRPr>
          </a:p>
        </p:txBody>
      </p:sp>
    </p:spTree>
    <p:extLst>
      <p:ext uri="{BB962C8B-B14F-4D97-AF65-F5344CB8AC3E}">
        <p14:creationId xmlns:p14="http://schemas.microsoft.com/office/powerpoint/2010/main" val="3464225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4: </a:t>
            </a:r>
          </a:p>
          <a:p>
            <a:pPr algn="ctr"/>
            <a:r>
              <a:rPr lang="en-US" sz="3600" b="1">
                <a:solidFill>
                  <a:schemeClr val="bg1"/>
                </a:solidFill>
                <a:latin typeface="+mn-lt"/>
              </a:rPr>
              <a:t>Poetry Writing and Performing</a:t>
            </a: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889C-05E3-EDC9-D46D-8359F9DFC582}"/>
              </a:ext>
            </a:extLst>
          </p:cNvPr>
          <p:cNvSpPr txBox="1">
            <a:spLocks/>
          </p:cNvSpPr>
          <p:nvPr/>
        </p:nvSpPr>
        <p:spPr>
          <a:xfrm>
            <a:off x="47470" y="743345"/>
            <a:ext cx="12104175"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a:solidFill>
                  <a:schemeClr val="bg1"/>
                </a:solidFill>
                <a:latin typeface="Calibri "/>
              </a:rPr>
              <a:t>Poetry writing and performing</a:t>
            </a:r>
            <a:endParaRPr lang="en-AU" sz="4200" b="1">
              <a:solidFill>
                <a:schemeClr val="bg1"/>
              </a:solidFill>
              <a:latin typeface="Calibri "/>
            </a:endParaRPr>
          </a:p>
        </p:txBody>
      </p:sp>
      <p:pic>
        <p:nvPicPr>
          <p:cNvPr id="4" name="Picture 3" descr="Diagram, text&#10;&#10;Description automatically generated">
            <a:extLst>
              <a:ext uri="{FF2B5EF4-FFF2-40B4-BE49-F238E27FC236}">
                <a16:creationId xmlns:a16="http://schemas.microsoft.com/office/drawing/2014/main" id="{512F866A-CE11-B6C6-68F3-6BB46A76A9A8}"/>
              </a:ext>
            </a:extLst>
          </p:cNvPr>
          <p:cNvPicPr>
            <a:picLocks noChangeAspect="1"/>
          </p:cNvPicPr>
          <p:nvPr/>
        </p:nvPicPr>
        <p:blipFill rotWithShape="1">
          <a:blip r:embed="rId3"/>
          <a:srcRect l="4586" t="4946" r="3767" b="2497"/>
          <a:stretch/>
        </p:blipFill>
        <p:spPr>
          <a:xfrm>
            <a:off x="2040851" y="1754925"/>
            <a:ext cx="8120565" cy="4633488"/>
          </a:xfrm>
          <a:prstGeom prst="rect">
            <a:avLst/>
          </a:prstGeom>
        </p:spPr>
      </p:pic>
    </p:spTree>
    <p:extLst>
      <p:ext uri="{BB962C8B-B14F-4D97-AF65-F5344CB8AC3E}">
        <p14:creationId xmlns:p14="http://schemas.microsoft.com/office/powerpoint/2010/main" val="2504319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4873E-8DBF-5EAF-AC8D-DCB5FE5D81D1}"/>
              </a:ext>
            </a:extLst>
          </p:cNvPr>
          <p:cNvSpPr txBox="1">
            <a:spLocks/>
          </p:cNvSpPr>
          <p:nvPr/>
        </p:nvSpPr>
        <p:spPr>
          <a:xfrm>
            <a:off x="5175725" y="2425841"/>
            <a:ext cx="5615528" cy="300921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spcAft>
                <a:spcPts val="600"/>
              </a:spcAft>
              <a:buFont typeface="Arial"/>
              <a:buChar char="•"/>
            </a:pPr>
            <a:r>
              <a:rPr lang="en-US" sz="2800">
                <a:solidFill>
                  <a:schemeClr val="bg1"/>
                </a:solidFill>
                <a:ea typeface="Calibri"/>
                <a:cs typeface="Calibri"/>
              </a:rPr>
              <a:t>Form pairs </a:t>
            </a:r>
            <a:endParaRPr lang="en-US"/>
          </a:p>
          <a:p>
            <a:pPr marL="342900" indent="-342900">
              <a:spcBef>
                <a:spcPts val="600"/>
              </a:spcBef>
              <a:spcAft>
                <a:spcPts val="600"/>
              </a:spcAft>
              <a:buFont typeface="Arial"/>
              <a:buChar char="•"/>
            </a:pPr>
            <a:r>
              <a:rPr lang="en-US" sz="2800">
                <a:solidFill>
                  <a:schemeClr val="bg1"/>
                </a:solidFill>
                <a:ea typeface="Calibri"/>
                <a:cs typeface="Calibri"/>
              </a:rPr>
              <a:t>Select a poem from </a:t>
            </a:r>
            <a:r>
              <a:rPr lang="en-US" sz="2800" i="1">
                <a:solidFill>
                  <a:schemeClr val="bg1"/>
                </a:solidFill>
                <a:ea typeface="Calibri"/>
                <a:cs typeface="Calibri"/>
              </a:rPr>
              <a:t>Us Taken Away Kids</a:t>
            </a:r>
          </a:p>
          <a:p>
            <a:pPr marL="342900" indent="-342900">
              <a:spcBef>
                <a:spcPts val="600"/>
              </a:spcBef>
              <a:spcAft>
                <a:spcPts val="600"/>
              </a:spcAft>
              <a:buFont typeface="Arial"/>
              <a:buChar char="•"/>
            </a:pPr>
            <a:r>
              <a:rPr lang="en-US" sz="2800">
                <a:solidFill>
                  <a:schemeClr val="bg1"/>
                </a:solidFill>
                <a:ea typeface="Calibri"/>
                <a:cs typeface="Calibri"/>
              </a:rPr>
              <a:t>Analyse this poem using your knowledge of poetry and the Stolen Generations</a:t>
            </a:r>
            <a:endParaRPr lang="en-US" sz="2800" i="1">
              <a:solidFill>
                <a:schemeClr val="bg1"/>
              </a:solidFill>
              <a:ea typeface="Calibri"/>
              <a:cs typeface="Calibri"/>
            </a:endParaRPr>
          </a:p>
        </p:txBody>
      </p:sp>
      <p:pic>
        <p:nvPicPr>
          <p:cNvPr id="4" name="Picture 3" descr="Graphical user interface, website&#10;&#10;Description automatically generated">
            <a:extLst>
              <a:ext uri="{FF2B5EF4-FFF2-40B4-BE49-F238E27FC236}">
                <a16:creationId xmlns:a16="http://schemas.microsoft.com/office/drawing/2014/main" id="{CAB5BDF5-4543-6360-09C2-E223300924CC}"/>
              </a:ext>
            </a:extLst>
          </p:cNvPr>
          <p:cNvPicPr>
            <a:picLocks noChangeAspect="1"/>
          </p:cNvPicPr>
          <p:nvPr/>
        </p:nvPicPr>
        <p:blipFill>
          <a:blip r:embed="rId3"/>
          <a:stretch>
            <a:fillRect/>
          </a:stretch>
        </p:blipFill>
        <p:spPr>
          <a:xfrm>
            <a:off x="1156734" y="2091156"/>
            <a:ext cx="3771590" cy="3629332"/>
          </a:xfrm>
          <a:prstGeom prst="rect">
            <a:avLst/>
          </a:prstGeom>
        </p:spPr>
      </p:pic>
      <p:sp>
        <p:nvSpPr>
          <p:cNvPr id="6" name="Title 1">
            <a:extLst>
              <a:ext uri="{FF2B5EF4-FFF2-40B4-BE49-F238E27FC236}">
                <a16:creationId xmlns:a16="http://schemas.microsoft.com/office/drawing/2014/main" id="{13DD66E0-C223-C24B-C6D6-7BB3B1A2DB89}"/>
              </a:ext>
            </a:extLst>
          </p:cNvPr>
          <p:cNvSpPr txBox="1">
            <a:spLocks/>
          </p:cNvSpPr>
          <p:nvPr/>
        </p:nvSpPr>
        <p:spPr>
          <a:xfrm>
            <a:off x="47470" y="743345"/>
            <a:ext cx="12104175"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a:solidFill>
                  <a:schemeClr val="bg1"/>
                </a:solidFill>
                <a:latin typeface="Calibri "/>
              </a:rPr>
              <a:t>Poetry writing and performing</a:t>
            </a:r>
            <a:endParaRPr lang="en-AU" sz="4200" b="1">
              <a:solidFill>
                <a:schemeClr val="bg1"/>
              </a:solidFill>
              <a:latin typeface="Calibri "/>
            </a:endParaRPr>
          </a:p>
        </p:txBody>
      </p:sp>
    </p:spTree>
    <p:extLst>
      <p:ext uri="{BB962C8B-B14F-4D97-AF65-F5344CB8AC3E}">
        <p14:creationId xmlns:p14="http://schemas.microsoft.com/office/powerpoint/2010/main" val="19120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92EB-0F63-62E8-7984-9B2B52FE874A}"/>
              </a:ext>
            </a:extLst>
          </p:cNvPr>
          <p:cNvSpPr txBox="1">
            <a:spLocks/>
          </p:cNvSpPr>
          <p:nvPr/>
        </p:nvSpPr>
        <p:spPr>
          <a:xfrm>
            <a:off x="-1826" y="519548"/>
            <a:ext cx="12189852"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Steven Oliver - </a:t>
            </a:r>
            <a:br>
              <a:rPr lang="en-US" sz="3600" b="1">
                <a:solidFill>
                  <a:schemeClr val="bg1"/>
                </a:solidFill>
                <a:latin typeface="Calibri "/>
              </a:rPr>
            </a:br>
            <a:r>
              <a:rPr lang="en-US" sz="3600" b="1">
                <a:solidFill>
                  <a:schemeClr val="bg1"/>
                </a:solidFill>
                <a:latin typeface="Calibri "/>
              </a:rPr>
              <a:t>Australian Poetry Slam Finalist 2014 - Steven Oliver</a:t>
            </a:r>
            <a:endParaRPr lang="en-AU" sz="3600" b="1">
              <a:solidFill>
                <a:schemeClr val="bg1"/>
              </a:solidFill>
              <a:latin typeface="Calibri "/>
            </a:endParaRPr>
          </a:p>
        </p:txBody>
      </p:sp>
      <p:pic>
        <p:nvPicPr>
          <p:cNvPr id="4" name="Online Media 3" title="Steven Oliver - Australian Poetry Slam Finalist 2014 - Steven Oliver">
            <a:hlinkClick r:id="" action="ppaction://media"/>
            <a:extLst>
              <a:ext uri="{FF2B5EF4-FFF2-40B4-BE49-F238E27FC236}">
                <a16:creationId xmlns:a16="http://schemas.microsoft.com/office/drawing/2014/main" id="{762440E4-2E06-D3F1-A7C8-D68C87B7F66C}"/>
              </a:ext>
            </a:extLst>
          </p:cNvPr>
          <p:cNvPicPr>
            <a:picLocks noRot="1" noChangeAspect="1"/>
          </p:cNvPicPr>
          <p:nvPr>
            <a:videoFile r:link="rId1"/>
          </p:nvPr>
        </p:nvPicPr>
        <p:blipFill>
          <a:blip r:embed="rId4"/>
          <a:stretch>
            <a:fillRect/>
          </a:stretch>
        </p:blipFill>
        <p:spPr>
          <a:xfrm>
            <a:off x="1992648" y="1573816"/>
            <a:ext cx="8206704" cy="4697748"/>
          </a:xfrm>
          <a:prstGeom prst="rect">
            <a:avLst/>
          </a:prstGeom>
        </p:spPr>
      </p:pic>
    </p:spTree>
    <p:extLst>
      <p:ext uri="{BB962C8B-B14F-4D97-AF65-F5344CB8AC3E}">
        <p14:creationId xmlns:p14="http://schemas.microsoft.com/office/powerpoint/2010/main" val="3020568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596F92-3FE3-DC86-E534-8AF227AA548C}"/>
              </a:ext>
            </a:extLst>
          </p:cNvPr>
          <p:cNvSpPr txBox="1">
            <a:spLocks/>
          </p:cNvSpPr>
          <p:nvPr/>
        </p:nvSpPr>
        <p:spPr>
          <a:xfrm>
            <a:off x="4577038" y="2387351"/>
            <a:ext cx="7390100" cy="33497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00"/>
              </a:spcBef>
            </a:pPr>
            <a:r>
              <a:rPr lang="en-US" sz="2200">
                <a:solidFill>
                  <a:schemeClr val="bg1"/>
                </a:solidFill>
                <a:cs typeface="Calibri"/>
              </a:rPr>
              <a:t>Thinking about the last video...</a:t>
            </a:r>
            <a:endParaRPr lang="en-US" sz="2200" i="1">
              <a:solidFill>
                <a:schemeClr val="bg1"/>
              </a:solidFill>
              <a:cs typeface="Calibri"/>
            </a:endParaRPr>
          </a:p>
          <a:p>
            <a:pPr marL="1143000" indent="-457200">
              <a:spcBef>
                <a:spcPts val="1200"/>
              </a:spcBef>
              <a:spcAft>
                <a:spcPts val="1200"/>
              </a:spcAft>
              <a:buAutoNum type="arabicPeriod"/>
            </a:pPr>
            <a:r>
              <a:rPr lang="en-US" sz="2200">
                <a:solidFill>
                  <a:schemeClr val="bg1"/>
                </a:solidFill>
                <a:ea typeface="+mn-lt"/>
                <a:cs typeface="+mn-lt"/>
              </a:rPr>
              <a:t>What is the historical, social, cultural and political context?</a:t>
            </a:r>
          </a:p>
          <a:p>
            <a:pPr marL="1143000" indent="-457200">
              <a:spcBef>
                <a:spcPts val="1200"/>
              </a:spcBef>
              <a:spcAft>
                <a:spcPts val="1200"/>
              </a:spcAft>
              <a:buAutoNum type="arabicPeriod"/>
            </a:pPr>
            <a:r>
              <a:rPr lang="en-US" sz="2200">
                <a:solidFill>
                  <a:schemeClr val="bg1"/>
                </a:solidFill>
                <a:ea typeface="+mn-lt"/>
                <a:cs typeface="+mn-lt"/>
              </a:rPr>
              <a:t>What is the cultural background and identity of Steven Oliver?</a:t>
            </a:r>
            <a:endParaRPr lang="en-US">
              <a:solidFill>
                <a:schemeClr val="bg1"/>
              </a:solidFill>
              <a:cs typeface="Calibri" panose="020F0502020204030204"/>
            </a:endParaRPr>
          </a:p>
          <a:p>
            <a:pPr marL="1143000" indent="-457200">
              <a:spcBef>
                <a:spcPts val="1200"/>
              </a:spcBef>
              <a:spcAft>
                <a:spcPts val="1200"/>
              </a:spcAft>
              <a:buAutoNum type="arabicPeriod"/>
            </a:pPr>
            <a:r>
              <a:rPr lang="en-US" sz="2200">
                <a:solidFill>
                  <a:schemeClr val="bg1"/>
                </a:solidFill>
                <a:ea typeface="+mn-lt"/>
                <a:cs typeface="+mn-lt"/>
              </a:rPr>
              <a:t>How did Steven's performance alter and enhance the impact of his poetry?</a:t>
            </a:r>
            <a:endParaRPr lang="en-US">
              <a:solidFill>
                <a:schemeClr val="bg1"/>
              </a:solidFill>
              <a:ea typeface="+mn-lt"/>
              <a:cs typeface="+mn-lt"/>
            </a:endParaRPr>
          </a:p>
        </p:txBody>
      </p:sp>
      <p:sp>
        <p:nvSpPr>
          <p:cNvPr id="5" name="Title 1">
            <a:extLst>
              <a:ext uri="{FF2B5EF4-FFF2-40B4-BE49-F238E27FC236}">
                <a16:creationId xmlns:a16="http://schemas.microsoft.com/office/drawing/2014/main" id="{A7AA517D-A6A1-39B5-D463-CBF295F1267A}"/>
              </a:ext>
            </a:extLst>
          </p:cNvPr>
          <p:cNvSpPr txBox="1">
            <a:spLocks/>
          </p:cNvSpPr>
          <p:nvPr/>
        </p:nvSpPr>
        <p:spPr>
          <a:xfrm>
            <a:off x="-1826" y="907006"/>
            <a:ext cx="12189852"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Steven Oliver - </a:t>
            </a:r>
            <a:br>
              <a:rPr lang="en-US" sz="3600" b="1">
                <a:solidFill>
                  <a:schemeClr val="bg1"/>
                </a:solidFill>
                <a:latin typeface="Calibri "/>
              </a:rPr>
            </a:br>
            <a:r>
              <a:rPr lang="en-US" sz="3600" b="1">
                <a:solidFill>
                  <a:schemeClr val="bg1"/>
                </a:solidFill>
                <a:latin typeface="Calibri "/>
              </a:rPr>
              <a:t>Australian Poetry Slam Finalist 2014 - Steven Oliver</a:t>
            </a:r>
            <a:endParaRPr lang="en-AU" sz="3600" b="1">
              <a:solidFill>
                <a:schemeClr val="bg1"/>
              </a:solidFill>
              <a:latin typeface="Calibri "/>
            </a:endParaRPr>
          </a:p>
        </p:txBody>
      </p:sp>
      <p:pic>
        <p:nvPicPr>
          <p:cNvPr id="6" name="Picture 5" descr="A person with his mouth open&#10;&#10;Description automatically generated">
            <a:extLst>
              <a:ext uri="{FF2B5EF4-FFF2-40B4-BE49-F238E27FC236}">
                <a16:creationId xmlns:a16="http://schemas.microsoft.com/office/drawing/2014/main" id="{73DC94DF-3BDC-CBB8-F2BE-D6407005687F}"/>
              </a:ext>
            </a:extLst>
          </p:cNvPr>
          <p:cNvPicPr>
            <a:picLocks noChangeAspect="1"/>
          </p:cNvPicPr>
          <p:nvPr/>
        </p:nvPicPr>
        <p:blipFill>
          <a:blip r:embed="rId3"/>
          <a:stretch>
            <a:fillRect/>
          </a:stretch>
        </p:blipFill>
        <p:spPr>
          <a:xfrm>
            <a:off x="436536" y="3037563"/>
            <a:ext cx="4370522" cy="2319790"/>
          </a:xfrm>
          <a:prstGeom prst="rect">
            <a:avLst/>
          </a:prstGeom>
        </p:spPr>
      </p:pic>
    </p:spTree>
    <p:extLst>
      <p:ext uri="{BB962C8B-B14F-4D97-AF65-F5344CB8AC3E}">
        <p14:creationId xmlns:p14="http://schemas.microsoft.com/office/powerpoint/2010/main" val="2999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7FED-8495-6D05-497B-3E5CC45CB953}"/>
              </a:ext>
            </a:extLst>
          </p:cNvPr>
          <p:cNvSpPr txBox="1">
            <a:spLocks/>
          </p:cNvSpPr>
          <p:nvPr/>
        </p:nvSpPr>
        <p:spPr>
          <a:xfrm>
            <a:off x="4358" y="741836"/>
            <a:ext cx="1218985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"Hate He Said" by Steven Oliver</a:t>
            </a:r>
            <a:endParaRPr lang="en-AU" sz="3600" b="1">
              <a:solidFill>
                <a:schemeClr val="bg1"/>
              </a:solidFill>
              <a:latin typeface="Calibri "/>
            </a:endParaRPr>
          </a:p>
        </p:txBody>
      </p:sp>
      <p:pic>
        <p:nvPicPr>
          <p:cNvPr id="3" name="Online Media 2" title="&quot;Hate He Said&quot; by Steven Oliver">
            <a:hlinkClick r:id="" action="ppaction://media"/>
            <a:extLst>
              <a:ext uri="{FF2B5EF4-FFF2-40B4-BE49-F238E27FC236}">
                <a16:creationId xmlns:a16="http://schemas.microsoft.com/office/drawing/2014/main" id="{B103C376-BA24-B588-E483-7797494270CF}"/>
              </a:ext>
            </a:extLst>
          </p:cNvPr>
          <p:cNvPicPr>
            <a:picLocks noRot="1" noChangeAspect="1"/>
          </p:cNvPicPr>
          <p:nvPr>
            <a:videoFile r:link="rId1"/>
          </p:nvPr>
        </p:nvPicPr>
        <p:blipFill>
          <a:blip r:embed="rId4"/>
          <a:stretch>
            <a:fillRect/>
          </a:stretch>
        </p:blipFill>
        <p:spPr>
          <a:xfrm>
            <a:off x="2057043" y="1648944"/>
            <a:ext cx="8088647" cy="4579690"/>
          </a:xfrm>
          <a:prstGeom prst="rect">
            <a:avLst/>
          </a:prstGeom>
        </p:spPr>
      </p:pic>
    </p:spTree>
    <p:extLst>
      <p:ext uri="{BB962C8B-B14F-4D97-AF65-F5344CB8AC3E}">
        <p14:creationId xmlns:p14="http://schemas.microsoft.com/office/powerpoint/2010/main" val="3672222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596F92-3FE3-DC86-E534-8AF227AA548C}"/>
              </a:ext>
            </a:extLst>
          </p:cNvPr>
          <p:cNvSpPr txBox="1">
            <a:spLocks/>
          </p:cNvSpPr>
          <p:nvPr/>
        </p:nvSpPr>
        <p:spPr>
          <a:xfrm>
            <a:off x="250428" y="2439012"/>
            <a:ext cx="7144711" cy="329370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00"/>
              </a:spcBef>
            </a:pPr>
            <a:r>
              <a:rPr lang="en-US" sz="2200">
                <a:solidFill>
                  <a:schemeClr val="bg1"/>
                </a:solidFill>
                <a:cs typeface="Calibri"/>
              </a:rPr>
              <a:t>Thinking about the last video...</a:t>
            </a:r>
            <a:endParaRPr lang="en-US" sz="2200" i="1">
              <a:solidFill>
                <a:schemeClr val="bg1"/>
              </a:solidFill>
              <a:cs typeface="Calibri"/>
            </a:endParaRPr>
          </a:p>
          <a:p>
            <a:pPr marL="1143000" indent="-457200">
              <a:spcBef>
                <a:spcPts val="1200"/>
              </a:spcBef>
              <a:spcAft>
                <a:spcPts val="1200"/>
              </a:spcAft>
              <a:buAutoNum type="arabicPeriod"/>
            </a:pPr>
            <a:r>
              <a:rPr lang="en-US" sz="2200">
                <a:solidFill>
                  <a:schemeClr val="bg1"/>
                </a:solidFill>
                <a:ea typeface="+mn-lt"/>
                <a:cs typeface="+mn-lt"/>
              </a:rPr>
              <a:t>What is the historical, social, cultural and political context?</a:t>
            </a:r>
          </a:p>
          <a:p>
            <a:pPr marL="1143000" indent="-457200">
              <a:spcBef>
                <a:spcPts val="1200"/>
              </a:spcBef>
              <a:spcAft>
                <a:spcPts val="1200"/>
              </a:spcAft>
              <a:buAutoNum type="arabicPeriod"/>
            </a:pPr>
            <a:r>
              <a:rPr lang="en-US" sz="2200">
                <a:solidFill>
                  <a:schemeClr val="bg1"/>
                </a:solidFill>
                <a:ea typeface="+mn-lt"/>
                <a:cs typeface="+mn-lt"/>
              </a:rPr>
              <a:t>What is the cultural background and identity of Steven Oliver?</a:t>
            </a:r>
            <a:endParaRPr lang="en-US">
              <a:solidFill>
                <a:schemeClr val="bg1"/>
              </a:solidFill>
              <a:cs typeface="Calibri" panose="020F0502020204030204"/>
            </a:endParaRPr>
          </a:p>
          <a:p>
            <a:pPr marL="1143000" indent="-457200">
              <a:spcBef>
                <a:spcPts val="1200"/>
              </a:spcBef>
              <a:spcAft>
                <a:spcPts val="1200"/>
              </a:spcAft>
              <a:buAutoNum type="arabicPeriod"/>
            </a:pPr>
            <a:r>
              <a:rPr lang="en-US" sz="2200">
                <a:solidFill>
                  <a:schemeClr val="bg1"/>
                </a:solidFill>
                <a:ea typeface="+mn-lt"/>
                <a:cs typeface="+mn-lt"/>
              </a:rPr>
              <a:t>How did Steven's performance alter and enhance the impact of his poetry?</a:t>
            </a:r>
            <a:endParaRPr lang="en-US">
              <a:solidFill>
                <a:schemeClr val="bg1"/>
              </a:solidFill>
              <a:ea typeface="+mn-lt"/>
              <a:cs typeface="+mn-lt"/>
            </a:endParaRPr>
          </a:p>
        </p:txBody>
      </p:sp>
      <p:pic>
        <p:nvPicPr>
          <p:cNvPr id="2" name="Picture 1" descr="A person sitting in a chair&#10;&#10;Description automatically generated">
            <a:extLst>
              <a:ext uri="{FF2B5EF4-FFF2-40B4-BE49-F238E27FC236}">
                <a16:creationId xmlns:a16="http://schemas.microsoft.com/office/drawing/2014/main" id="{F4C298F0-4EC9-D4F0-766D-90CFDB514679}"/>
              </a:ext>
            </a:extLst>
          </p:cNvPr>
          <p:cNvPicPr>
            <a:picLocks noChangeAspect="1"/>
          </p:cNvPicPr>
          <p:nvPr/>
        </p:nvPicPr>
        <p:blipFill>
          <a:blip r:embed="rId3"/>
          <a:stretch>
            <a:fillRect/>
          </a:stretch>
        </p:blipFill>
        <p:spPr>
          <a:xfrm>
            <a:off x="7591587" y="2593810"/>
            <a:ext cx="4357606" cy="2690686"/>
          </a:xfrm>
          <a:prstGeom prst="rect">
            <a:avLst/>
          </a:prstGeom>
        </p:spPr>
      </p:pic>
      <p:sp>
        <p:nvSpPr>
          <p:cNvPr id="7" name="Title 1">
            <a:extLst>
              <a:ext uri="{FF2B5EF4-FFF2-40B4-BE49-F238E27FC236}">
                <a16:creationId xmlns:a16="http://schemas.microsoft.com/office/drawing/2014/main" id="{D91B52B9-EC4C-CBB9-BF0A-594B882887D9}"/>
              </a:ext>
            </a:extLst>
          </p:cNvPr>
          <p:cNvSpPr txBox="1">
            <a:spLocks/>
          </p:cNvSpPr>
          <p:nvPr/>
        </p:nvSpPr>
        <p:spPr>
          <a:xfrm>
            <a:off x="4358" y="741836"/>
            <a:ext cx="1218985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"Hate He Said" by Steven Oliver</a:t>
            </a:r>
            <a:endParaRPr lang="en-AU" sz="3600" b="1">
              <a:solidFill>
                <a:schemeClr val="bg1"/>
              </a:solidFill>
              <a:latin typeface="Calibri "/>
            </a:endParaRPr>
          </a:p>
        </p:txBody>
      </p:sp>
    </p:spTree>
    <p:extLst>
      <p:ext uri="{BB962C8B-B14F-4D97-AF65-F5344CB8AC3E}">
        <p14:creationId xmlns:p14="http://schemas.microsoft.com/office/powerpoint/2010/main" val="36183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D253-6BC8-FCE5-131A-BA8813043653}"/>
              </a:ext>
            </a:extLst>
          </p:cNvPr>
          <p:cNvSpPr txBox="1">
            <a:spLocks/>
          </p:cNvSpPr>
          <p:nvPr/>
        </p:nvSpPr>
        <p:spPr>
          <a:xfrm>
            <a:off x="4358" y="591582"/>
            <a:ext cx="12189853" cy="94482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Steven Oliver NAIDOC Awards 2015 NITV</a:t>
            </a:r>
            <a:endParaRPr lang="en-AU" sz="3600" b="1">
              <a:solidFill>
                <a:schemeClr val="bg1"/>
              </a:solidFill>
              <a:latin typeface="Calibri "/>
            </a:endParaRPr>
          </a:p>
        </p:txBody>
      </p:sp>
      <p:pic>
        <p:nvPicPr>
          <p:cNvPr id="3" name="Online Media 2" title="STEPHEN OLIVER NAIDOC AWARDS 2015 NITV">
            <a:hlinkClick r:id="" action="ppaction://media"/>
            <a:extLst>
              <a:ext uri="{FF2B5EF4-FFF2-40B4-BE49-F238E27FC236}">
                <a16:creationId xmlns:a16="http://schemas.microsoft.com/office/drawing/2014/main" id="{262FB553-C079-0834-58BD-99ACA1BCD72E}"/>
              </a:ext>
            </a:extLst>
          </p:cNvPr>
          <p:cNvPicPr>
            <a:picLocks noRot="1" noChangeAspect="1"/>
          </p:cNvPicPr>
          <p:nvPr>
            <a:videoFile r:link="rId1"/>
          </p:nvPr>
        </p:nvPicPr>
        <p:blipFill>
          <a:blip r:embed="rId4"/>
          <a:stretch>
            <a:fillRect/>
          </a:stretch>
        </p:blipFill>
        <p:spPr>
          <a:xfrm>
            <a:off x="2014113" y="1530887"/>
            <a:ext cx="8185239" cy="4654817"/>
          </a:xfrm>
          <a:prstGeom prst="rect">
            <a:avLst/>
          </a:prstGeom>
        </p:spPr>
      </p:pic>
    </p:spTree>
    <p:extLst>
      <p:ext uri="{BB962C8B-B14F-4D97-AF65-F5344CB8AC3E}">
        <p14:creationId xmlns:p14="http://schemas.microsoft.com/office/powerpoint/2010/main" val="234062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These lessons might include some content that is </a:t>
            </a:r>
            <a:r>
              <a:rPr lang="en-US" b="1">
                <a:solidFill>
                  <a:schemeClr val="bg1"/>
                </a:solidFill>
                <a:cs typeface="Calibri"/>
              </a:rPr>
              <a:t>confronting</a:t>
            </a:r>
            <a:r>
              <a:rPr lang="en-US">
                <a:solidFill>
                  <a:schemeClr val="bg1"/>
                </a:solidFill>
                <a:cs typeface="Calibri"/>
              </a:rPr>
              <a:t> or </a:t>
            </a:r>
            <a:r>
              <a:rPr lang="en-US" b="1">
                <a:solidFill>
                  <a:schemeClr val="bg1"/>
                </a:solidFill>
                <a:cs typeface="Calibri"/>
              </a:rPr>
              <a:t>overwhelming</a:t>
            </a:r>
            <a:endParaRPr lang="en-US" b="1" i="0" u="none" strike="noStrike" baseline="0">
              <a:solidFill>
                <a:schemeClr val="bg1"/>
              </a:solidFill>
              <a:cs typeface="Calibri"/>
            </a:endParaRPr>
          </a:p>
          <a:p>
            <a:pPr marL="0" indent="0" algn="ctr">
              <a:buNone/>
            </a:pPr>
            <a:endParaRPr lang="en-US" b="1">
              <a:solidFill>
                <a:schemeClr val="bg1"/>
              </a:solidFill>
              <a:cs typeface="Calibri"/>
            </a:endParaRPr>
          </a:p>
          <a:p>
            <a:pPr marL="0" indent="0" algn="ctr">
              <a:buNone/>
            </a:pPr>
            <a:r>
              <a:rPr lang="en-US">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a:solidFill>
                <a:schemeClr val="bg1"/>
              </a:solidFill>
              <a:ea typeface="+mn-lt"/>
              <a:cs typeface="+mn-lt"/>
            </a:endParaRPr>
          </a:p>
          <a:p>
            <a:pPr marL="0" indent="0" algn="ctr">
              <a:buNone/>
            </a:pPr>
            <a:endParaRPr lang="en-US">
              <a:solidFill>
                <a:schemeClr val="bg1"/>
              </a:solidFill>
            </a:endParaRPr>
          </a:p>
          <a:p>
            <a:pPr marL="0" indent="0" algn="ctr">
              <a:buNone/>
            </a:pPr>
            <a:r>
              <a:rPr lang="en-US" b="1" i="0" u="none" strike="noStrike" baseline="0">
                <a:solidFill>
                  <a:schemeClr val="bg1"/>
                </a:solidFill>
              </a:rPr>
              <a:t>It is important to speak to </a:t>
            </a:r>
            <a:r>
              <a:rPr lang="en-US" b="1">
                <a:solidFill>
                  <a:schemeClr val="bg1"/>
                </a:solidFill>
              </a:rPr>
              <a:t>me or another adult </a:t>
            </a:r>
            <a:r>
              <a:rPr lang="en-US" b="1" i="0" u="none" strike="noStrike" baseline="0">
                <a:solidFill>
                  <a:schemeClr val="bg1"/>
                </a:solidFill>
              </a:rPr>
              <a:t>if at any point you feel distressed – we are all here to learn together and keep each other safe.</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596F92-3FE3-DC86-E534-8AF227AA548C}"/>
              </a:ext>
            </a:extLst>
          </p:cNvPr>
          <p:cNvSpPr txBox="1">
            <a:spLocks/>
          </p:cNvSpPr>
          <p:nvPr/>
        </p:nvSpPr>
        <p:spPr>
          <a:xfrm>
            <a:off x="250428" y="2439012"/>
            <a:ext cx="7156434" cy="33116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500"/>
              </a:spcBef>
            </a:pPr>
            <a:r>
              <a:rPr lang="en-US" sz="2200">
                <a:solidFill>
                  <a:schemeClr val="bg1"/>
                </a:solidFill>
                <a:cs typeface="Calibri"/>
              </a:rPr>
              <a:t>Thinking about the last video...</a:t>
            </a:r>
            <a:endParaRPr lang="en-US" sz="2200" i="1">
              <a:solidFill>
                <a:schemeClr val="bg1"/>
              </a:solidFill>
              <a:cs typeface="Calibri"/>
            </a:endParaRPr>
          </a:p>
          <a:p>
            <a:pPr marL="1143000" indent="-457200">
              <a:spcBef>
                <a:spcPts val="1200"/>
              </a:spcBef>
              <a:spcAft>
                <a:spcPts val="1200"/>
              </a:spcAft>
              <a:buAutoNum type="arabicPeriod"/>
            </a:pPr>
            <a:r>
              <a:rPr lang="en-US" sz="2200">
                <a:solidFill>
                  <a:schemeClr val="bg1"/>
                </a:solidFill>
                <a:ea typeface="+mn-lt"/>
                <a:cs typeface="+mn-lt"/>
              </a:rPr>
              <a:t>What is the historical, social, cultural and political context?</a:t>
            </a:r>
          </a:p>
          <a:p>
            <a:pPr marL="1143000" indent="-457200">
              <a:spcBef>
                <a:spcPts val="1200"/>
              </a:spcBef>
              <a:spcAft>
                <a:spcPts val="1200"/>
              </a:spcAft>
              <a:buAutoNum type="arabicPeriod"/>
            </a:pPr>
            <a:r>
              <a:rPr lang="en-US" sz="2200">
                <a:solidFill>
                  <a:schemeClr val="bg1"/>
                </a:solidFill>
                <a:ea typeface="+mn-lt"/>
                <a:cs typeface="+mn-lt"/>
              </a:rPr>
              <a:t>What is the cultural background and identity of Steven Oliver?</a:t>
            </a:r>
            <a:endParaRPr lang="en-US">
              <a:solidFill>
                <a:schemeClr val="bg1"/>
              </a:solidFill>
              <a:cs typeface="Calibri" panose="020F0502020204030204"/>
            </a:endParaRPr>
          </a:p>
          <a:p>
            <a:pPr marL="1143000" indent="-457200">
              <a:spcBef>
                <a:spcPts val="1200"/>
              </a:spcBef>
              <a:spcAft>
                <a:spcPts val="1200"/>
              </a:spcAft>
              <a:buAutoNum type="arabicPeriod"/>
            </a:pPr>
            <a:r>
              <a:rPr lang="en-US" sz="2200">
                <a:solidFill>
                  <a:schemeClr val="bg1"/>
                </a:solidFill>
                <a:ea typeface="+mn-lt"/>
                <a:cs typeface="+mn-lt"/>
              </a:rPr>
              <a:t>How did Steven's performance alter and enhance the impact of his poetry?</a:t>
            </a:r>
            <a:endParaRPr lang="en-US">
              <a:solidFill>
                <a:schemeClr val="bg1"/>
              </a:solidFill>
              <a:ea typeface="+mn-lt"/>
              <a:cs typeface="+mn-lt"/>
            </a:endParaRPr>
          </a:p>
        </p:txBody>
      </p:sp>
      <p:sp>
        <p:nvSpPr>
          <p:cNvPr id="6" name="Title 1">
            <a:extLst>
              <a:ext uri="{FF2B5EF4-FFF2-40B4-BE49-F238E27FC236}">
                <a16:creationId xmlns:a16="http://schemas.microsoft.com/office/drawing/2014/main" id="{C2E3CB87-E876-B3B5-D3A7-B879B59B2208}"/>
              </a:ext>
            </a:extLst>
          </p:cNvPr>
          <p:cNvSpPr txBox="1">
            <a:spLocks/>
          </p:cNvSpPr>
          <p:nvPr/>
        </p:nvSpPr>
        <p:spPr>
          <a:xfrm>
            <a:off x="4358" y="591582"/>
            <a:ext cx="12189853" cy="94482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Video: Steven Oliver NAIDOC Awards 2015 NITV</a:t>
            </a:r>
            <a:endParaRPr lang="en-AU" sz="3600" b="1">
              <a:solidFill>
                <a:schemeClr val="bg1"/>
              </a:solidFill>
              <a:latin typeface="Calibri "/>
            </a:endParaRPr>
          </a:p>
        </p:txBody>
      </p:sp>
      <p:pic>
        <p:nvPicPr>
          <p:cNvPr id="7" name="Picture 6" descr="A person in a suit holding a piano&#10;&#10;Description automatically generated">
            <a:extLst>
              <a:ext uri="{FF2B5EF4-FFF2-40B4-BE49-F238E27FC236}">
                <a16:creationId xmlns:a16="http://schemas.microsoft.com/office/drawing/2014/main" id="{43899FFF-F99D-911D-ADF1-ACFED900145E}"/>
              </a:ext>
            </a:extLst>
          </p:cNvPr>
          <p:cNvPicPr>
            <a:picLocks noChangeAspect="1"/>
          </p:cNvPicPr>
          <p:nvPr/>
        </p:nvPicPr>
        <p:blipFill>
          <a:blip r:embed="rId3"/>
          <a:stretch>
            <a:fillRect/>
          </a:stretch>
        </p:blipFill>
        <p:spPr>
          <a:xfrm>
            <a:off x="7410773" y="2592700"/>
            <a:ext cx="4628827" cy="2602498"/>
          </a:xfrm>
          <a:prstGeom prst="rect">
            <a:avLst/>
          </a:prstGeom>
        </p:spPr>
      </p:pic>
    </p:spTree>
    <p:extLst>
      <p:ext uri="{BB962C8B-B14F-4D97-AF65-F5344CB8AC3E}">
        <p14:creationId xmlns:p14="http://schemas.microsoft.com/office/powerpoint/2010/main" val="257118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34C9-45C5-2ECE-0CDC-52FA835364DE}"/>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Poetry and performing</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2CE4D040-FCD8-354A-5D99-DB90F23CF159}"/>
              </a:ext>
            </a:extLst>
          </p:cNvPr>
          <p:cNvSpPr txBox="1">
            <a:spLocks/>
          </p:cNvSpPr>
          <p:nvPr/>
        </p:nvSpPr>
        <p:spPr>
          <a:xfrm>
            <a:off x="612055" y="1857826"/>
            <a:ext cx="10975815" cy="461214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bg1"/>
                </a:solidFill>
                <a:cs typeface="Calibri" panose="020F0502020204030204"/>
              </a:rPr>
              <a:t>In pairs write your own poem to be performed as a spoken word piece:</a:t>
            </a:r>
            <a:endParaRPr lang="en-US" sz="2400">
              <a:solidFill>
                <a:schemeClr val="bg1"/>
              </a:solidFill>
              <a:ea typeface="+mn-lt"/>
              <a:cs typeface="+mn-lt"/>
            </a:endParaRPr>
          </a:p>
          <a:p>
            <a:pPr marL="800100" lvl="1" indent="-342900">
              <a:buFont typeface="Arial"/>
              <a:buChar char="•"/>
            </a:pPr>
            <a:r>
              <a:rPr lang="en-US" sz="2200">
                <a:solidFill>
                  <a:schemeClr val="bg1"/>
                </a:solidFill>
                <a:ea typeface="+mn-lt"/>
                <a:cs typeface="+mn-lt"/>
              </a:rPr>
              <a:t>You are to write only from your own perspective</a:t>
            </a:r>
          </a:p>
          <a:p>
            <a:pPr marL="800100" lvl="1" indent="-342900">
              <a:buFont typeface="Arial"/>
              <a:buChar char="•"/>
            </a:pPr>
            <a:r>
              <a:rPr lang="en-US" sz="2200">
                <a:solidFill>
                  <a:schemeClr val="bg1"/>
                </a:solidFill>
                <a:ea typeface="+mn-lt"/>
                <a:cs typeface="+mn-lt"/>
              </a:rPr>
              <a:t>You must express your opinion on the Stolen Generations and National Apology in a </a:t>
            </a:r>
            <a:r>
              <a:rPr lang="en-US" sz="2200" b="1">
                <a:solidFill>
                  <a:schemeClr val="bg1"/>
                </a:solidFill>
                <a:ea typeface="+mn-lt"/>
                <a:cs typeface="+mn-lt"/>
              </a:rPr>
              <a:t>culturally safe</a:t>
            </a:r>
            <a:r>
              <a:rPr lang="en-US" sz="2200">
                <a:solidFill>
                  <a:schemeClr val="bg1"/>
                </a:solidFill>
                <a:ea typeface="+mn-lt"/>
                <a:cs typeface="+mn-lt"/>
              </a:rPr>
              <a:t> manner</a:t>
            </a:r>
          </a:p>
          <a:p>
            <a:pPr marL="800100" lvl="1" indent="-342900">
              <a:buFont typeface="Arial"/>
              <a:buChar char="•"/>
            </a:pPr>
            <a:r>
              <a:rPr lang="en-US" sz="2200">
                <a:solidFill>
                  <a:schemeClr val="bg1"/>
                </a:solidFill>
                <a:ea typeface="+mn-lt"/>
                <a:cs typeface="+mn-lt"/>
              </a:rPr>
              <a:t>You must incorporate performative techniques such as</a:t>
            </a:r>
          </a:p>
          <a:p>
            <a:pPr marL="1257300" lvl="2" indent="-342900">
              <a:buFont typeface="Arial"/>
              <a:buChar char="•"/>
            </a:pPr>
            <a:r>
              <a:rPr lang="en-US" sz="2200">
                <a:solidFill>
                  <a:schemeClr val="bg1"/>
                </a:solidFill>
                <a:ea typeface="+mn-lt"/>
                <a:cs typeface="+mn-lt"/>
              </a:rPr>
              <a:t>Persuasive language</a:t>
            </a:r>
          </a:p>
          <a:p>
            <a:pPr marL="1257300" lvl="2" indent="-342900">
              <a:buFont typeface="Arial"/>
              <a:buChar char="•"/>
            </a:pPr>
            <a:r>
              <a:rPr lang="en-US" sz="2200">
                <a:solidFill>
                  <a:schemeClr val="bg1"/>
                </a:solidFill>
                <a:ea typeface="+mn-lt"/>
                <a:cs typeface="+mn-lt"/>
              </a:rPr>
              <a:t>Imagery</a:t>
            </a:r>
          </a:p>
          <a:p>
            <a:pPr marL="1257300" lvl="2" indent="-342900">
              <a:buFont typeface="Arial"/>
              <a:buChar char="•"/>
            </a:pPr>
            <a:r>
              <a:rPr lang="en-US" sz="2200">
                <a:solidFill>
                  <a:schemeClr val="bg1"/>
                </a:solidFill>
                <a:ea typeface="+mn-lt"/>
                <a:cs typeface="+mn-lt"/>
              </a:rPr>
              <a:t>Gesture</a:t>
            </a:r>
          </a:p>
          <a:p>
            <a:pPr marL="1257300" lvl="2" indent="-342900">
              <a:buFont typeface="Arial"/>
              <a:buChar char="•"/>
            </a:pPr>
            <a:r>
              <a:rPr lang="en-US" sz="2200">
                <a:solidFill>
                  <a:schemeClr val="bg1"/>
                </a:solidFill>
                <a:ea typeface="+mn-lt"/>
                <a:cs typeface="+mn-lt"/>
              </a:rPr>
              <a:t>Body language</a:t>
            </a:r>
          </a:p>
          <a:p>
            <a:pPr marL="1257300" lvl="2" indent="-342900">
              <a:buFont typeface="Arial"/>
              <a:buChar char="•"/>
            </a:pPr>
            <a:r>
              <a:rPr lang="en-US" sz="2200">
                <a:solidFill>
                  <a:schemeClr val="bg1"/>
                </a:solidFill>
                <a:ea typeface="+mn-lt"/>
                <a:cs typeface="+mn-lt"/>
              </a:rPr>
              <a:t>Tone</a:t>
            </a:r>
          </a:p>
          <a:p>
            <a:pPr marL="1257300" lvl="2" indent="-342900">
              <a:buFont typeface="Arial"/>
              <a:buChar char="•"/>
            </a:pPr>
            <a:r>
              <a:rPr lang="en-US" sz="2200">
                <a:solidFill>
                  <a:schemeClr val="bg1"/>
                </a:solidFill>
                <a:ea typeface="+mn-lt"/>
                <a:cs typeface="+mn-lt"/>
              </a:rPr>
              <a:t>Pace</a:t>
            </a:r>
          </a:p>
          <a:p>
            <a:pPr marL="1257300" lvl="2" indent="-342900">
              <a:buFont typeface="Arial"/>
              <a:buChar char="•"/>
            </a:pPr>
            <a:r>
              <a:rPr lang="en-US" sz="2200">
                <a:solidFill>
                  <a:schemeClr val="bg1"/>
                </a:solidFill>
                <a:ea typeface="+mn-lt"/>
                <a:cs typeface="+mn-lt"/>
              </a:rPr>
              <a:t>Pitch</a:t>
            </a:r>
            <a:endParaRPr lang="en-US" sz="2200">
              <a:solidFill>
                <a:schemeClr val="bg1"/>
              </a:solidFill>
              <a:cs typeface="Calibri" panose="020F0502020204030204"/>
            </a:endParaRPr>
          </a:p>
        </p:txBody>
      </p:sp>
    </p:spTree>
    <p:extLst>
      <p:ext uri="{BB962C8B-B14F-4D97-AF65-F5344CB8AC3E}">
        <p14:creationId xmlns:p14="http://schemas.microsoft.com/office/powerpoint/2010/main" val="8232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FF288FCB-4F62-B318-8FA2-7BFC67ACC38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93729" y="-138875"/>
            <a:ext cx="8256204" cy="8256204"/>
          </a:xfrm>
          <a:prstGeom prst="rect">
            <a:avLst/>
          </a:prstGeom>
        </p:spPr>
      </p:pic>
      <p:sp>
        <p:nvSpPr>
          <p:cNvPr id="2" name="Title 1">
            <a:extLst>
              <a:ext uri="{FF2B5EF4-FFF2-40B4-BE49-F238E27FC236}">
                <a16:creationId xmlns:a16="http://schemas.microsoft.com/office/drawing/2014/main" id="{C3B4CE30-B179-085A-152F-973109416869}"/>
              </a:ext>
            </a:extLst>
          </p:cNvPr>
          <p:cNvSpPr txBox="1">
            <a:spLocks/>
          </p:cNvSpPr>
          <p:nvPr/>
        </p:nvSpPr>
        <p:spPr>
          <a:xfrm>
            <a:off x="861129" y="3076768"/>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Poetry Performance</a:t>
            </a:r>
            <a:endParaRPr lang="en-AU" sz="3600" b="1">
              <a:solidFill>
                <a:schemeClr val="bg1"/>
              </a:solidFill>
              <a:latin typeface="Calibri "/>
            </a:endParaRPr>
          </a:p>
        </p:txBody>
      </p:sp>
    </p:spTree>
    <p:extLst>
      <p:ext uri="{BB962C8B-B14F-4D97-AF65-F5344CB8AC3E}">
        <p14:creationId xmlns:p14="http://schemas.microsoft.com/office/powerpoint/2010/main" val="810511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a:solidFill>
                  <a:schemeClr val="bg1"/>
                </a:solidFill>
              </a:rPr>
              <a:t>Why </a:t>
            </a:r>
            <a:r>
              <a:rPr lang="en-US">
                <a:solidFill>
                  <a:schemeClr val="bg1"/>
                </a:solidFill>
              </a:rPr>
              <a:t>is </a:t>
            </a:r>
            <a:r>
              <a:rPr lang="en-US" b="0" i="0" u="none" strike="noStrike" baseline="0">
                <a:solidFill>
                  <a:schemeClr val="bg1"/>
                </a:solidFill>
              </a:rPr>
              <a:t>learning </a:t>
            </a:r>
            <a:r>
              <a:rPr lang="en-US">
                <a:solidFill>
                  <a:schemeClr val="bg1"/>
                </a:solidFill>
              </a:rPr>
              <a:t>about the Stolen Generations </a:t>
            </a:r>
            <a:r>
              <a:rPr lang="en-US" b="0" i="0" u="none" strike="noStrike" baseline="0">
                <a:solidFill>
                  <a:schemeClr val="bg1"/>
                </a:solidFill>
              </a:rPr>
              <a:t>important? </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change the way we look at our collective history.</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support </a:t>
            </a:r>
            <a:r>
              <a:rPr lang="en-US" i="0" u="none" strike="noStrike" baseline="0">
                <a:solidFill>
                  <a:schemeClr val="bg1"/>
                </a:solidFill>
              </a:rPr>
              <a:t>reconciliation</a:t>
            </a:r>
            <a:r>
              <a:rPr lang="en-US" b="0" i="0" u="none" strike="noStrike" baseline="0">
                <a:solidFill>
                  <a:schemeClr val="bg1"/>
                </a:solidFill>
              </a:rPr>
              <a:t> and an honest understanding of our past – not just one </a:t>
            </a:r>
            <a:r>
              <a:rPr lang="en-US" i="0" u="none" strike="noStrike" baseline="0">
                <a:solidFill>
                  <a:schemeClr val="bg1"/>
                </a:solidFill>
              </a:rPr>
              <a:t>perspective</a:t>
            </a:r>
            <a:r>
              <a:rPr lang="en-US" b="0" i="0" u="none" strike="noStrike" baseline="0">
                <a:solidFill>
                  <a:schemeClr val="bg1"/>
                </a:solidFill>
              </a:rPr>
              <a:t>.</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become aware of past government policies that still affect many Aboriginal and Torres Strait Islander peoples and families today.</a:t>
            </a:r>
            <a:r>
              <a:rPr lang="en-US">
                <a:solidFill>
                  <a:schemeClr val="bg1"/>
                </a:solidFill>
              </a:rPr>
              <a:t> </a:t>
            </a:r>
            <a:endParaRPr lang="en-US" b="0" i="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12196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1410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b="1" i="0" u="none" strike="noStrike" baseline="0">
                <a:solidFill>
                  <a:schemeClr val="bg1"/>
                </a:solidFill>
                <a:ea typeface="+mn-lt"/>
                <a:cs typeface="+mn-lt"/>
              </a:rPr>
              <a:t>ACTIVITY 1: </a:t>
            </a:r>
            <a:r>
              <a:rPr lang="en-US" sz="1800" b="1">
                <a:solidFill>
                  <a:schemeClr val="bg1"/>
                </a:solidFill>
                <a:ea typeface="+mn-lt"/>
                <a:cs typeface="+mn-lt"/>
              </a:rPr>
              <a:t>RESPONSE TO DANCE WRITTEN REVIEW</a:t>
            </a:r>
            <a:endParaRPr lang="en-AU" sz="1500">
              <a:solidFill>
                <a:schemeClr val="bg1"/>
              </a:solidFill>
              <a:latin typeface="Arial"/>
              <a:ea typeface="+mn-lt"/>
              <a:cs typeface="Arial"/>
            </a:endParaRPr>
          </a:p>
          <a:p>
            <a:pPr marL="0" indent="0">
              <a:lnSpc>
                <a:spcPct val="110000"/>
              </a:lnSpc>
              <a:buNone/>
            </a:pPr>
            <a:r>
              <a:rPr lang="en-US" sz="1800">
                <a:solidFill>
                  <a:schemeClr val="bg1"/>
                </a:solidFill>
                <a:cs typeface="Calibri"/>
              </a:rPr>
              <a:t>Students view Bangarra Dance Theatre's </a:t>
            </a:r>
            <a:r>
              <a:rPr lang="en-US" sz="1800" i="1" err="1">
                <a:solidFill>
                  <a:schemeClr val="bg1"/>
                </a:solidFill>
                <a:cs typeface="Calibri"/>
              </a:rPr>
              <a:t>Mathinna</a:t>
            </a:r>
            <a:r>
              <a:rPr lang="en-US" sz="1800">
                <a:solidFill>
                  <a:schemeClr val="bg1"/>
                </a:solidFill>
                <a:cs typeface="Calibri"/>
              </a:rPr>
              <a:t>, investigating and evaluating the method of dance and performance to share stories. Students compile their responses and opinions in a written review.</a:t>
            </a:r>
            <a:br>
              <a:rPr lang="en-US" sz="1800">
                <a:solidFill>
                  <a:schemeClr val="bg1"/>
                </a:solidFill>
                <a:cs typeface="Calibri"/>
              </a:rPr>
            </a:br>
            <a:endParaRPr lang="en-US" sz="1800" b="1">
              <a:solidFill>
                <a:schemeClr val="bg1"/>
              </a:solidFill>
              <a:cs typeface="Calibri"/>
            </a:endParaRPr>
          </a:p>
          <a:p>
            <a:pPr marL="0" indent="0">
              <a:lnSpc>
                <a:spcPct val="110000"/>
              </a:lnSpc>
              <a:buNone/>
            </a:pPr>
            <a:r>
              <a:rPr lang="en-US" sz="1800" b="1" i="0" u="none" strike="noStrike" baseline="0">
                <a:solidFill>
                  <a:schemeClr val="bg1"/>
                </a:solidFill>
                <a:ea typeface="+mn-lt"/>
                <a:cs typeface="+mn-lt"/>
              </a:rPr>
              <a:t>ACTIVITY 2: </a:t>
            </a:r>
            <a:r>
              <a:rPr lang="en-US" sz="1800" b="1">
                <a:solidFill>
                  <a:schemeClr val="bg1"/>
                </a:solidFill>
                <a:ea typeface="+mn-lt"/>
                <a:cs typeface="+mn-lt"/>
              </a:rPr>
              <a:t>CRITICAL ANALYSIS MIND MAP</a:t>
            </a:r>
            <a:endParaRPr lang="en-US" sz="1800">
              <a:solidFill>
                <a:schemeClr val="bg1"/>
              </a:solidFill>
              <a:ea typeface="+mn-lt"/>
              <a:cs typeface="+mn-lt"/>
            </a:endParaRPr>
          </a:p>
          <a:p>
            <a:pPr marL="0" indent="0">
              <a:lnSpc>
                <a:spcPct val="110000"/>
              </a:lnSpc>
              <a:buNone/>
            </a:pPr>
            <a:r>
              <a:rPr lang="en-US" sz="1800">
                <a:solidFill>
                  <a:schemeClr val="bg1"/>
                </a:solidFill>
                <a:ea typeface="+mn-lt"/>
                <a:cs typeface="+mn-lt"/>
              </a:rPr>
              <a:t>Students critically </a:t>
            </a:r>
            <a:r>
              <a:rPr lang="en-US" sz="1800" err="1">
                <a:solidFill>
                  <a:schemeClr val="bg1"/>
                </a:solidFill>
                <a:ea typeface="+mn-lt"/>
                <a:cs typeface="+mn-lt"/>
              </a:rPr>
              <a:t>analyse</a:t>
            </a:r>
            <a:r>
              <a:rPr lang="en-US" sz="1800">
                <a:solidFill>
                  <a:schemeClr val="bg1"/>
                </a:solidFill>
                <a:ea typeface="+mn-lt"/>
                <a:cs typeface="+mn-lt"/>
              </a:rPr>
              <a:t> Sorry Day by Coral Vass and Dub Leffler. Students create a mind map and multi-modal presentation on the historical, social and cultural value of the book.</a:t>
            </a:r>
            <a:br>
              <a:rPr lang="en-US" sz="1800">
                <a:solidFill>
                  <a:schemeClr val="bg1"/>
                </a:solidFill>
                <a:ea typeface="+mn-lt"/>
                <a:cs typeface="+mn-lt"/>
              </a:rPr>
            </a:br>
            <a:endParaRPr lang="en-US" sz="1800" b="1">
              <a:solidFill>
                <a:schemeClr val="bg1"/>
              </a:solidFill>
              <a:ea typeface="+mn-lt"/>
              <a:cs typeface="+mn-lt"/>
            </a:endParaRPr>
          </a:p>
          <a:p>
            <a:pPr marL="0" indent="0">
              <a:lnSpc>
                <a:spcPct val="110000"/>
              </a:lnSpc>
              <a:buNone/>
            </a:pPr>
            <a:r>
              <a:rPr lang="en-US" sz="1800" b="1" i="0" u="none" strike="noStrike" baseline="0">
                <a:solidFill>
                  <a:schemeClr val="bg1"/>
                </a:solidFill>
                <a:ea typeface="+mn-lt"/>
                <a:cs typeface="+mn-lt"/>
              </a:rPr>
              <a:t>ACTIVITY 3: </a:t>
            </a:r>
            <a:r>
              <a:rPr lang="en-US" sz="1800" b="1">
                <a:solidFill>
                  <a:schemeClr val="bg1"/>
                </a:solidFill>
                <a:ea typeface="+mn-lt"/>
                <a:cs typeface="+mn-lt"/>
              </a:rPr>
              <a:t>ARTWORK COMPARISON</a:t>
            </a:r>
            <a:endParaRPr lang="en-US" sz="1800">
              <a:solidFill>
                <a:schemeClr val="bg1"/>
              </a:solidFill>
              <a:ea typeface="+mn-lt"/>
              <a:cs typeface="+mn-lt"/>
            </a:endParaRPr>
          </a:p>
          <a:p>
            <a:pPr marL="0" indent="0">
              <a:lnSpc>
                <a:spcPct val="110000"/>
              </a:lnSpc>
              <a:buNone/>
            </a:pPr>
            <a:r>
              <a:rPr lang="en-US" sz="1800">
                <a:solidFill>
                  <a:schemeClr val="bg1"/>
                </a:solidFill>
                <a:ea typeface="+mn-lt"/>
                <a:cs typeface="+mn-lt"/>
              </a:rPr>
              <a:t>Students compare two contemporary artworks, Tony Albert’s Sorry and Bindi Cole’s I Forgive You. Students use critical thinking and analytical skills to compare and contrast the artworks’ aesthetic, historical, social and cultural impacts.</a:t>
            </a:r>
            <a:br>
              <a:rPr lang="en-US" sz="1800">
                <a:solidFill>
                  <a:schemeClr val="bg1"/>
                </a:solidFill>
                <a:ea typeface="+mn-lt"/>
                <a:cs typeface="+mn-lt"/>
              </a:rPr>
            </a:br>
            <a:endParaRPr lang="en-US" sz="1800">
              <a:solidFill>
                <a:schemeClr val="bg1"/>
              </a:solidFill>
              <a:cs typeface="Calibri"/>
            </a:endParaRPr>
          </a:p>
          <a:p>
            <a:pPr marL="0" indent="0">
              <a:lnSpc>
                <a:spcPct val="110000"/>
              </a:lnSpc>
              <a:buNone/>
            </a:pPr>
            <a:r>
              <a:rPr lang="en-US" sz="1800" b="1" i="0" u="none" strike="noStrike" baseline="0">
                <a:solidFill>
                  <a:schemeClr val="bg1"/>
                </a:solidFill>
                <a:ea typeface="+mn-lt"/>
                <a:cs typeface="+mn-lt"/>
              </a:rPr>
              <a:t>ACTIVITY 4: </a:t>
            </a:r>
            <a:r>
              <a:rPr lang="en-US" sz="1800" b="1">
                <a:solidFill>
                  <a:schemeClr val="bg1"/>
                </a:solidFill>
                <a:ea typeface="+mn-lt"/>
                <a:cs typeface="+mn-lt"/>
              </a:rPr>
              <a:t>POETRY WRITING AND PERFORMING</a:t>
            </a:r>
            <a:endParaRPr lang="en-AU">
              <a:solidFill>
                <a:schemeClr val="bg1"/>
              </a:solidFill>
              <a:cs typeface="Calibri" panose="020F0502020204030204"/>
            </a:endParaRPr>
          </a:p>
          <a:p>
            <a:pPr marL="0" indent="0">
              <a:lnSpc>
                <a:spcPct val="110000"/>
              </a:lnSpc>
              <a:buNone/>
            </a:pPr>
            <a:r>
              <a:rPr lang="en-US" sz="1800">
                <a:solidFill>
                  <a:schemeClr val="bg1"/>
                </a:solidFill>
                <a:ea typeface="+mn-lt"/>
                <a:cs typeface="+mn-lt"/>
              </a:rPr>
              <a:t>Students </a:t>
            </a:r>
            <a:r>
              <a:rPr lang="en-US" sz="1800" err="1">
                <a:solidFill>
                  <a:schemeClr val="bg1"/>
                </a:solidFill>
                <a:ea typeface="+mn-lt"/>
                <a:cs typeface="+mn-lt"/>
              </a:rPr>
              <a:t>analyse</a:t>
            </a:r>
            <a:r>
              <a:rPr lang="en-US" sz="1800">
                <a:solidFill>
                  <a:schemeClr val="bg1"/>
                </a:solidFill>
                <a:ea typeface="+mn-lt"/>
                <a:cs typeface="+mn-lt"/>
              </a:rPr>
              <a:t> poems from Us Taken-Away Kids and slam poetry performed by Steven Oliver. In pairs, students write and perform their own spoken word poems reflecting on their learning about the Stolen Generations.</a:t>
            </a:r>
            <a:endParaRPr lang="en-US">
              <a:solidFill>
                <a:schemeClr val="bg1"/>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5616083" y="2524817"/>
            <a:ext cx="6680675"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a:solidFill>
                  <a:schemeClr val="bg1"/>
                </a:solidFill>
                <a:latin typeface="+mn-lt"/>
              </a:rPr>
              <a:t>Activity 1: </a:t>
            </a:r>
            <a:br>
              <a:rPr lang="en-US" sz="4400" b="1">
                <a:solidFill>
                  <a:schemeClr val="bg1"/>
                </a:solidFill>
                <a:latin typeface="+mn-lt"/>
              </a:rPr>
            </a:br>
            <a:r>
              <a:rPr lang="en-US" sz="4400" b="1">
                <a:solidFill>
                  <a:schemeClr val="bg1"/>
                </a:solidFill>
              </a:rPr>
              <a:t>Written Response to </a:t>
            </a:r>
            <a:br>
              <a:rPr lang="en-US" sz="4400" b="1">
                <a:solidFill>
                  <a:schemeClr val="bg1"/>
                </a:solidFill>
              </a:rPr>
            </a:br>
            <a:r>
              <a:rPr lang="en-US" sz="4400" b="1">
                <a:solidFill>
                  <a:schemeClr val="bg1"/>
                </a:solidFill>
              </a:rPr>
              <a:t>Dance</a:t>
            </a:r>
            <a:endParaRPr lang="en-US" sz="4400" b="1">
              <a:solidFill>
                <a:schemeClr val="bg1"/>
              </a:solidFill>
              <a:latin typeface="Calibri"/>
              <a:cs typeface="Calibri"/>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120E998-6BC2-F586-1B0C-61224B884687}"/>
              </a:ext>
            </a:extLst>
          </p:cNvPr>
          <p:cNvPicPr>
            <a:picLocks noChangeAspect="1"/>
          </p:cNvPicPr>
          <p:nvPr/>
        </p:nvPicPr>
        <p:blipFill>
          <a:blip r:embed="rId3"/>
          <a:stretch>
            <a:fillRect/>
          </a:stretch>
        </p:blipFill>
        <p:spPr>
          <a:xfrm>
            <a:off x="691100" y="4315698"/>
            <a:ext cx="2352675" cy="239077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B020878-5D25-E36F-F683-DF273955FA4A}"/>
              </a:ext>
            </a:extLst>
          </p:cNvPr>
          <p:cNvPicPr>
            <a:picLocks noChangeAspect="1"/>
          </p:cNvPicPr>
          <p:nvPr/>
        </p:nvPicPr>
        <p:blipFill>
          <a:blip r:embed="rId4"/>
          <a:stretch>
            <a:fillRect/>
          </a:stretch>
        </p:blipFill>
        <p:spPr>
          <a:xfrm>
            <a:off x="2009105" y="458405"/>
            <a:ext cx="3430073" cy="5018204"/>
          </a:xfrm>
          <a:prstGeom prst="rect">
            <a:avLst/>
          </a:prstGeom>
        </p:spPr>
      </p:pic>
    </p:spTree>
    <p:extLst>
      <p:ext uri="{BB962C8B-B14F-4D97-AF65-F5344CB8AC3E}">
        <p14:creationId xmlns:p14="http://schemas.microsoft.com/office/powerpoint/2010/main" val="4100747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42</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revision>1</cp:revision>
  <dcterms:created xsi:type="dcterms:W3CDTF">2020-08-21T06:33:07Z</dcterms:created>
  <dcterms:modified xsi:type="dcterms:W3CDTF">2023-10-03T04:40:02Z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