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341" r:id="rId5"/>
    <p:sldId id="342" r:id="rId6"/>
    <p:sldId id="460" r:id="rId7"/>
    <p:sldId id="347" r:id="rId8"/>
    <p:sldId id="348" r:id="rId9"/>
    <p:sldId id="529" r:id="rId10"/>
    <p:sldId id="528" r:id="rId11"/>
    <p:sldId id="346" r:id="rId12"/>
    <p:sldId id="461" r:id="rId13"/>
    <p:sldId id="355" r:id="rId14"/>
    <p:sldId id="426" r:id="rId15"/>
    <p:sldId id="530" r:id="rId16"/>
    <p:sldId id="531" r:id="rId17"/>
    <p:sldId id="532" r:id="rId18"/>
    <p:sldId id="533" r:id="rId19"/>
    <p:sldId id="534" r:id="rId20"/>
    <p:sldId id="535" r:id="rId21"/>
    <p:sldId id="536" r:id="rId22"/>
    <p:sldId id="537" r:id="rId23"/>
    <p:sldId id="538" r:id="rId24"/>
    <p:sldId id="539" r:id="rId25"/>
    <p:sldId id="540" r:id="rId26"/>
    <p:sldId id="541" r:id="rId27"/>
    <p:sldId id="392" r:id="rId28"/>
    <p:sldId id="542" r:id="rId29"/>
    <p:sldId id="543" r:id="rId30"/>
    <p:sldId id="544" r:id="rId31"/>
    <p:sldId id="546" r:id="rId32"/>
    <p:sldId id="562" r:id="rId33"/>
    <p:sldId id="563" r:id="rId34"/>
    <p:sldId id="547" r:id="rId35"/>
    <p:sldId id="548" r:id="rId36"/>
    <p:sldId id="476" r:id="rId37"/>
    <p:sldId id="549" r:id="rId38"/>
    <p:sldId id="550" r:id="rId39"/>
    <p:sldId id="551" r:id="rId40"/>
    <p:sldId id="553" r:id="rId41"/>
    <p:sldId id="552" r:id="rId42"/>
    <p:sldId id="554" r:id="rId43"/>
    <p:sldId id="452" r:id="rId44"/>
    <p:sldId id="555" r:id="rId45"/>
    <p:sldId id="556" r:id="rId46"/>
    <p:sldId id="557" r:id="rId47"/>
    <p:sldId id="558" r:id="rId48"/>
    <p:sldId id="559" r:id="rId49"/>
    <p:sldId id="560" r:id="rId50"/>
    <p:sldId id="561" r:id="rId51"/>
    <p:sldId id="39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267B"/>
    <a:srgbClr val="44ABAA"/>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32755-1462-8E9A-B102-FA2FFBBBD03E}" v="95" dt="2023-09-13T01:40:59.451"/>
    <p1510:client id="{46BA301D-4F31-E5A2-D643-C4D082A03E68}" v="785" dt="2023-09-12T06:13:22.294"/>
    <p1510:client id="{55D8EE02-FDB0-E519-EC28-23E258761171}" v="1" dt="2023-09-29T05:09:45.254"/>
    <p1510:client id="{60D78AD5-4DCA-F82C-4C6A-A12203155EF7}" v="668" dt="2023-09-13T00:21:37.106"/>
    <p1510:client id="{73DDB8B4-C12E-587B-CBE5-07F7B2AB1505}" v="207" dt="2023-09-13T03:49:22.679"/>
    <p1510:client id="{8708C50A-D16C-BCFB-2A13-BC93972D9EB8}" v="100" dt="2023-09-12T06:38:05.957"/>
    <p1510:client id="{A1B5EB97-E7FC-4F11-B04C-8682C3BD12A1}" v="5" dt="2023-08-01T00:50:36.096"/>
    <p1510:client id="{A4B21E01-A599-28AC-B6C6-590821A7AD1B}" v="321" dt="2023-09-08T00:30:43.680"/>
    <p1510:client id="{B6DA320B-1616-085D-3FAD-C1B023836045}" v="122" dt="2023-09-27T07:01:40.853"/>
    <p1510:client id="{BD8BC82A-7C30-449C-B02C-4DBF98AEBAA1}" v="8" dt="2023-08-02T00:52:51.228"/>
    <p1510:client id="{D3FCE58F-89BF-DFC7-F7F0-A290F558F090}" v="727" dt="2023-09-18T06:40:43.548"/>
    <p1510:client id="{D7B53E64-74C7-2E86-4CFD-6EEDEC6A8446}" v="119" dt="2023-09-13T04:58:28.674"/>
    <p1510:client id="{D984487A-66DD-8CD6-749C-246E582289E0}" v="358" dt="2023-09-12T04:37:27.555"/>
    <p1510:client id="{DEE38A32-CA60-770E-7783-803DCC2779BA}" v="156" dt="2023-09-08T03:43:21.937"/>
    <p1510:client id="{E75EA5FB-374A-FB37-FD00-387159CBC94D}" v="54" dt="2023-08-11T03:36:27.658"/>
    <p1510:client id="{F5B48A28-C62D-FF46-7581-0DE64106FA61}" v="1963" dt="2023-09-11T23:42:31.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73DDB8B4-C12E-587B-CBE5-07F7B2AB1505}"/>
    <pc:docChg chg="addSld delSld modSld sldOrd">
      <pc:chgData name="Carly Pettiona" userId="S::carly.pettiona@healingfoundation.org.au::8cfcf547-e567-4a67-ae5f-7d6e6196302b" providerId="AD" clId="Web-{73DDB8B4-C12E-587B-CBE5-07F7B2AB1505}" dt="2023-09-13T03:49:22.679" v="230" actId="1076"/>
      <pc:docMkLst>
        <pc:docMk/>
      </pc:docMkLst>
      <pc:sldChg chg="modSp">
        <pc:chgData name="Carly Pettiona" userId="S::carly.pettiona@healingfoundation.org.au::8cfcf547-e567-4a67-ae5f-7d6e6196302b" providerId="AD" clId="Web-{73DDB8B4-C12E-587B-CBE5-07F7B2AB1505}" dt="2023-09-13T03:30:34.426" v="6" actId="20577"/>
        <pc:sldMkLst>
          <pc:docMk/>
          <pc:sldMk cId="1008212083" sldId="392"/>
        </pc:sldMkLst>
        <pc:spChg chg="mod">
          <ac:chgData name="Carly Pettiona" userId="S::carly.pettiona@healingfoundation.org.au::8cfcf547-e567-4a67-ae5f-7d6e6196302b" providerId="AD" clId="Web-{73DDB8B4-C12E-587B-CBE5-07F7B2AB1505}" dt="2023-09-13T03:30:34.426" v="6"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73DDB8B4-C12E-587B-CBE5-07F7B2AB1505}" dt="2023-09-13T03:43:51.669" v="153"/>
        <pc:sldMkLst>
          <pc:docMk/>
          <pc:sldMk cId="1434699194" sldId="452"/>
        </pc:sldMkLst>
        <pc:spChg chg="mod">
          <ac:chgData name="Carly Pettiona" userId="S::carly.pettiona@healingfoundation.org.au::8cfcf547-e567-4a67-ae5f-7d6e6196302b" providerId="AD" clId="Web-{73DDB8B4-C12E-587B-CBE5-07F7B2AB1505}" dt="2023-09-13T03:43:50.575" v="152"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73DDB8B4-C12E-587B-CBE5-07F7B2AB1505}" dt="2023-09-13T03:36:35.781" v="74"/>
        <pc:sldMkLst>
          <pc:docMk/>
          <pc:sldMk cId="127561016" sldId="476"/>
        </pc:sldMkLst>
        <pc:spChg chg="add del mod">
          <ac:chgData name="Carly Pettiona" userId="S::carly.pettiona@healingfoundation.org.au::8cfcf547-e567-4a67-ae5f-7d6e6196302b" providerId="AD" clId="Web-{73DDB8B4-C12E-587B-CBE5-07F7B2AB1505}" dt="2023-09-13T03:36:30.484" v="73"/>
          <ac:spMkLst>
            <pc:docMk/>
            <pc:sldMk cId="127561016" sldId="476"/>
            <ac:spMk id="2" creationId="{E9710112-0A5A-4CE7-EB4C-9961EBF12473}"/>
          </ac:spMkLst>
        </pc:spChg>
        <pc:spChg chg="add">
          <ac:chgData name="Carly Pettiona" userId="S::carly.pettiona@healingfoundation.org.au::8cfcf547-e567-4a67-ae5f-7d6e6196302b" providerId="AD" clId="Web-{73DDB8B4-C12E-587B-CBE5-07F7B2AB1505}" dt="2023-09-13T03:36:35.781" v="74"/>
          <ac:spMkLst>
            <pc:docMk/>
            <pc:sldMk cId="127561016" sldId="476"/>
            <ac:spMk id="5" creationId="{2A9F4131-AEF8-F413-82F2-2F1D9CCE76E0}"/>
          </ac:spMkLst>
        </pc:spChg>
        <pc:spChg chg="del">
          <ac:chgData name="Carly Pettiona" userId="S::carly.pettiona@healingfoundation.org.au::8cfcf547-e567-4a67-ae5f-7d6e6196302b" providerId="AD" clId="Web-{73DDB8B4-C12E-587B-CBE5-07F7B2AB1505}" dt="2023-09-13T03:35:05.169" v="68"/>
          <ac:spMkLst>
            <pc:docMk/>
            <pc:sldMk cId="127561016" sldId="476"/>
            <ac:spMk id="9" creationId="{EF39603B-2B7E-5E7C-032B-7B7BB0525A71}"/>
          </ac:spMkLst>
        </pc:spChg>
        <pc:picChg chg="del">
          <ac:chgData name="Carly Pettiona" userId="S::carly.pettiona@healingfoundation.org.au::8cfcf547-e567-4a67-ae5f-7d6e6196302b" providerId="AD" clId="Web-{73DDB8B4-C12E-587B-CBE5-07F7B2AB1505}" dt="2023-09-13T03:35:05.169" v="67"/>
          <ac:picMkLst>
            <pc:docMk/>
            <pc:sldMk cId="127561016" sldId="476"/>
            <ac:picMk id="4" creationId="{9E616870-FAA8-E181-6CF1-8E3214B71E85}"/>
          </ac:picMkLst>
        </pc:picChg>
        <pc:picChg chg="del">
          <ac:chgData name="Carly Pettiona" userId="S::carly.pettiona@healingfoundation.org.au::8cfcf547-e567-4a67-ae5f-7d6e6196302b" providerId="AD" clId="Web-{73DDB8B4-C12E-587B-CBE5-07F7B2AB1505}" dt="2023-09-13T03:35:05.169" v="66"/>
          <ac:picMkLst>
            <pc:docMk/>
            <pc:sldMk cId="127561016" sldId="476"/>
            <ac:picMk id="6" creationId="{7912E261-1488-3BBF-830C-BCDB13CC60FC}"/>
          </ac:picMkLst>
        </pc:picChg>
        <pc:picChg chg="del">
          <ac:chgData name="Carly Pettiona" userId="S::carly.pettiona@healingfoundation.org.au::8cfcf547-e567-4a67-ae5f-7d6e6196302b" providerId="AD" clId="Web-{73DDB8B4-C12E-587B-CBE5-07F7B2AB1505}" dt="2023-09-13T03:35:05.169" v="62"/>
          <ac:picMkLst>
            <pc:docMk/>
            <pc:sldMk cId="127561016" sldId="476"/>
            <ac:picMk id="7" creationId="{2E2CE529-9451-5294-9B08-FE55D8ABD4A1}"/>
          </ac:picMkLst>
        </pc:picChg>
        <pc:picChg chg="add">
          <ac:chgData name="Carly Pettiona" userId="S::carly.pettiona@healingfoundation.org.au::8cfcf547-e567-4a67-ae5f-7d6e6196302b" providerId="AD" clId="Web-{73DDB8B4-C12E-587B-CBE5-07F7B2AB1505}" dt="2023-09-13T03:36:35.781" v="74"/>
          <ac:picMkLst>
            <pc:docMk/>
            <pc:sldMk cId="127561016" sldId="476"/>
            <ac:picMk id="8" creationId="{EC8591C5-B146-AEF7-B4A0-CD781F4622D8}"/>
          </ac:picMkLst>
        </pc:picChg>
        <pc:picChg chg="del">
          <ac:chgData name="Carly Pettiona" userId="S::carly.pettiona@healingfoundation.org.au::8cfcf547-e567-4a67-ae5f-7d6e6196302b" providerId="AD" clId="Web-{73DDB8B4-C12E-587B-CBE5-07F7B2AB1505}" dt="2023-09-13T03:36:27.609" v="69"/>
          <ac:picMkLst>
            <pc:docMk/>
            <pc:sldMk cId="127561016" sldId="476"/>
            <ac:picMk id="10" creationId="{6F472DF6-B418-8293-DDBE-A60059E81849}"/>
          </ac:picMkLst>
        </pc:picChg>
        <pc:picChg chg="add">
          <ac:chgData name="Carly Pettiona" userId="S::carly.pettiona@healingfoundation.org.au::8cfcf547-e567-4a67-ae5f-7d6e6196302b" providerId="AD" clId="Web-{73DDB8B4-C12E-587B-CBE5-07F7B2AB1505}" dt="2023-09-13T03:36:35.781" v="74"/>
          <ac:picMkLst>
            <pc:docMk/>
            <pc:sldMk cId="127561016" sldId="476"/>
            <ac:picMk id="11" creationId="{85C4F17D-214F-ADD5-7BC9-5E666C470B5C}"/>
          </ac:picMkLst>
        </pc:picChg>
        <pc:picChg chg="del">
          <ac:chgData name="Carly Pettiona" userId="S::carly.pettiona@healingfoundation.org.au::8cfcf547-e567-4a67-ae5f-7d6e6196302b" providerId="AD" clId="Web-{73DDB8B4-C12E-587B-CBE5-07F7B2AB1505}" dt="2023-09-13T03:35:05.169" v="65"/>
          <ac:picMkLst>
            <pc:docMk/>
            <pc:sldMk cId="127561016" sldId="476"/>
            <ac:picMk id="13" creationId="{B52CB0E5-2CCA-2DB6-D74D-1B4760E768D4}"/>
          </ac:picMkLst>
        </pc:picChg>
        <pc:picChg chg="del">
          <ac:chgData name="Carly Pettiona" userId="S::carly.pettiona@healingfoundation.org.au::8cfcf547-e567-4a67-ae5f-7d6e6196302b" providerId="AD" clId="Web-{73DDB8B4-C12E-587B-CBE5-07F7B2AB1505}" dt="2023-09-13T03:35:05.169" v="64"/>
          <ac:picMkLst>
            <pc:docMk/>
            <pc:sldMk cId="127561016" sldId="476"/>
            <ac:picMk id="15" creationId="{485310B2-3DB9-7B48-BC56-6C0FF28D595C}"/>
          </ac:picMkLst>
        </pc:picChg>
        <pc:picChg chg="del">
          <ac:chgData name="Carly Pettiona" userId="S::carly.pettiona@healingfoundation.org.au::8cfcf547-e567-4a67-ae5f-7d6e6196302b" providerId="AD" clId="Web-{73DDB8B4-C12E-587B-CBE5-07F7B2AB1505}" dt="2023-09-13T03:35:05.169" v="63"/>
          <ac:picMkLst>
            <pc:docMk/>
            <pc:sldMk cId="127561016" sldId="476"/>
            <ac:picMk id="17" creationId="{9E49AA36-0938-92ED-73E3-D0D6E40E75C5}"/>
          </ac:picMkLst>
        </pc:picChg>
      </pc:sldChg>
      <pc:sldChg chg="del">
        <pc:chgData name="Carly Pettiona" userId="S::carly.pettiona@healingfoundation.org.au::8cfcf547-e567-4a67-ae5f-7d6e6196302b" providerId="AD" clId="Web-{73DDB8B4-C12E-587B-CBE5-07F7B2AB1505}" dt="2023-09-13T03:30:41.599" v="11"/>
        <pc:sldMkLst>
          <pc:docMk/>
          <pc:sldMk cId="1518336704" sldId="514"/>
        </pc:sldMkLst>
      </pc:sldChg>
      <pc:sldChg chg="del">
        <pc:chgData name="Carly Pettiona" userId="S::carly.pettiona@healingfoundation.org.au::8cfcf547-e567-4a67-ae5f-7d6e6196302b" providerId="AD" clId="Web-{73DDB8B4-C12E-587B-CBE5-07F7B2AB1505}" dt="2023-09-13T03:30:41.599" v="7"/>
        <pc:sldMkLst>
          <pc:docMk/>
          <pc:sldMk cId="1952206064" sldId="515"/>
        </pc:sldMkLst>
      </pc:sldChg>
      <pc:sldChg chg="del">
        <pc:chgData name="Carly Pettiona" userId="S::carly.pettiona@healingfoundation.org.au::8cfcf547-e567-4a67-ae5f-7d6e6196302b" providerId="AD" clId="Web-{73DDB8B4-C12E-587B-CBE5-07F7B2AB1505}" dt="2023-09-13T03:30:41.599" v="10"/>
        <pc:sldMkLst>
          <pc:docMk/>
          <pc:sldMk cId="1221469417" sldId="516"/>
        </pc:sldMkLst>
      </pc:sldChg>
      <pc:sldChg chg="del">
        <pc:chgData name="Carly Pettiona" userId="S::carly.pettiona@healingfoundation.org.au::8cfcf547-e567-4a67-ae5f-7d6e6196302b" providerId="AD" clId="Web-{73DDB8B4-C12E-587B-CBE5-07F7B2AB1505}" dt="2023-09-13T03:30:41.599" v="9"/>
        <pc:sldMkLst>
          <pc:docMk/>
          <pc:sldMk cId="240839470" sldId="517"/>
        </pc:sldMkLst>
      </pc:sldChg>
      <pc:sldChg chg="del">
        <pc:chgData name="Carly Pettiona" userId="S::carly.pettiona@healingfoundation.org.au::8cfcf547-e567-4a67-ae5f-7d6e6196302b" providerId="AD" clId="Web-{73DDB8B4-C12E-587B-CBE5-07F7B2AB1505}" dt="2023-09-13T03:30:41.599" v="8"/>
        <pc:sldMkLst>
          <pc:docMk/>
          <pc:sldMk cId="1673858166" sldId="519"/>
        </pc:sldMkLst>
      </pc:sldChg>
      <pc:sldChg chg="del">
        <pc:chgData name="Carly Pettiona" userId="S::carly.pettiona@healingfoundation.org.au::8cfcf547-e567-4a67-ae5f-7d6e6196302b" providerId="AD" clId="Web-{73DDB8B4-C12E-587B-CBE5-07F7B2AB1505}" dt="2023-09-13T03:36:42.312" v="79"/>
        <pc:sldMkLst>
          <pc:docMk/>
          <pc:sldMk cId="4253308445" sldId="520"/>
        </pc:sldMkLst>
      </pc:sldChg>
      <pc:sldChg chg="del">
        <pc:chgData name="Carly Pettiona" userId="S::carly.pettiona@healingfoundation.org.au::8cfcf547-e567-4a67-ae5f-7d6e6196302b" providerId="AD" clId="Web-{73DDB8B4-C12E-587B-CBE5-07F7B2AB1505}" dt="2023-09-13T03:36:42.312" v="78"/>
        <pc:sldMkLst>
          <pc:docMk/>
          <pc:sldMk cId="2852021873" sldId="521"/>
        </pc:sldMkLst>
      </pc:sldChg>
      <pc:sldChg chg="del">
        <pc:chgData name="Carly Pettiona" userId="S::carly.pettiona@healingfoundation.org.au::8cfcf547-e567-4a67-ae5f-7d6e6196302b" providerId="AD" clId="Web-{73DDB8B4-C12E-587B-CBE5-07F7B2AB1505}" dt="2023-09-13T03:36:42.312" v="77"/>
        <pc:sldMkLst>
          <pc:docMk/>
          <pc:sldMk cId="3489424256" sldId="522"/>
        </pc:sldMkLst>
      </pc:sldChg>
      <pc:sldChg chg="del">
        <pc:chgData name="Carly Pettiona" userId="S::carly.pettiona@healingfoundation.org.au::8cfcf547-e567-4a67-ae5f-7d6e6196302b" providerId="AD" clId="Web-{73DDB8B4-C12E-587B-CBE5-07F7B2AB1505}" dt="2023-09-13T03:36:42.312" v="76"/>
        <pc:sldMkLst>
          <pc:docMk/>
          <pc:sldMk cId="263513673" sldId="523"/>
        </pc:sldMkLst>
      </pc:sldChg>
      <pc:sldChg chg="del">
        <pc:chgData name="Carly Pettiona" userId="S::carly.pettiona@healingfoundation.org.au::8cfcf547-e567-4a67-ae5f-7d6e6196302b" providerId="AD" clId="Web-{73DDB8B4-C12E-587B-CBE5-07F7B2AB1505}" dt="2023-09-13T03:36:42.312" v="75"/>
        <pc:sldMkLst>
          <pc:docMk/>
          <pc:sldMk cId="2520645924" sldId="524"/>
        </pc:sldMkLst>
      </pc:sldChg>
      <pc:sldChg chg="del">
        <pc:chgData name="Carly Pettiona" userId="S::carly.pettiona@healingfoundation.org.au::8cfcf547-e567-4a67-ae5f-7d6e6196302b" providerId="AD" clId="Web-{73DDB8B4-C12E-587B-CBE5-07F7B2AB1505}" dt="2023-09-13T03:43:55.575" v="156"/>
        <pc:sldMkLst>
          <pc:docMk/>
          <pc:sldMk cId="3217936150" sldId="525"/>
        </pc:sldMkLst>
      </pc:sldChg>
      <pc:sldChg chg="del">
        <pc:chgData name="Carly Pettiona" userId="S::carly.pettiona@healingfoundation.org.au::8cfcf547-e567-4a67-ae5f-7d6e6196302b" providerId="AD" clId="Web-{73DDB8B4-C12E-587B-CBE5-07F7B2AB1505}" dt="2023-09-13T03:43:55.575" v="155"/>
        <pc:sldMkLst>
          <pc:docMk/>
          <pc:sldMk cId="3755610188" sldId="526"/>
        </pc:sldMkLst>
      </pc:sldChg>
      <pc:sldChg chg="del">
        <pc:chgData name="Carly Pettiona" userId="S::carly.pettiona@healingfoundation.org.au::8cfcf547-e567-4a67-ae5f-7d6e6196302b" providerId="AD" clId="Web-{73DDB8B4-C12E-587B-CBE5-07F7B2AB1505}" dt="2023-09-13T03:43:55.559" v="154"/>
        <pc:sldMkLst>
          <pc:docMk/>
          <pc:sldMk cId="3922884971" sldId="527"/>
        </pc:sldMkLst>
      </pc:sldChg>
      <pc:sldChg chg="addSp modNotes">
        <pc:chgData name="Carly Pettiona" userId="S::carly.pettiona@healingfoundation.org.au::8cfcf547-e567-4a67-ae5f-7d6e6196302b" providerId="AD" clId="Web-{73DDB8B4-C12E-587B-CBE5-07F7B2AB1505}" dt="2023-09-13T03:30:00.222" v="3"/>
        <pc:sldMkLst>
          <pc:docMk/>
          <pc:sldMk cId="1594631115" sldId="540"/>
        </pc:sldMkLst>
        <pc:spChg chg="add">
          <ac:chgData name="Carly Pettiona" userId="S::carly.pettiona@healingfoundation.org.au::8cfcf547-e567-4a67-ae5f-7d6e6196302b" providerId="AD" clId="Web-{73DDB8B4-C12E-587B-CBE5-07F7B2AB1505}" dt="2023-09-13T03:29:39.737" v="0"/>
          <ac:spMkLst>
            <pc:docMk/>
            <pc:sldMk cId="1594631115" sldId="540"/>
            <ac:spMk id="2" creationId="{034BEC3D-10C1-EDB2-7164-9F61F660716A}"/>
          </ac:spMkLst>
        </pc:spChg>
        <pc:spChg chg="add">
          <ac:chgData name="Carly Pettiona" userId="S::carly.pettiona@healingfoundation.org.au::8cfcf547-e567-4a67-ae5f-7d6e6196302b" providerId="AD" clId="Web-{73DDB8B4-C12E-587B-CBE5-07F7B2AB1505}" dt="2023-09-13T03:29:39.737" v="0"/>
          <ac:spMkLst>
            <pc:docMk/>
            <pc:sldMk cId="1594631115" sldId="540"/>
            <ac:spMk id="3" creationId="{E8B4B275-47AC-670E-EB8D-699986F2CB31}"/>
          </ac:spMkLst>
        </pc:spChg>
        <pc:picChg chg="add">
          <ac:chgData name="Carly Pettiona" userId="S::carly.pettiona@healingfoundation.org.au::8cfcf547-e567-4a67-ae5f-7d6e6196302b" providerId="AD" clId="Web-{73DDB8B4-C12E-587B-CBE5-07F7B2AB1505}" dt="2023-09-13T03:29:39.737" v="0"/>
          <ac:picMkLst>
            <pc:docMk/>
            <pc:sldMk cId="1594631115" sldId="540"/>
            <ac:picMk id="4" creationId="{7FF700D9-E9FC-0A51-E7F4-C32D22150FB4}"/>
          </ac:picMkLst>
        </pc:picChg>
      </pc:sldChg>
      <pc:sldChg chg="addSp new modNotes">
        <pc:chgData name="Carly Pettiona" userId="S::carly.pettiona@healingfoundation.org.au::8cfcf547-e567-4a67-ae5f-7d6e6196302b" providerId="AD" clId="Web-{73DDB8B4-C12E-587B-CBE5-07F7B2AB1505}" dt="2023-09-13T03:30:17.911" v="5"/>
        <pc:sldMkLst>
          <pc:docMk/>
          <pc:sldMk cId="3020428487" sldId="541"/>
        </pc:sldMkLst>
        <pc:spChg chg="add">
          <ac:chgData name="Carly Pettiona" userId="S::carly.pettiona@healingfoundation.org.au::8cfcf547-e567-4a67-ae5f-7d6e6196302b" providerId="AD" clId="Web-{73DDB8B4-C12E-587B-CBE5-07F7B2AB1505}" dt="2023-09-13T03:30:12.988" v="4"/>
          <ac:spMkLst>
            <pc:docMk/>
            <pc:sldMk cId="3020428487" sldId="541"/>
            <ac:spMk id="2" creationId="{3EDE2608-D4AB-A054-715A-E42C103859EE}"/>
          </ac:spMkLst>
        </pc:spChg>
        <pc:spChg chg="add">
          <ac:chgData name="Carly Pettiona" userId="S::carly.pettiona@healingfoundation.org.au::8cfcf547-e567-4a67-ae5f-7d6e6196302b" providerId="AD" clId="Web-{73DDB8B4-C12E-587B-CBE5-07F7B2AB1505}" dt="2023-09-13T03:30:12.988" v="4"/>
          <ac:spMkLst>
            <pc:docMk/>
            <pc:sldMk cId="3020428487" sldId="541"/>
            <ac:spMk id="4" creationId="{71B95E73-0DD1-E71E-FE06-A1A2C76A8B94}"/>
          </ac:spMkLst>
        </pc:spChg>
        <pc:picChg chg="add">
          <ac:chgData name="Carly Pettiona" userId="S::carly.pettiona@healingfoundation.org.au::8cfcf547-e567-4a67-ae5f-7d6e6196302b" providerId="AD" clId="Web-{73DDB8B4-C12E-587B-CBE5-07F7B2AB1505}" dt="2023-09-13T03:30:12.988" v="4"/>
          <ac:picMkLst>
            <pc:docMk/>
            <pc:sldMk cId="3020428487" sldId="541"/>
            <ac:picMk id="3" creationId="{F06814BE-BD7E-57E7-F782-A88E23C9524F}"/>
          </ac:picMkLst>
        </pc:picChg>
        <pc:picChg chg="add">
          <ac:chgData name="Carly Pettiona" userId="S::carly.pettiona@healingfoundation.org.au::8cfcf547-e567-4a67-ae5f-7d6e6196302b" providerId="AD" clId="Web-{73DDB8B4-C12E-587B-CBE5-07F7B2AB1505}" dt="2023-09-13T03:30:12.988" v="4"/>
          <ac:picMkLst>
            <pc:docMk/>
            <pc:sldMk cId="3020428487" sldId="541"/>
            <ac:picMk id="5" creationId="{2DBF6392-EF37-D839-1322-B09FB5498345}"/>
          </ac:picMkLst>
        </pc:picChg>
      </pc:sldChg>
      <pc:sldChg chg="addSp new modNotes">
        <pc:chgData name="Carly Pettiona" userId="S::carly.pettiona@healingfoundation.org.au::8cfcf547-e567-4a67-ae5f-7d6e6196302b" providerId="AD" clId="Web-{73DDB8B4-C12E-587B-CBE5-07F7B2AB1505}" dt="2023-09-13T03:31:24.303" v="25"/>
        <pc:sldMkLst>
          <pc:docMk/>
          <pc:sldMk cId="1106472696" sldId="542"/>
        </pc:sldMkLst>
        <pc:spChg chg="add">
          <ac:chgData name="Carly Pettiona" userId="S::carly.pettiona@healingfoundation.org.au::8cfcf547-e567-4a67-ae5f-7d6e6196302b" providerId="AD" clId="Web-{73DDB8B4-C12E-587B-CBE5-07F7B2AB1505}" dt="2023-09-13T03:31:02.912" v="15"/>
          <ac:spMkLst>
            <pc:docMk/>
            <pc:sldMk cId="1106472696" sldId="542"/>
            <ac:spMk id="3" creationId="{C9556E45-7100-C2CE-1505-CC2EA18291F5}"/>
          </ac:spMkLst>
        </pc:spChg>
        <pc:picChg chg="add">
          <ac:chgData name="Carly Pettiona" userId="S::carly.pettiona@healingfoundation.org.au::8cfcf547-e567-4a67-ae5f-7d6e6196302b" providerId="AD" clId="Web-{73DDB8B4-C12E-587B-CBE5-07F7B2AB1505}" dt="2023-09-13T03:31:02.912" v="15"/>
          <ac:picMkLst>
            <pc:docMk/>
            <pc:sldMk cId="1106472696" sldId="542"/>
            <ac:picMk id="2" creationId="{0FD30EFE-692C-34F1-45BF-2F93E5351BAE}"/>
          </ac:picMkLst>
        </pc:picChg>
      </pc:sldChg>
      <pc:sldChg chg="addSp new modNotes">
        <pc:chgData name="Carly Pettiona" userId="S::carly.pettiona@healingfoundation.org.au::8cfcf547-e567-4a67-ae5f-7d6e6196302b" providerId="AD" clId="Web-{73DDB8B4-C12E-587B-CBE5-07F7B2AB1505}" dt="2023-09-13T03:31:41.241" v="28"/>
        <pc:sldMkLst>
          <pc:docMk/>
          <pc:sldMk cId="4205409981" sldId="543"/>
        </pc:sldMkLst>
        <pc:spChg chg="add">
          <ac:chgData name="Carly Pettiona" userId="S::carly.pettiona@healingfoundation.org.au::8cfcf547-e567-4a67-ae5f-7d6e6196302b" providerId="AD" clId="Web-{73DDB8B4-C12E-587B-CBE5-07F7B2AB1505}" dt="2023-09-13T03:31:33.413" v="26"/>
          <ac:spMkLst>
            <pc:docMk/>
            <pc:sldMk cId="4205409981" sldId="543"/>
            <ac:spMk id="2" creationId="{56487A90-6EE4-2CE5-B5B3-210C8E8EED1A}"/>
          </ac:spMkLst>
        </pc:spChg>
      </pc:sldChg>
      <pc:sldChg chg="addSp modSp new modNotes">
        <pc:chgData name="Carly Pettiona" userId="S::carly.pettiona@healingfoundation.org.au::8cfcf547-e567-4a67-ae5f-7d6e6196302b" providerId="AD" clId="Web-{73DDB8B4-C12E-587B-CBE5-07F7B2AB1505}" dt="2023-09-13T03:32:09.492" v="34"/>
        <pc:sldMkLst>
          <pc:docMk/>
          <pc:sldMk cId="375859835" sldId="544"/>
        </pc:sldMkLst>
        <pc:spChg chg="add">
          <ac:chgData name="Carly Pettiona" userId="S::carly.pettiona@healingfoundation.org.au::8cfcf547-e567-4a67-ae5f-7d6e6196302b" providerId="AD" clId="Web-{73DDB8B4-C12E-587B-CBE5-07F7B2AB1505}" dt="2023-09-13T03:31:50.366" v="31"/>
          <ac:spMkLst>
            <pc:docMk/>
            <pc:sldMk cId="375859835" sldId="544"/>
            <ac:spMk id="2" creationId="{1DB01A24-BB31-A967-1082-9849740970CC}"/>
          </ac:spMkLst>
        </pc:spChg>
        <pc:spChg chg="add mod">
          <ac:chgData name="Carly Pettiona" userId="S::carly.pettiona@healingfoundation.org.au::8cfcf547-e567-4a67-ae5f-7d6e6196302b" providerId="AD" clId="Web-{73DDB8B4-C12E-587B-CBE5-07F7B2AB1505}" dt="2023-09-13T03:31:57.241" v="32" actId="20577"/>
          <ac:spMkLst>
            <pc:docMk/>
            <pc:sldMk cId="375859835" sldId="544"/>
            <ac:spMk id="3" creationId="{B5CFA938-3877-FA40-072A-7C1D4AEFFEF7}"/>
          </ac:spMkLst>
        </pc:spChg>
      </pc:sldChg>
      <pc:sldChg chg="addSp modSp new modNotes">
        <pc:chgData name="Carly Pettiona" userId="S::carly.pettiona@healingfoundation.org.au::8cfcf547-e567-4a67-ae5f-7d6e6196302b" providerId="AD" clId="Web-{73DDB8B4-C12E-587B-CBE5-07F7B2AB1505}" dt="2023-09-13T03:33:07.040" v="46" actId="1076"/>
        <pc:sldMkLst>
          <pc:docMk/>
          <pc:sldMk cId="4237695336" sldId="545"/>
        </pc:sldMkLst>
        <pc:spChg chg="add mod">
          <ac:chgData name="Carly Pettiona" userId="S::carly.pettiona@healingfoundation.org.au::8cfcf547-e567-4a67-ae5f-7d6e6196302b" providerId="AD" clId="Web-{73DDB8B4-C12E-587B-CBE5-07F7B2AB1505}" dt="2023-09-13T03:32:23.133" v="37" actId="14100"/>
          <ac:spMkLst>
            <pc:docMk/>
            <pc:sldMk cId="4237695336" sldId="545"/>
            <ac:spMk id="2" creationId="{2BCE72F6-93C4-F847-8678-CDE7AD712161}"/>
          </ac:spMkLst>
        </pc:spChg>
        <pc:picChg chg="add mod">
          <ac:chgData name="Carly Pettiona" userId="S::carly.pettiona@healingfoundation.org.au::8cfcf547-e567-4a67-ae5f-7d6e6196302b" providerId="AD" clId="Web-{73DDB8B4-C12E-587B-CBE5-07F7B2AB1505}" dt="2023-09-13T03:33:07.040" v="46" actId="1076"/>
          <ac:picMkLst>
            <pc:docMk/>
            <pc:sldMk cId="4237695336" sldId="545"/>
            <ac:picMk id="3" creationId="{3D92DC48-7134-71D5-CEE4-F00F91BB788E}"/>
          </ac:picMkLst>
        </pc:picChg>
      </pc:sldChg>
      <pc:sldChg chg="addSp new modNotes">
        <pc:chgData name="Carly Pettiona" userId="S::carly.pettiona@healingfoundation.org.au::8cfcf547-e567-4a67-ae5f-7d6e6196302b" providerId="AD" clId="Web-{73DDB8B4-C12E-587B-CBE5-07F7B2AB1505}" dt="2023-09-13T03:33:34.557" v="51"/>
        <pc:sldMkLst>
          <pc:docMk/>
          <pc:sldMk cId="4127448303" sldId="546"/>
        </pc:sldMkLst>
        <pc:spChg chg="add">
          <ac:chgData name="Carly Pettiona" userId="S::carly.pettiona@healingfoundation.org.au::8cfcf547-e567-4a67-ae5f-7d6e6196302b" providerId="AD" clId="Web-{73DDB8B4-C12E-587B-CBE5-07F7B2AB1505}" dt="2023-09-13T03:33:18.337" v="47"/>
          <ac:spMkLst>
            <pc:docMk/>
            <pc:sldMk cId="4127448303" sldId="546"/>
            <ac:spMk id="2" creationId="{8094C38C-EEAD-37F4-B78C-E13D0124BE72}"/>
          </ac:spMkLst>
        </pc:spChg>
        <pc:spChg chg="add">
          <ac:chgData name="Carly Pettiona" userId="S::carly.pettiona@healingfoundation.org.au::8cfcf547-e567-4a67-ae5f-7d6e6196302b" providerId="AD" clId="Web-{73DDB8B4-C12E-587B-CBE5-07F7B2AB1505}" dt="2023-09-13T03:33:18.337" v="47"/>
          <ac:spMkLst>
            <pc:docMk/>
            <pc:sldMk cId="4127448303" sldId="546"/>
            <ac:spMk id="4" creationId="{535ED308-EDEA-B3C5-9DAB-D38012B1095D}"/>
          </ac:spMkLst>
        </pc:spChg>
        <pc:picChg chg="add">
          <ac:chgData name="Carly Pettiona" userId="S::carly.pettiona@healingfoundation.org.au::8cfcf547-e567-4a67-ae5f-7d6e6196302b" providerId="AD" clId="Web-{73DDB8B4-C12E-587B-CBE5-07F7B2AB1505}" dt="2023-09-13T03:33:18.337" v="47"/>
          <ac:picMkLst>
            <pc:docMk/>
            <pc:sldMk cId="4127448303" sldId="546"/>
            <ac:picMk id="3" creationId="{67E9CAF2-6BCE-8553-F0C8-E38DE218D43C}"/>
          </ac:picMkLst>
        </pc:picChg>
      </pc:sldChg>
      <pc:sldChg chg="addSp modSp new modNotes">
        <pc:chgData name="Carly Pettiona" userId="S::carly.pettiona@healingfoundation.org.au::8cfcf547-e567-4a67-ae5f-7d6e6196302b" providerId="AD" clId="Web-{73DDB8B4-C12E-587B-CBE5-07F7B2AB1505}" dt="2023-09-13T03:34:20.465" v="58"/>
        <pc:sldMkLst>
          <pc:docMk/>
          <pc:sldMk cId="3436856500" sldId="547"/>
        </pc:sldMkLst>
        <pc:spChg chg="add">
          <ac:chgData name="Carly Pettiona" userId="S::carly.pettiona@healingfoundation.org.au::8cfcf547-e567-4a67-ae5f-7d6e6196302b" providerId="AD" clId="Web-{73DDB8B4-C12E-587B-CBE5-07F7B2AB1505}" dt="2023-09-13T03:33:43.557" v="52"/>
          <ac:spMkLst>
            <pc:docMk/>
            <pc:sldMk cId="3436856500" sldId="547"/>
            <ac:spMk id="2" creationId="{21CDD424-0836-ED88-708F-850BFA563042}"/>
          </ac:spMkLst>
        </pc:spChg>
        <pc:spChg chg="add mod">
          <ac:chgData name="Carly Pettiona" userId="S::carly.pettiona@healingfoundation.org.au::8cfcf547-e567-4a67-ae5f-7d6e6196302b" providerId="AD" clId="Web-{73DDB8B4-C12E-587B-CBE5-07F7B2AB1505}" dt="2023-09-13T03:34:06.167" v="56" actId="20577"/>
          <ac:spMkLst>
            <pc:docMk/>
            <pc:sldMk cId="3436856500" sldId="547"/>
            <ac:spMk id="3" creationId="{32F73EBF-A1E7-FBA6-23BC-698326387683}"/>
          </ac:spMkLst>
        </pc:spChg>
        <pc:spChg chg="add">
          <ac:chgData name="Carly Pettiona" userId="S::carly.pettiona@healingfoundation.org.au::8cfcf547-e567-4a67-ae5f-7d6e6196302b" providerId="AD" clId="Web-{73DDB8B4-C12E-587B-CBE5-07F7B2AB1505}" dt="2023-09-13T03:33:43.557" v="52"/>
          <ac:spMkLst>
            <pc:docMk/>
            <pc:sldMk cId="3436856500" sldId="547"/>
            <ac:spMk id="5" creationId="{82E09CC7-EEC3-C04B-8FC8-E1B443C374CC}"/>
          </ac:spMkLst>
        </pc:spChg>
        <pc:spChg chg="add">
          <ac:chgData name="Carly Pettiona" userId="S::carly.pettiona@healingfoundation.org.au::8cfcf547-e567-4a67-ae5f-7d6e6196302b" providerId="AD" clId="Web-{73DDB8B4-C12E-587B-CBE5-07F7B2AB1505}" dt="2023-09-13T03:33:43.557" v="52"/>
          <ac:spMkLst>
            <pc:docMk/>
            <pc:sldMk cId="3436856500" sldId="547"/>
            <ac:spMk id="6" creationId="{86A36476-FB77-3F39-D611-FB9645C4D93E}"/>
          </ac:spMkLst>
        </pc:spChg>
        <pc:grpChg chg="add">
          <ac:chgData name="Carly Pettiona" userId="S::carly.pettiona@healingfoundation.org.au::8cfcf547-e567-4a67-ae5f-7d6e6196302b" providerId="AD" clId="Web-{73DDB8B4-C12E-587B-CBE5-07F7B2AB1505}" dt="2023-09-13T03:33:52.885" v="53"/>
          <ac:grpSpMkLst>
            <pc:docMk/>
            <pc:sldMk cId="3436856500" sldId="547"/>
            <ac:grpSpMk id="7" creationId="{40B92C8B-8F96-D7C6-B012-10C0FDFD418D}"/>
          </ac:grpSpMkLst>
        </pc:grpChg>
        <pc:picChg chg="add">
          <ac:chgData name="Carly Pettiona" userId="S::carly.pettiona@healingfoundation.org.au::8cfcf547-e567-4a67-ae5f-7d6e6196302b" providerId="AD" clId="Web-{73DDB8B4-C12E-587B-CBE5-07F7B2AB1505}" dt="2023-09-13T03:33:43.557" v="52"/>
          <ac:picMkLst>
            <pc:docMk/>
            <pc:sldMk cId="3436856500" sldId="547"/>
            <ac:picMk id="4" creationId="{9B09807E-C261-F030-8512-8673FE4606CF}"/>
          </ac:picMkLst>
        </pc:picChg>
      </pc:sldChg>
      <pc:sldChg chg="addSp new modNotes">
        <pc:chgData name="Carly Pettiona" userId="S::carly.pettiona@healingfoundation.org.au::8cfcf547-e567-4a67-ae5f-7d6e6196302b" providerId="AD" clId="Web-{73DDB8B4-C12E-587B-CBE5-07F7B2AB1505}" dt="2023-09-13T03:34:39.324" v="61"/>
        <pc:sldMkLst>
          <pc:docMk/>
          <pc:sldMk cId="2077483104" sldId="548"/>
        </pc:sldMkLst>
        <pc:spChg chg="add">
          <ac:chgData name="Carly Pettiona" userId="S::carly.pettiona@healingfoundation.org.au::8cfcf547-e567-4a67-ae5f-7d6e6196302b" providerId="AD" clId="Web-{73DDB8B4-C12E-587B-CBE5-07F7B2AB1505}" dt="2023-09-13T03:34:26.996" v="59"/>
          <ac:spMkLst>
            <pc:docMk/>
            <pc:sldMk cId="2077483104" sldId="548"/>
            <ac:spMk id="3" creationId="{9B52B193-FDEF-247B-3462-AEEE6E1609F5}"/>
          </ac:spMkLst>
        </pc:spChg>
        <pc:picChg chg="add">
          <ac:chgData name="Carly Pettiona" userId="S::carly.pettiona@healingfoundation.org.au::8cfcf547-e567-4a67-ae5f-7d6e6196302b" providerId="AD" clId="Web-{73DDB8B4-C12E-587B-CBE5-07F7B2AB1505}" dt="2023-09-13T03:34:26.996" v="59"/>
          <ac:picMkLst>
            <pc:docMk/>
            <pc:sldMk cId="2077483104" sldId="548"/>
            <ac:picMk id="2" creationId="{FBECB6C6-BB49-C031-3792-C4070717A5E5}"/>
          </ac:picMkLst>
        </pc:picChg>
      </pc:sldChg>
      <pc:sldChg chg="addSp new modNotes">
        <pc:chgData name="Carly Pettiona" userId="S::carly.pettiona@healingfoundation.org.au::8cfcf547-e567-4a67-ae5f-7d6e6196302b" providerId="AD" clId="Web-{73DDB8B4-C12E-587B-CBE5-07F7B2AB1505}" dt="2023-09-13T03:37:15.219" v="86"/>
        <pc:sldMkLst>
          <pc:docMk/>
          <pc:sldMk cId="2215692221" sldId="549"/>
        </pc:sldMkLst>
        <pc:spChg chg="add">
          <ac:chgData name="Carly Pettiona" userId="S::carly.pettiona@healingfoundation.org.au::8cfcf547-e567-4a67-ae5f-7d6e6196302b" providerId="AD" clId="Web-{73DDB8B4-C12E-587B-CBE5-07F7B2AB1505}" dt="2023-09-13T03:36:59.063" v="84"/>
          <ac:spMkLst>
            <pc:docMk/>
            <pc:sldMk cId="2215692221" sldId="549"/>
            <ac:spMk id="2" creationId="{72FFFB9E-1C24-3879-CD48-869D534D3068}"/>
          </ac:spMkLst>
        </pc:spChg>
      </pc:sldChg>
      <pc:sldChg chg="addSp modSp new modNotes">
        <pc:chgData name="Carly Pettiona" userId="S::carly.pettiona@healingfoundation.org.au::8cfcf547-e567-4a67-ae5f-7d6e6196302b" providerId="AD" clId="Web-{73DDB8B4-C12E-587B-CBE5-07F7B2AB1505}" dt="2023-09-13T03:38:16.159" v="98" actId="1076"/>
        <pc:sldMkLst>
          <pc:docMk/>
          <pc:sldMk cId="3641637220" sldId="550"/>
        </pc:sldMkLst>
        <pc:spChg chg="add mod">
          <ac:chgData name="Carly Pettiona" userId="S::carly.pettiona@healingfoundation.org.au::8cfcf547-e567-4a67-ae5f-7d6e6196302b" providerId="AD" clId="Web-{73DDB8B4-C12E-587B-CBE5-07F7B2AB1505}" dt="2023-09-13T03:37:24.798" v="89" actId="14100"/>
          <ac:spMkLst>
            <pc:docMk/>
            <pc:sldMk cId="3641637220" sldId="550"/>
            <ac:spMk id="2" creationId="{0EDE351D-DB9E-A087-B976-59F35E41AB30}"/>
          </ac:spMkLst>
        </pc:spChg>
        <pc:picChg chg="add mod">
          <ac:chgData name="Carly Pettiona" userId="S::carly.pettiona@healingfoundation.org.au::8cfcf547-e567-4a67-ae5f-7d6e6196302b" providerId="AD" clId="Web-{73DDB8B4-C12E-587B-CBE5-07F7B2AB1505}" dt="2023-09-13T03:38:16.159" v="98" actId="1076"/>
          <ac:picMkLst>
            <pc:docMk/>
            <pc:sldMk cId="3641637220" sldId="550"/>
            <ac:picMk id="3" creationId="{C3C5801B-8786-0090-1742-2F816D387C7C}"/>
          </ac:picMkLst>
        </pc:picChg>
      </pc:sldChg>
      <pc:sldChg chg="addSp modSp new modNotes">
        <pc:chgData name="Carly Pettiona" userId="S::carly.pettiona@healingfoundation.org.au::8cfcf547-e567-4a67-ae5f-7d6e6196302b" providerId="AD" clId="Web-{73DDB8B4-C12E-587B-CBE5-07F7B2AB1505}" dt="2023-09-13T03:40:32.116" v="109" actId="1076"/>
        <pc:sldMkLst>
          <pc:docMk/>
          <pc:sldMk cId="809157220" sldId="551"/>
        </pc:sldMkLst>
        <pc:spChg chg="add mod">
          <ac:chgData name="Carly Pettiona" userId="S::carly.pettiona@healingfoundation.org.au::8cfcf547-e567-4a67-ae5f-7d6e6196302b" providerId="AD" clId="Web-{73DDB8B4-C12E-587B-CBE5-07F7B2AB1505}" dt="2023-09-13T03:38:30.175" v="101" actId="14100"/>
          <ac:spMkLst>
            <pc:docMk/>
            <pc:sldMk cId="809157220" sldId="551"/>
            <ac:spMk id="2" creationId="{4C7D3592-F9DF-6F45-DABA-20E9D8F240CA}"/>
          </ac:spMkLst>
        </pc:spChg>
        <pc:picChg chg="add mod">
          <ac:chgData name="Carly Pettiona" userId="S::carly.pettiona@healingfoundation.org.au::8cfcf547-e567-4a67-ae5f-7d6e6196302b" providerId="AD" clId="Web-{73DDB8B4-C12E-587B-CBE5-07F7B2AB1505}" dt="2023-09-13T03:40:32.116" v="109" actId="1076"/>
          <ac:picMkLst>
            <pc:docMk/>
            <pc:sldMk cId="809157220" sldId="551"/>
            <ac:picMk id="3" creationId="{83B17A35-9800-0CDE-DE2D-33C24240D958}"/>
          </ac:picMkLst>
        </pc:picChg>
      </pc:sldChg>
      <pc:sldChg chg="addSp new modNotes">
        <pc:chgData name="Carly Pettiona" userId="S::carly.pettiona@healingfoundation.org.au::8cfcf547-e567-4a67-ae5f-7d6e6196302b" providerId="AD" clId="Web-{73DDB8B4-C12E-587B-CBE5-07F7B2AB1505}" dt="2023-09-13T03:41:48.259" v="132"/>
        <pc:sldMkLst>
          <pc:docMk/>
          <pc:sldMk cId="1740644129" sldId="552"/>
        </pc:sldMkLst>
        <pc:spChg chg="add">
          <ac:chgData name="Carly Pettiona" userId="S::carly.pettiona@healingfoundation.org.au::8cfcf547-e567-4a67-ae5f-7d6e6196302b" providerId="AD" clId="Web-{73DDB8B4-C12E-587B-CBE5-07F7B2AB1505}" dt="2023-09-13T03:41:29.915" v="130"/>
          <ac:spMkLst>
            <pc:docMk/>
            <pc:sldMk cId="1740644129" sldId="552"/>
            <ac:spMk id="2" creationId="{23E87132-5388-3B88-F508-1AE84CEE5E85}"/>
          </ac:spMkLst>
        </pc:spChg>
        <pc:spChg chg="add">
          <ac:chgData name="Carly Pettiona" userId="S::carly.pettiona@healingfoundation.org.au::8cfcf547-e567-4a67-ae5f-7d6e6196302b" providerId="AD" clId="Web-{73DDB8B4-C12E-587B-CBE5-07F7B2AB1505}" dt="2023-09-13T03:41:29.915" v="130"/>
          <ac:spMkLst>
            <pc:docMk/>
            <pc:sldMk cId="1740644129" sldId="552"/>
            <ac:spMk id="3" creationId="{D5942DF7-D518-C780-B86A-4DF1D22ABB6A}"/>
          </ac:spMkLst>
        </pc:spChg>
        <pc:picChg chg="add">
          <ac:chgData name="Carly Pettiona" userId="S::carly.pettiona@healingfoundation.org.au::8cfcf547-e567-4a67-ae5f-7d6e6196302b" providerId="AD" clId="Web-{73DDB8B4-C12E-587B-CBE5-07F7B2AB1505}" dt="2023-09-13T03:41:29.915" v="130"/>
          <ac:picMkLst>
            <pc:docMk/>
            <pc:sldMk cId="1740644129" sldId="552"/>
            <ac:picMk id="4" creationId="{705333B5-497B-50D3-1D29-E93BBEDAB807}"/>
          </ac:picMkLst>
        </pc:picChg>
      </pc:sldChg>
      <pc:sldChg chg="addSp modSp new ord modNotes">
        <pc:chgData name="Carly Pettiona" userId="S::carly.pettiona@healingfoundation.org.au::8cfcf547-e567-4a67-ae5f-7d6e6196302b" providerId="AD" clId="Web-{73DDB8B4-C12E-587B-CBE5-07F7B2AB1505}" dt="2023-09-13T03:41:22.258" v="129" actId="20577"/>
        <pc:sldMkLst>
          <pc:docMk/>
          <pc:sldMk cId="3035074734" sldId="553"/>
        </pc:sldMkLst>
        <pc:spChg chg="add">
          <ac:chgData name="Carly Pettiona" userId="S::carly.pettiona@healingfoundation.org.au::8cfcf547-e567-4a67-ae5f-7d6e6196302b" providerId="AD" clId="Web-{73DDB8B4-C12E-587B-CBE5-07F7B2AB1505}" dt="2023-09-13T03:40:44.647" v="111"/>
          <ac:spMkLst>
            <pc:docMk/>
            <pc:sldMk cId="3035074734" sldId="553"/>
            <ac:spMk id="2" creationId="{01F09FEB-C038-3D68-F384-5F2AC890D616}"/>
          </ac:spMkLst>
        </pc:spChg>
        <pc:spChg chg="add mod">
          <ac:chgData name="Carly Pettiona" userId="S::carly.pettiona@healingfoundation.org.au::8cfcf547-e567-4a67-ae5f-7d6e6196302b" providerId="AD" clId="Web-{73DDB8B4-C12E-587B-CBE5-07F7B2AB1505}" dt="2023-09-13T03:41:22.258" v="129" actId="20577"/>
          <ac:spMkLst>
            <pc:docMk/>
            <pc:sldMk cId="3035074734" sldId="553"/>
            <ac:spMk id="3" creationId="{ACA955DB-0BBB-921B-BC77-EE356FF2540E}"/>
          </ac:spMkLst>
        </pc:spChg>
        <pc:picChg chg="add">
          <ac:chgData name="Carly Pettiona" userId="S::carly.pettiona@healingfoundation.org.au::8cfcf547-e567-4a67-ae5f-7d6e6196302b" providerId="AD" clId="Web-{73DDB8B4-C12E-587B-CBE5-07F7B2AB1505}" dt="2023-09-13T03:40:44.647" v="111"/>
          <ac:picMkLst>
            <pc:docMk/>
            <pc:sldMk cId="3035074734" sldId="553"/>
            <ac:picMk id="4" creationId="{EE8B04DB-F759-998E-7BB9-C3DC73429471}"/>
          </ac:picMkLst>
        </pc:picChg>
      </pc:sldChg>
      <pc:sldChg chg="addSp new modNotes">
        <pc:chgData name="Carly Pettiona" userId="S::carly.pettiona@healingfoundation.org.au::8cfcf547-e567-4a67-ae5f-7d6e6196302b" providerId="AD" clId="Web-{73DDB8B4-C12E-587B-CBE5-07F7B2AB1505}" dt="2023-09-13T03:43:31.090" v="142"/>
        <pc:sldMkLst>
          <pc:docMk/>
          <pc:sldMk cId="2778382885" sldId="554"/>
        </pc:sldMkLst>
        <pc:spChg chg="add">
          <ac:chgData name="Carly Pettiona" userId="S::carly.pettiona@healingfoundation.org.au::8cfcf547-e567-4a67-ae5f-7d6e6196302b" providerId="AD" clId="Web-{73DDB8B4-C12E-587B-CBE5-07F7B2AB1505}" dt="2023-09-13T03:41:57.150" v="134"/>
          <ac:spMkLst>
            <pc:docMk/>
            <pc:sldMk cId="2778382885" sldId="554"/>
            <ac:spMk id="3" creationId="{B5FDB3FE-2C31-0E7E-2EB3-9C7CC3A2643E}"/>
          </ac:spMkLst>
        </pc:spChg>
        <pc:picChg chg="add">
          <ac:chgData name="Carly Pettiona" userId="S::carly.pettiona@healingfoundation.org.au::8cfcf547-e567-4a67-ae5f-7d6e6196302b" providerId="AD" clId="Web-{73DDB8B4-C12E-587B-CBE5-07F7B2AB1505}" dt="2023-09-13T03:41:57.150" v="134"/>
          <ac:picMkLst>
            <pc:docMk/>
            <pc:sldMk cId="2778382885" sldId="554"/>
            <ac:picMk id="2" creationId="{574FBBD1-E60C-5739-85C3-480D09F9D1A5}"/>
          </ac:picMkLst>
        </pc:picChg>
      </pc:sldChg>
      <pc:sldChg chg="addSp modSp new modNotes">
        <pc:chgData name="Carly Pettiona" userId="S::carly.pettiona@healingfoundation.org.au::8cfcf547-e567-4a67-ae5f-7d6e6196302b" providerId="AD" clId="Web-{73DDB8B4-C12E-587B-CBE5-07F7B2AB1505}" dt="2023-09-13T03:45:06.077" v="169" actId="1076"/>
        <pc:sldMkLst>
          <pc:docMk/>
          <pc:sldMk cId="1171372230" sldId="555"/>
        </pc:sldMkLst>
        <pc:spChg chg="add">
          <ac:chgData name="Carly Pettiona" userId="S::carly.pettiona@healingfoundation.org.au::8cfcf547-e567-4a67-ae5f-7d6e6196302b" providerId="AD" clId="Web-{73DDB8B4-C12E-587B-CBE5-07F7B2AB1505}" dt="2023-09-13T03:44:07.420" v="160"/>
          <ac:spMkLst>
            <pc:docMk/>
            <pc:sldMk cId="1171372230" sldId="555"/>
            <ac:spMk id="2" creationId="{2BD26A50-8BED-8F95-E515-84031F2B613B}"/>
          </ac:spMkLst>
        </pc:spChg>
        <pc:picChg chg="add mod">
          <ac:chgData name="Carly Pettiona" userId="S::carly.pettiona@healingfoundation.org.au::8cfcf547-e567-4a67-ae5f-7d6e6196302b" providerId="AD" clId="Web-{73DDB8B4-C12E-587B-CBE5-07F7B2AB1505}" dt="2023-09-13T03:45:06.077" v="169" actId="1076"/>
          <ac:picMkLst>
            <pc:docMk/>
            <pc:sldMk cId="1171372230" sldId="555"/>
            <ac:picMk id="3" creationId="{25C81989-B69F-0C42-2497-A4E9328BC321}"/>
          </ac:picMkLst>
        </pc:picChg>
      </pc:sldChg>
      <pc:sldChg chg="addSp delSp modSp new">
        <pc:chgData name="Carly Pettiona" userId="S::carly.pettiona@healingfoundation.org.au::8cfcf547-e567-4a67-ae5f-7d6e6196302b" providerId="AD" clId="Web-{73DDB8B4-C12E-587B-CBE5-07F7B2AB1505}" dt="2023-09-13T03:49:22.679" v="230" actId="1076"/>
        <pc:sldMkLst>
          <pc:docMk/>
          <pc:sldMk cId="2491485135" sldId="556"/>
        </pc:sldMkLst>
        <pc:spChg chg="add">
          <ac:chgData name="Carly Pettiona" userId="S::carly.pettiona@healingfoundation.org.au::8cfcf547-e567-4a67-ae5f-7d6e6196302b" providerId="AD" clId="Web-{73DDB8B4-C12E-587B-CBE5-07F7B2AB1505}" dt="2023-09-13T03:45:26.562" v="170"/>
          <ac:spMkLst>
            <pc:docMk/>
            <pc:sldMk cId="2491485135" sldId="556"/>
            <ac:spMk id="2" creationId="{C562133C-6579-D893-F17E-3F2F99D03DC5}"/>
          </ac:spMkLst>
        </pc:spChg>
        <pc:spChg chg="add mod">
          <ac:chgData name="Carly Pettiona" userId="S::carly.pettiona@healingfoundation.org.au::8cfcf547-e567-4a67-ae5f-7d6e6196302b" providerId="AD" clId="Web-{73DDB8B4-C12E-587B-CBE5-07F7B2AB1505}" dt="2023-09-13T03:47:43.472" v="214" actId="1076"/>
          <ac:spMkLst>
            <pc:docMk/>
            <pc:sldMk cId="2491485135" sldId="556"/>
            <ac:spMk id="9" creationId="{C516963F-5CC4-27A2-195E-58C4498AB218}"/>
          </ac:spMkLst>
        </pc:spChg>
        <pc:spChg chg="add mod">
          <ac:chgData name="Carly Pettiona" userId="S::carly.pettiona@healingfoundation.org.au::8cfcf547-e567-4a67-ae5f-7d6e6196302b" providerId="AD" clId="Web-{73DDB8B4-C12E-587B-CBE5-07F7B2AB1505}" dt="2023-09-13T03:47:47.941" v="215" actId="1076"/>
          <ac:spMkLst>
            <pc:docMk/>
            <pc:sldMk cId="2491485135" sldId="556"/>
            <ac:spMk id="11" creationId="{C67902B0-963C-F8FA-3F72-B7E8CF2D5191}"/>
          </ac:spMkLst>
        </pc:spChg>
        <pc:spChg chg="add del topLvl">
          <ac:chgData name="Carly Pettiona" userId="S::carly.pettiona@healingfoundation.org.au::8cfcf547-e567-4a67-ae5f-7d6e6196302b" providerId="AD" clId="Web-{73DDB8B4-C12E-587B-CBE5-07F7B2AB1505}" dt="2023-09-13T03:47:25.612" v="206"/>
          <ac:spMkLst>
            <pc:docMk/>
            <pc:sldMk cId="2491485135" sldId="556"/>
            <ac:spMk id="13" creationId="{7EDD117C-E65F-743D-E148-2DCEE1F284F5}"/>
          </ac:spMkLst>
        </pc:spChg>
        <pc:spChg chg="add mod">
          <ac:chgData name="Carly Pettiona" userId="S::carly.pettiona@healingfoundation.org.au::8cfcf547-e567-4a67-ae5f-7d6e6196302b" providerId="AD" clId="Web-{73DDB8B4-C12E-587B-CBE5-07F7B2AB1505}" dt="2023-09-13T03:47:33.847" v="210" actId="1076"/>
          <ac:spMkLst>
            <pc:docMk/>
            <pc:sldMk cId="2491485135" sldId="556"/>
            <ac:spMk id="15" creationId="{02C8EB08-9559-C80B-A62F-B9ECDB5EC0B6}"/>
          </ac:spMkLst>
        </pc:spChg>
        <pc:spChg chg="add mod">
          <ac:chgData name="Carly Pettiona" userId="S::carly.pettiona@healingfoundation.org.au::8cfcf547-e567-4a67-ae5f-7d6e6196302b" providerId="AD" clId="Web-{73DDB8B4-C12E-587B-CBE5-07F7B2AB1505}" dt="2023-09-13T03:47:55.160" v="217" actId="1076"/>
          <ac:spMkLst>
            <pc:docMk/>
            <pc:sldMk cId="2491485135" sldId="556"/>
            <ac:spMk id="17" creationId="{1D829101-2BEF-8266-632C-E953D67AB00C}"/>
          </ac:spMkLst>
        </pc:spChg>
        <pc:grpChg chg="add mod">
          <ac:chgData name="Carly Pettiona" userId="S::carly.pettiona@healingfoundation.org.au::8cfcf547-e567-4a67-ae5f-7d6e6196302b" providerId="AD" clId="Web-{73DDB8B4-C12E-587B-CBE5-07F7B2AB1505}" dt="2023-09-13T03:48:42.677" v="224" actId="14100"/>
          <ac:grpSpMkLst>
            <pc:docMk/>
            <pc:sldMk cId="2491485135" sldId="556"/>
            <ac:grpSpMk id="3" creationId="{289E50DA-E59C-4274-F149-72DD88EF9886}"/>
          </ac:grpSpMkLst>
        </pc:grpChg>
        <pc:grpChg chg="add mod">
          <ac:chgData name="Carly Pettiona" userId="S::carly.pettiona@healingfoundation.org.au::8cfcf547-e567-4a67-ae5f-7d6e6196302b" providerId="AD" clId="Web-{73DDB8B4-C12E-587B-CBE5-07F7B2AB1505}" dt="2023-09-13T03:48:46.505" v="225" actId="14100"/>
          <ac:grpSpMkLst>
            <pc:docMk/>
            <pc:sldMk cId="2491485135" sldId="556"/>
            <ac:grpSpMk id="4" creationId="{D980137E-2187-2ABF-5695-8C038493C33F}"/>
          </ac:grpSpMkLst>
        </pc:grpChg>
        <pc:grpChg chg="add del">
          <ac:chgData name="Carly Pettiona" userId="S::carly.pettiona@healingfoundation.org.au::8cfcf547-e567-4a67-ae5f-7d6e6196302b" providerId="AD" clId="Web-{73DDB8B4-C12E-587B-CBE5-07F7B2AB1505}" dt="2023-09-13T03:47:25.612" v="206"/>
          <ac:grpSpMkLst>
            <pc:docMk/>
            <pc:sldMk cId="2491485135" sldId="556"/>
            <ac:grpSpMk id="5" creationId="{A133DD86-CD0D-5E0B-D17A-CB80965383F5}"/>
          </ac:grpSpMkLst>
        </pc:grpChg>
        <pc:grpChg chg="add mod">
          <ac:chgData name="Carly Pettiona" userId="S::carly.pettiona@healingfoundation.org.au::8cfcf547-e567-4a67-ae5f-7d6e6196302b" providerId="AD" clId="Web-{73DDB8B4-C12E-587B-CBE5-07F7B2AB1505}" dt="2023-09-13T03:49:22.679" v="230" actId="1076"/>
          <ac:grpSpMkLst>
            <pc:docMk/>
            <pc:sldMk cId="2491485135" sldId="556"/>
            <ac:grpSpMk id="6" creationId="{DEE6AD2D-5D03-15A1-0EBA-21CB5B5D88AC}"/>
          </ac:grpSpMkLst>
        </pc:grpChg>
        <pc:grpChg chg="add mod">
          <ac:chgData name="Carly Pettiona" userId="S::carly.pettiona@healingfoundation.org.au::8cfcf547-e567-4a67-ae5f-7d6e6196302b" providerId="AD" clId="Web-{73DDB8B4-C12E-587B-CBE5-07F7B2AB1505}" dt="2023-09-13T03:49:19.241" v="229" actId="1076"/>
          <ac:grpSpMkLst>
            <pc:docMk/>
            <pc:sldMk cId="2491485135" sldId="556"/>
            <ac:grpSpMk id="7" creationId="{1C1AE409-4CC3-BEBB-C45E-4B52041FCCEB}"/>
          </ac:grpSpMkLst>
        </pc:grpChg>
        <pc:picChg chg="add">
          <ac:chgData name="Carly Pettiona" userId="S::carly.pettiona@healingfoundation.org.au::8cfcf547-e567-4a67-ae5f-7d6e6196302b" providerId="AD" clId="Web-{73DDB8B4-C12E-587B-CBE5-07F7B2AB1505}" dt="2023-09-13T03:46:25.752" v="174"/>
          <ac:picMkLst>
            <pc:docMk/>
            <pc:sldMk cId="2491485135" sldId="556"/>
            <ac:picMk id="8" creationId="{4B52A22B-B636-6A06-FC89-E5812890A0DB}"/>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0" creationId="{BF9F82CB-C9D4-0E37-3D13-063FD6A304CA}"/>
          </ac:picMkLst>
        </pc:picChg>
        <pc:picChg chg="add del topLvl">
          <ac:chgData name="Carly Pettiona" userId="S::carly.pettiona@healingfoundation.org.au::8cfcf547-e567-4a67-ae5f-7d6e6196302b" providerId="AD" clId="Web-{73DDB8B4-C12E-587B-CBE5-07F7B2AB1505}" dt="2023-09-13T03:47:25.612" v="207"/>
          <ac:picMkLst>
            <pc:docMk/>
            <pc:sldMk cId="2491485135" sldId="556"/>
            <ac:picMk id="12" creationId="{18569A48-A1A1-7223-3A7C-D05202EEF95C}"/>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4" creationId="{7738832B-9102-FABA-2D0E-9BB05BBF9695}"/>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6" creationId="{9325C94F-6FA6-2C58-504B-8D8E1B4DE1B1}"/>
          </ac:picMkLst>
        </pc:picChg>
      </pc:sldChg>
      <pc:sldChg chg="new">
        <pc:chgData name="Carly Pettiona" userId="S::carly.pettiona@healingfoundation.org.au::8cfcf547-e567-4a67-ae5f-7d6e6196302b" providerId="AD" clId="Web-{73DDB8B4-C12E-587B-CBE5-07F7B2AB1505}" dt="2023-09-13T03:43:58.232" v="159"/>
        <pc:sldMkLst>
          <pc:docMk/>
          <pc:sldMk cId="3072659343" sldId="557"/>
        </pc:sldMkLst>
      </pc:sldChg>
      <pc:sldChg chg="new">
        <pc:chgData name="Carly Pettiona" userId="S::carly.pettiona@healingfoundation.org.au::8cfcf547-e567-4a67-ae5f-7d6e6196302b" providerId="AD" clId="Web-{73DDB8B4-C12E-587B-CBE5-07F7B2AB1505}" dt="2023-09-13T03:45:28.625" v="171"/>
        <pc:sldMkLst>
          <pc:docMk/>
          <pc:sldMk cId="253525740" sldId="558"/>
        </pc:sldMkLst>
      </pc:sldChg>
      <pc:sldChg chg="new">
        <pc:chgData name="Carly Pettiona" userId="S::carly.pettiona@healingfoundation.org.au::8cfcf547-e567-4a67-ae5f-7d6e6196302b" providerId="AD" clId="Web-{73DDB8B4-C12E-587B-CBE5-07F7B2AB1505}" dt="2023-09-13T03:45:28.909" v="172"/>
        <pc:sldMkLst>
          <pc:docMk/>
          <pc:sldMk cId="703560948" sldId="559"/>
        </pc:sldMkLst>
      </pc:sldChg>
      <pc:sldChg chg="new">
        <pc:chgData name="Carly Pettiona" userId="S::carly.pettiona@healingfoundation.org.au::8cfcf547-e567-4a67-ae5f-7d6e6196302b" providerId="AD" clId="Web-{73DDB8B4-C12E-587B-CBE5-07F7B2AB1505}" dt="2023-09-13T03:45:29.140" v="173"/>
        <pc:sldMkLst>
          <pc:docMk/>
          <pc:sldMk cId="2759079487" sldId="560"/>
        </pc:sldMkLst>
      </pc:sldChg>
    </pc:docChg>
  </pc:docChgLst>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D3FCE58F-89BF-DFC7-F7F0-A290F558F090}"/>
    <pc:docChg chg="addSld delSld modSld">
      <pc:chgData name="Carly Pettiona" userId="S::carly.pettiona@healingfoundation.org.au::8cfcf547-e567-4a67-ae5f-7d6e6196302b" providerId="AD" clId="Web-{D3FCE58F-89BF-DFC7-F7F0-A290F558F090}" dt="2023-09-18T06:41:39.034" v="966"/>
      <pc:docMkLst>
        <pc:docMk/>
      </pc:docMkLst>
      <pc:sldChg chg="modNotes">
        <pc:chgData name="Carly Pettiona" userId="S::carly.pettiona@healingfoundation.org.au::8cfcf547-e567-4a67-ae5f-7d6e6196302b" providerId="AD" clId="Web-{D3FCE58F-89BF-DFC7-F7F0-A290F558F090}" dt="2023-09-18T06:03:04.951" v="224"/>
        <pc:sldMkLst>
          <pc:docMk/>
          <pc:sldMk cId="1008212083" sldId="392"/>
        </pc:sldMkLst>
      </pc:sldChg>
      <pc:sldChg chg="modNotes">
        <pc:chgData name="Carly Pettiona" userId="S::carly.pettiona@healingfoundation.org.au::8cfcf547-e567-4a67-ae5f-7d6e6196302b" providerId="AD" clId="Web-{D3FCE58F-89BF-DFC7-F7F0-A290F558F090}" dt="2023-09-18T06:37:15.337" v="930"/>
        <pc:sldMkLst>
          <pc:docMk/>
          <pc:sldMk cId="1434699194" sldId="452"/>
        </pc:sldMkLst>
      </pc:sldChg>
      <pc:sldChg chg="modNotes">
        <pc:chgData name="Carly Pettiona" userId="S::carly.pettiona@healingfoundation.org.au::8cfcf547-e567-4a67-ae5f-7d6e6196302b" providerId="AD" clId="Web-{D3FCE58F-89BF-DFC7-F7F0-A290F558F090}" dt="2023-09-18T05:52:29.553" v="30"/>
        <pc:sldMkLst>
          <pc:docMk/>
          <pc:sldMk cId="4100747964" sldId="461"/>
        </pc:sldMkLst>
      </pc:sldChg>
      <pc:sldChg chg="modNotes">
        <pc:chgData name="Carly Pettiona" userId="S::carly.pettiona@healingfoundation.org.au::8cfcf547-e567-4a67-ae5f-7d6e6196302b" providerId="AD" clId="Web-{D3FCE58F-89BF-DFC7-F7F0-A290F558F090}" dt="2023-09-18T06:19:55.768" v="790"/>
        <pc:sldMkLst>
          <pc:docMk/>
          <pc:sldMk cId="127561016" sldId="476"/>
        </pc:sldMkLst>
      </pc:sldChg>
      <pc:sldChg chg="modSp addAnim modAnim">
        <pc:chgData name="Carly Pettiona" userId="S::carly.pettiona@healingfoundation.org.au::8cfcf547-e567-4a67-ae5f-7d6e6196302b" providerId="AD" clId="Web-{D3FCE58F-89BF-DFC7-F7F0-A290F558F090}" dt="2023-09-18T05:54:10.306" v="57"/>
        <pc:sldMkLst>
          <pc:docMk/>
          <pc:sldMk cId="132244711" sldId="531"/>
        </pc:sldMkLst>
        <pc:spChg chg="mod">
          <ac:chgData name="Carly Pettiona" userId="S::carly.pettiona@healingfoundation.org.au::8cfcf547-e567-4a67-ae5f-7d6e6196302b" providerId="AD" clId="Web-{D3FCE58F-89BF-DFC7-F7F0-A290F558F090}" dt="2023-09-18T05:53:35.430" v="46" actId="20577"/>
          <ac:spMkLst>
            <pc:docMk/>
            <pc:sldMk cId="132244711" sldId="531"/>
            <ac:spMk id="2" creationId="{38B31AB2-9150-8BBA-E68B-CEE777266827}"/>
          </ac:spMkLst>
        </pc:spChg>
        <pc:spChg chg="mod">
          <ac:chgData name="Carly Pettiona" userId="S::carly.pettiona@healingfoundation.org.au::8cfcf547-e567-4a67-ae5f-7d6e6196302b" providerId="AD" clId="Web-{D3FCE58F-89BF-DFC7-F7F0-A290F558F090}" dt="2023-09-18T05:53:51.368" v="52" actId="14100"/>
          <ac:spMkLst>
            <pc:docMk/>
            <pc:sldMk cId="132244711" sldId="531"/>
            <ac:spMk id="3" creationId="{BFD75CEE-0E7F-A3A7-E569-FC173FFF28F7}"/>
          </ac:spMkLst>
        </pc:spChg>
        <pc:picChg chg="mod">
          <ac:chgData name="Carly Pettiona" userId="S::carly.pettiona@healingfoundation.org.au::8cfcf547-e567-4a67-ae5f-7d6e6196302b" providerId="AD" clId="Web-{D3FCE58F-89BF-DFC7-F7F0-A290F558F090}" dt="2023-09-18T05:53:56.618" v="54" actId="1076"/>
          <ac:picMkLst>
            <pc:docMk/>
            <pc:sldMk cId="132244711" sldId="531"/>
            <ac:picMk id="4" creationId="{25D03C1C-83A2-BBE2-99AF-826E039746DD}"/>
          </ac:picMkLst>
        </pc:picChg>
      </pc:sldChg>
      <pc:sldChg chg="addSp modSp addAnim">
        <pc:chgData name="Carly Pettiona" userId="S::carly.pettiona@healingfoundation.org.au::8cfcf547-e567-4a67-ae5f-7d6e6196302b" providerId="AD" clId="Web-{D3FCE58F-89BF-DFC7-F7F0-A290F558F090}" dt="2023-09-18T05:57:00.688" v="96"/>
        <pc:sldMkLst>
          <pc:docMk/>
          <pc:sldMk cId="678718933" sldId="532"/>
        </pc:sldMkLst>
        <pc:spChg chg="mod">
          <ac:chgData name="Carly Pettiona" userId="S::carly.pettiona@healingfoundation.org.au::8cfcf547-e567-4a67-ae5f-7d6e6196302b" providerId="AD" clId="Web-{D3FCE58F-89BF-DFC7-F7F0-A290F558F090}" dt="2023-09-18T05:56:52.343" v="95" actId="20577"/>
          <ac:spMkLst>
            <pc:docMk/>
            <pc:sldMk cId="678718933" sldId="532"/>
            <ac:spMk id="2" creationId="{ECA0F3E4-8115-37DD-BBFD-28A6E3A8699E}"/>
          </ac:spMkLst>
        </pc:spChg>
        <pc:spChg chg="mod">
          <ac:chgData name="Carly Pettiona" userId="S::carly.pettiona@healingfoundation.org.au::8cfcf547-e567-4a67-ae5f-7d6e6196302b" providerId="AD" clId="Web-{D3FCE58F-89BF-DFC7-F7F0-A290F558F090}" dt="2023-09-18T05:55:40.294" v="74" actId="1076"/>
          <ac:spMkLst>
            <pc:docMk/>
            <pc:sldMk cId="678718933" sldId="532"/>
            <ac:spMk id="4" creationId="{30BF40DB-FAD3-EF7D-79B3-3703F762611B}"/>
          </ac:spMkLst>
        </pc:spChg>
        <pc:picChg chg="add mod ord">
          <ac:chgData name="Carly Pettiona" userId="S::carly.pettiona@healingfoundation.org.au::8cfcf547-e567-4a67-ae5f-7d6e6196302b" providerId="AD" clId="Web-{D3FCE58F-89BF-DFC7-F7F0-A290F558F090}" dt="2023-09-18T05:56:02.889" v="78" actId="1076"/>
          <ac:picMkLst>
            <pc:docMk/>
            <pc:sldMk cId="678718933" sldId="532"/>
            <ac:picMk id="6" creationId="{BE9030EC-BC09-1253-F49F-A716A08F91D7}"/>
          </ac:picMkLst>
        </pc:picChg>
      </pc:sldChg>
      <pc:sldChg chg="modSp addAnim modAnim modNotes">
        <pc:chgData name="Carly Pettiona" userId="S::carly.pettiona@healingfoundation.org.au::8cfcf547-e567-4a67-ae5f-7d6e6196302b" providerId="AD" clId="Web-{D3FCE58F-89BF-DFC7-F7F0-A290F558F090}" dt="2023-09-18T05:58:34.519" v="154"/>
        <pc:sldMkLst>
          <pc:docMk/>
          <pc:sldMk cId="529838108" sldId="534"/>
        </pc:sldMkLst>
        <pc:spChg chg="mod">
          <ac:chgData name="Carly Pettiona" userId="S::carly.pettiona@healingfoundation.org.au::8cfcf547-e567-4a67-ae5f-7d6e6196302b" providerId="AD" clId="Web-{D3FCE58F-89BF-DFC7-F7F0-A290F558F090}" dt="2023-09-18T05:58:06.143" v="147" actId="14100"/>
          <ac:spMkLst>
            <pc:docMk/>
            <pc:sldMk cId="529838108" sldId="534"/>
            <ac:spMk id="2" creationId="{016701C5-297E-747C-AF50-0273A7FF1B8D}"/>
          </ac:spMkLst>
        </pc:spChg>
        <pc:spChg chg="mod">
          <ac:chgData name="Carly Pettiona" userId="S::carly.pettiona@healingfoundation.org.au::8cfcf547-e567-4a67-ae5f-7d6e6196302b" providerId="AD" clId="Web-{D3FCE58F-89BF-DFC7-F7F0-A290F558F090}" dt="2023-09-18T05:58:13.112" v="148" actId="1076"/>
          <ac:spMkLst>
            <pc:docMk/>
            <pc:sldMk cId="529838108" sldId="534"/>
            <ac:spMk id="3" creationId="{993FC9AD-FBEC-6DED-7122-E4619D2EA8AB}"/>
          </ac:spMkLst>
        </pc:spChg>
      </pc:sldChg>
      <pc:sldChg chg="modNotes">
        <pc:chgData name="Carly Pettiona" userId="S::carly.pettiona@healingfoundation.org.au::8cfcf547-e567-4a67-ae5f-7d6e6196302b" providerId="AD" clId="Web-{D3FCE58F-89BF-DFC7-F7F0-A290F558F090}" dt="2023-09-18T05:58:50.473" v="165"/>
        <pc:sldMkLst>
          <pc:docMk/>
          <pc:sldMk cId="3102823199" sldId="535"/>
        </pc:sldMkLst>
      </pc:sldChg>
      <pc:sldChg chg="addAnim modAnim modNotes">
        <pc:chgData name="Carly Pettiona" userId="S::carly.pettiona@healingfoundation.org.au::8cfcf547-e567-4a67-ae5f-7d6e6196302b" providerId="AD" clId="Web-{D3FCE58F-89BF-DFC7-F7F0-A290F558F090}" dt="2023-09-18T06:00:27.757" v="188"/>
        <pc:sldMkLst>
          <pc:docMk/>
          <pc:sldMk cId="2104669485" sldId="539"/>
        </pc:sldMkLst>
      </pc:sldChg>
      <pc:sldChg chg="modSp modNotes">
        <pc:chgData name="Carly Pettiona" userId="S::carly.pettiona@healingfoundation.org.au::8cfcf547-e567-4a67-ae5f-7d6e6196302b" providerId="AD" clId="Web-{D3FCE58F-89BF-DFC7-F7F0-A290F558F090}" dt="2023-09-18T06:01:11.212" v="194"/>
        <pc:sldMkLst>
          <pc:docMk/>
          <pc:sldMk cId="1594631115" sldId="540"/>
        </pc:sldMkLst>
        <pc:spChg chg="mod">
          <ac:chgData name="Carly Pettiona" userId="S::carly.pettiona@healingfoundation.org.au::8cfcf547-e567-4a67-ae5f-7d6e6196302b" providerId="AD" clId="Web-{D3FCE58F-89BF-DFC7-F7F0-A290F558F090}" dt="2023-09-18T06:00:55.258" v="192" actId="14100"/>
          <ac:spMkLst>
            <pc:docMk/>
            <pc:sldMk cId="1594631115" sldId="540"/>
            <ac:spMk id="3" creationId="{E8B4B275-47AC-670E-EB8D-699986F2CB31}"/>
          </ac:spMkLst>
        </pc:spChg>
      </pc:sldChg>
      <pc:sldChg chg="modSp addAnim modAnim">
        <pc:chgData name="Carly Pettiona" userId="S::carly.pettiona@healingfoundation.org.au::8cfcf547-e567-4a67-ae5f-7d6e6196302b" providerId="AD" clId="Web-{D3FCE58F-89BF-DFC7-F7F0-A290F558F090}" dt="2023-09-18T06:02:22.871" v="211"/>
        <pc:sldMkLst>
          <pc:docMk/>
          <pc:sldMk cId="3020428487" sldId="541"/>
        </pc:sldMkLst>
        <pc:spChg chg="mod">
          <ac:chgData name="Carly Pettiona" userId="S::carly.pettiona@healingfoundation.org.au::8cfcf547-e567-4a67-ae5f-7d6e6196302b" providerId="AD" clId="Web-{D3FCE58F-89BF-DFC7-F7F0-A290F558F090}" dt="2023-09-18T06:02:09.292" v="208" actId="1076"/>
          <ac:spMkLst>
            <pc:docMk/>
            <pc:sldMk cId="3020428487" sldId="541"/>
            <ac:spMk id="2" creationId="{3EDE2608-D4AB-A054-715A-E42C103859EE}"/>
          </ac:spMkLst>
        </pc:spChg>
        <pc:spChg chg="mod">
          <ac:chgData name="Carly Pettiona" userId="S::carly.pettiona@healingfoundation.org.au::8cfcf547-e567-4a67-ae5f-7d6e6196302b" providerId="AD" clId="Web-{D3FCE58F-89BF-DFC7-F7F0-A290F558F090}" dt="2023-09-18T06:01:43.229" v="197" actId="1076"/>
          <ac:spMkLst>
            <pc:docMk/>
            <pc:sldMk cId="3020428487" sldId="541"/>
            <ac:spMk id="4" creationId="{71B95E73-0DD1-E71E-FE06-A1A2C76A8B94}"/>
          </ac:spMkLst>
        </pc:spChg>
        <pc:picChg chg="mod">
          <ac:chgData name="Carly Pettiona" userId="S::carly.pettiona@healingfoundation.org.au::8cfcf547-e567-4a67-ae5f-7d6e6196302b" providerId="AD" clId="Web-{D3FCE58F-89BF-DFC7-F7F0-A290F558F090}" dt="2023-09-18T06:01:57.698" v="203" actId="14100"/>
          <ac:picMkLst>
            <pc:docMk/>
            <pc:sldMk cId="3020428487" sldId="541"/>
            <ac:picMk id="3" creationId="{F06814BE-BD7E-57E7-F782-A88E23C9524F}"/>
          </ac:picMkLst>
        </pc:picChg>
        <pc:picChg chg="mod">
          <ac:chgData name="Carly Pettiona" userId="S::carly.pettiona@healingfoundation.org.au::8cfcf547-e567-4a67-ae5f-7d6e6196302b" providerId="AD" clId="Web-{D3FCE58F-89BF-DFC7-F7F0-A290F558F090}" dt="2023-09-18T06:02:02.558" v="206" actId="1076"/>
          <ac:picMkLst>
            <pc:docMk/>
            <pc:sldMk cId="3020428487" sldId="541"/>
            <ac:picMk id="5" creationId="{2DBF6392-EF37-D839-1322-B09FB5498345}"/>
          </ac:picMkLst>
        </pc:picChg>
      </pc:sldChg>
      <pc:sldChg chg="del">
        <pc:chgData name="Carly Pettiona" userId="S::carly.pettiona@healingfoundation.org.au::8cfcf547-e567-4a67-ae5f-7d6e6196302b" providerId="AD" clId="Web-{D3FCE58F-89BF-DFC7-F7F0-A290F558F090}" dt="2023-09-18T06:04:16.502" v="225"/>
        <pc:sldMkLst>
          <pc:docMk/>
          <pc:sldMk cId="4237695336" sldId="545"/>
        </pc:sldMkLst>
      </pc:sldChg>
      <pc:sldChg chg="modNotes">
        <pc:chgData name="Carly Pettiona" userId="S::carly.pettiona@healingfoundation.org.au::8cfcf547-e567-4a67-ae5f-7d6e6196302b" providerId="AD" clId="Web-{D3FCE58F-89BF-DFC7-F7F0-A290F558F090}" dt="2023-09-18T06:05:23.096" v="247"/>
        <pc:sldMkLst>
          <pc:docMk/>
          <pc:sldMk cId="4127448303" sldId="546"/>
        </pc:sldMkLst>
      </pc:sldChg>
      <pc:sldChg chg="modSp modNotes">
        <pc:chgData name="Carly Pettiona" userId="S::carly.pettiona@healingfoundation.org.au::8cfcf547-e567-4a67-ae5f-7d6e6196302b" providerId="AD" clId="Web-{D3FCE58F-89BF-DFC7-F7F0-A290F558F090}" dt="2023-09-18T06:18:41.937" v="755"/>
        <pc:sldMkLst>
          <pc:docMk/>
          <pc:sldMk cId="3436856500" sldId="547"/>
        </pc:sldMkLst>
        <pc:spChg chg="mod">
          <ac:chgData name="Carly Pettiona" userId="S::carly.pettiona@healingfoundation.org.au::8cfcf547-e567-4a67-ae5f-7d6e6196302b" providerId="AD" clId="Web-{D3FCE58F-89BF-DFC7-F7F0-A290F558F090}" dt="2023-09-18T06:18:15.952" v="750" actId="20577"/>
          <ac:spMkLst>
            <pc:docMk/>
            <pc:sldMk cId="3436856500" sldId="547"/>
            <ac:spMk id="3" creationId="{32F73EBF-A1E7-FBA6-23BC-698326387683}"/>
          </ac:spMkLst>
        </pc:spChg>
      </pc:sldChg>
      <pc:sldChg chg="modNotes">
        <pc:chgData name="Carly Pettiona" userId="S::carly.pettiona@healingfoundation.org.au::8cfcf547-e567-4a67-ae5f-7d6e6196302b" providerId="AD" clId="Web-{D3FCE58F-89BF-DFC7-F7F0-A290F558F090}" dt="2023-09-18T06:19:15.641" v="782"/>
        <pc:sldMkLst>
          <pc:docMk/>
          <pc:sldMk cId="2077483104" sldId="548"/>
        </pc:sldMkLst>
      </pc:sldChg>
      <pc:sldChg chg="modSp modNotes">
        <pc:chgData name="Carly Pettiona" userId="S::carly.pettiona@healingfoundation.org.au::8cfcf547-e567-4a67-ae5f-7d6e6196302b" providerId="AD" clId="Web-{D3FCE58F-89BF-DFC7-F7F0-A290F558F090}" dt="2023-09-18T06:35:41.115" v="909" actId="20577"/>
        <pc:sldMkLst>
          <pc:docMk/>
          <pc:sldMk cId="1740644129" sldId="552"/>
        </pc:sldMkLst>
        <pc:spChg chg="mod">
          <ac:chgData name="Carly Pettiona" userId="S::carly.pettiona@healingfoundation.org.au::8cfcf547-e567-4a67-ae5f-7d6e6196302b" providerId="AD" clId="Web-{D3FCE58F-89BF-DFC7-F7F0-A290F558F090}" dt="2023-09-18T06:35:41.115" v="909" actId="20577"/>
          <ac:spMkLst>
            <pc:docMk/>
            <pc:sldMk cId="1740644129" sldId="552"/>
            <ac:spMk id="3" creationId="{D5942DF7-D518-C780-B86A-4DF1D22ABB6A}"/>
          </ac:spMkLst>
        </pc:spChg>
      </pc:sldChg>
      <pc:sldChg chg="delSp modSp">
        <pc:chgData name="Carly Pettiona" userId="S::carly.pettiona@healingfoundation.org.au::8cfcf547-e567-4a67-ae5f-7d6e6196302b" providerId="AD" clId="Web-{D3FCE58F-89BF-DFC7-F7F0-A290F558F090}" dt="2023-09-18T06:34:23.471" v="874" actId="1076"/>
        <pc:sldMkLst>
          <pc:docMk/>
          <pc:sldMk cId="3035074734" sldId="553"/>
        </pc:sldMkLst>
        <pc:spChg chg="del mod">
          <ac:chgData name="Carly Pettiona" userId="S::carly.pettiona@healingfoundation.org.au::8cfcf547-e567-4a67-ae5f-7d6e6196302b" providerId="AD" clId="Web-{D3FCE58F-89BF-DFC7-F7F0-A290F558F090}" dt="2023-09-18T06:34:20.956" v="873"/>
          <ac:spMkLst>
            <pc:docMk/>
            <pc:sldMk cId="3035074734" sldId="553"/>
            <ac:spMk id="3" creationId="{ACA955DB-0BBB-921B-BC77-EE356FF2540E}"/>
          </ac:spMkLst>
        </pc:spChg>
        <pc:picChg chg="mod">
          <ac:chgData name="Carly Pettiona" userId="S::carly.pettiona@healingfoundation.org.au::8cfcf547-e567-4a67-ae5f-7d6e6196302b" providerId="AD" clId="Web-{D3FCE58F-89BF-DFC7-F7F0-A290F558F090}" dt="2023-09-18T06:34:23.471" v="874" actId="1076"/>
          <ac:picMkLst>
            <pc:docMk/>
            <pc:sldMk cId="3035074734" sldId="553"/>
            <ac:picMk id="4" creationId="{EE8B04DB-F759-998E-7BB9-C3DC73429471}"/>
          </ac:picMkLst>
        </pc:picChg>
      </pc:sldChg>
      <pc:sldChg chg="modSp">
        <pc:chgData name="Carly Pettiona" userId="S::carly.pettiona@healingfoundation.org.au::8cfcf547-e567-4a67-ae5f-7d6e6196302b" providerId="AD" clId="Web-{D3FCE58F-89BF-DFC7-F7F0-A290F558F090}" dt="2023-09-18T06:37:51.416" v="931"/>
        <pc:sldMkLst>
          <pc:docMk/>
          <pc:sldMk cId="703560948" sldId="559"/>
        </pc:sldMkLst>
        <pc:spChg chg="mod">
          <ac:chgData name="Carly Pettiona" userId="S::carly.pettiona@healingfoundation.org.au::8cfcf547-e567-4a67-ae5f-7d6e6196302b" providerId="AD" clId="Web-{D3FCE58F-89BF-DFC7-F7F0-A290F558F090}" dt="2023-09-18T06:37:51.416" v="931"/>
          <ac:spMkLst>
            <pc:docMk/>
            <pc:sldMk cId="703560948" sldId="559"/>
            <ac:spMk id="6" creationId="{D1AD8EA4-CE03-FEB5-376C-ECBB90E1821E}"/>
          </ac:spMkLst>
        </pc:spChg>
      </pc:sldChg>
      <pc:sldChg chg="modSp modNotes">
        <pc:chgData name="Carly Pettiona" userId="S::carly.pettiona@healingfoundation.org.au::8cfcf547-e567-4a67-ae5f-7d6e6196302b" providerId="AD" clId="Web-{D3FCE58F-89BF-DFC7-F7F0-A290F558F090}" dt="2023-09-18T06:41:39.034" v="966"/>
        <pc:sldMkLst>
          <pc:docMk/>
          <pc:sldMk cId="2759079487" sldId="560"/>
        </pc:sldMkLst>
        <pc:spChg chg="mod">
          <ac:chgData name="Carly Pettiona" userId="S::carly.pettiona@healingfoundation.org.au::8cfcf547-e567-4a67-ae5f-7d6e6196302b" providerId="AD" clId="Web-{D3FCE58F-89BF-DFC7-F7F0-A290F558F090}" dt="2023-09-18T06:39:18.998" v="943" actId="1076"/>
          <ac:spMkLst>
            <pc:docMk/>
            <pc:sldMk cId="2759079487" sldId="560"/>
            <ac:spMk id="2" creationId="{2D974A57-B7EB-DC80-A475-D822565FD79F}"/>
          </ac:spMkLst>
        </pc:spChg>
        <pc:picChg chg="mod modCrop">
          <ac:chgData name="Carly Pettiona" userId="S::carly.pettiona@healingfoundation.org.au::8cfcf547-e567-4a67-ae5f-7d6e6196302b" providerId="AD" clId="Web-{D3FCE58F-89BF-DFC7-F7F0-A290F558F090}" dt="2023-09-18T06:39:21.638" v="945" actId="1076"/>
          <ac:picMkLst>
            <pc:docMk/>
            <pc:sldMk cId="2759079487" sldId="560"/>
            <ac:picMk id="6" creationId="{B5921488-9CC9-B2E0-5D4D-6626387C4DF9}"/>
          </ac:picMkLst>
        </pc:picChg>
        <pc:picChg chg="mod">
          <ac:chgData name="Carly Pettiona" userId="S::carly.pettiona@healingfoundation.org.au::8cfcf547-e567-4a67-ae5f-7d6e6196302b" providerId="AD" clId="Web-{D3FCE58F-89BF-DFC7-F7F0-A290F558F090}" dt="2023-09-18T06:39:27.107" v="947" actId="1076"/>
          <ac:picMkLst>
            <pc:docMk/>
            <pc:sldMk cId="2759079487" sldId="560"/>
            <ac:picMk id="8" creationId="{A43EBAA2-80B8-9326-D672-CF59B2CB7BA7}"/>
          </ac:picMkLst>
        </pc:picChg>
        <pc:picChg chg="mod">
          <ac:chgData name="Carly Pettiona" userId="S::carly.pettiona@healingfoundation.org.au::8cfcf547-e567-4a67-ae5f-7d6e6196302b" providerId="AD" clId="Web-{D3FCE58F-89BF-DFC7-F7F0-A290F558F090}" dt="2023-09-18T06:39:28.920" v="948" actId="1076"/>
          <ac:picMkLst>
            <pc:docMk/>
            <pc:sldMk cId="2759079487" sldId="560"/>
            <ac:picMk id="9" creationId="{06F1843E-9F8B-E75E-2C71-BA6915D4E902}"/>
          </ac:picMkLst>
        </pc:picChg>
        <pc:picChg chg="mod">
          <ac:chgData name="Carly Pettiona" userId="S::carly.pettiona@healingfoundation.org.au::8cfcf547-e567-4a67-ae5f-7d6e6196302b" providerId="AD" clId="Web-{D3FCE58F-89BF-DFC7-F7F0-A290F558F090}" dt="2023-09-18T06:39:24.092" v="946" actId="1076"/>
          <ac:picMkLst>
            <pc:docMk/>
            <pc:sldMk cId="2759079487" sldId="560"/>
            <ac:picMk id="10" creationId="{5BF9419B-70D0-BC99-D822-8F24E5F9151A}"/>
          </ac:picMkLst>
        </pc:picChg>
      </pc:sldChg>
      <pc:sldChg chg="modSp modNotes">
        <pc:chgData name="Carly Pettiona" userId="S::carly.pettiona@healingfoundation.org.au::8cfcf547-e567-4a67-ae5f-7d6e6196302b" providerId="AD" clId="Web-{D3FCE58F-89BF-DFC7-F7F0-A290F558F090}" dt="2023-09-18T06:40:55.829" v="962"/>
        <pc:sldMkLst>
          <pc:docMk/>
          <pc:sldMk cId="2585980516" sldId="561"/>
        </pc:sldMkLst>
        <pc:spChg chg="mod">
          <ac:chgData name="Carly Pettiona" userId="S::carly.pettiona@healingfoundation.org.au::8cfcf547-e567-4a67-ae5f-7d6e6196302b" providerId="AD" clId="Web-{D3FCE58F-89BF-DFC7-F7F0-A290F558F090}" dt="2023-09-18T06:40:43.548" v="960" actId="1076"/>
          <ac:spMkLst>
            <pc:docMk/>
            <pc:sldMk cId="2585980516" sldId="561"/>
            <ac:spMk id="3" creationId="{37AF6725-E549-BC3D-0E04-C29631BDBA2E}"/>
          </ac:spMkLst>
        </pc:spChg>
        <pc:picChg chg="mod">
          <ac:chgData name="Carly Pettiona" userId="S::carly.pettiona@healingfoundation.org.au::8cfcf547-e567-4a67-ae5f-7d6e6196302b" providerId="AD" clId="Web-{D3FCE58F-89BF-DFC7-F7F0-A290F558F090}" dt="2023-09-18T06:40:39.235" v="958" actId="1076"/>
          <ac:picMkLst>
            <pc:docMk/>
            <pc:sldMk cId="2585980516" sldId="561"/>
            <ac:picMk id="2" creationId="{BCE32337-636C-6730-0EA6-07E3B41EB04A}"/>
          </ac:picMkLst>
        </pc:picChg>
      </pc:sldChg>
      <pc:sldChg chg="addSp delSp modSp new modNotes">
        <pc:chgData name="Carly Pettiona" userId="S::carly.pettiona@healingfoundation.org.au::8cfcf547-e567-4a67-ae5f-7d6e6196302b" providerId="AD" clId="Web-{D3FCE58F-89BF-DFC7-F7F0-A290F558F090}" dt="2023-09-18T06:16:17.119" v="701"/>
        <pc:sldMkLst>
          <pc:docMk/>
          <pc:sldMk cId="724395592" sldId="562"/>
        </pc:sldMkLst>
        <pc:spChg chg="add mod">
          <ac:chgData name="Carly Pettiona" userId="S::carly.pettiona@healingfoundation.org.au::8cfcf547-e567-4a67-ae5f-7d6e6196302b" providerId="AD" clId="Web-{D3FCE58F-89BF-DFC7-F7F0-A290F558F090}" dt="2023-09-18T06:14:03.271" v="572" actId="1076"/>
          <ac:spMkLst>
            <pc:docMk/>
            <pc:sldMk cId="724395592" sldId="562"/>
            <ac:spMk id="4" creationId="{70C265A9-0492-E628-A948-113611982C59}"/>
          </ac:spMkLst>
        </pc:spChg>
        <pc:spChg chg="add mod">
          <ac:chgData name="Carly Pettiona" userId="S::carly.pettiona@healingfoundation.org.au::8cfcf547-e567-4a67-ae5f-7d6e6196302b" providerId="AD" clId="Web-{D3FCE58F-89BF-DFC7-F7F0-A290F558F090}" dt="2023-09-18T06:13:26.082" v="561" actId="1076"/>
          <ac:spMkLst>
            <pc:docMk/>
            <pc:sldMk cId="724395592" sldId="562"/>
            <ac:spMk id="5" creationId="{AC2DADB1-AC72-333D-7FC6-06F37F62A82B}"/>
          </ac:spMkLst>
        </pc:spChg>
        <pc:spChg chg="add mod">
          <ac:chgData name="Carly Pettiona" userId="S::carly.pettiona@healingfoundation.org.au::8cfcf547-e567-4a67-ae5f-7d6e6196302b" providerId="AD" clId="Web-{D3FCE58F-89BF-DFC7-F7F0-A290F558F090}" dt="2023-09-18T06:08:19.462" v="372" actId="14100"/>
          <ac:spMkLst>
            <pc:docMk/>
            <pc:sldMk cId="724395592" sldId="562"/>
            <ac:spMk id="6" creationId="{7222888F-1B4F-82D9-BEE1-323086437A94}"/>
          </ac:spMkLst>
        </pc:spChg>
        <pc:spChg chg="add mod">
          <ac:chgData name="Carly Pettiona" userId="S::carly.pettiona@healingfoundation.org.au::8cfcf547-e567-4a67-ae5f-7d6e6196302b" providerId="AD" clId="Web-{D3FCE58F-89BF-DFC7-F7F0-A290F558F090}" dt="2023-09-18T06:16:10.214" v="698" actId="1076"/>
          <ac:spMkLst>
            <pc:docMk/>
            <pc:sldMk cId="724395592" sldId="562"/>
            <ac:spMk id="7" creationId="{6C94EDBC-726B-C48E-B20C-D325AB36A1AE}"/>
          </ac:spMkLst>
        </pc:spChg>
        <pc:spChg chg="add mod">
          <ac:chgData name="Carly Pettiona" userId="S::carly.pettiona@healingfoundation.org.au::8cfcf547-e567-4a67-ae5f-7d6e6196302b" providerId="AD" clId="Web-{D3FCE58F-89BF-DFC7-F7F0-A290F558F090}" dt="2023-09-18T06:08:52.494" v="408" actId="20577"/>
          <ac:spMkLst>
            <pc:docMk/>
            <pc:sldMk cId="724395592" sldId="562"/>
            <ac:spMk id="8" creationId="{785F1A97-D092-2BE6-60F8-8835BE804FD0}"/>
          </ac:spMkLst>
        </pc:spChg>
        <pc:spChg chg="add mod">
          <ac:chgData name="Carly Pettiona" userId="S::carly.pettiona@healingfoundation.org.au::8cfcf547-e567-4a67-ae5f-7d6e6196302b" providerId="AD" clId="Web-{D3FCE58F-89BF-DFC7-F7F0-A290F558F090}" dt="2023-09-18T06:14:33.131" v="588" actId="14100"/>
          <ac:spMkLst>
            <pc:docMk/>
            <pc:sldMk cId="724395592" sldId="562"/>
            <ac:spMk id="9" creationId="{869B1666-9988-41DE-09D8-E68AA5CB955F}"/>
          </ac:spMkLst>
        </pc:spChg>
        <pc:spChg chg="add mod">
          <ac:chgData name="Carly Pettiona" userId="S::carly.pettiona@healingfoundation.org.au::8cfcf547-e567-4a67-ae5f-7d6e6196302b" providerId="AD" clId="Web-{D3FCE58F-89BF-DFC7-F7F0-A290F558F090}" dt="2023-09-18T06:15:18.899" v="630" actId="1076"/>
          <ac:spMkLst>
            <pc:docMk/>
            <pc:sldMk cId="724395592" sldId="562"/>
            <ac:spMk id="10" creationId="{90343DB7-89FF-55D6-C8ED-2AEA2A19EB26}"/>
          </ac:spMkLst>
        </pc:spChg>
        <pc:spChg chg="add mod">
          <ac:chgData name="Carly Pettiona" userId="S::carly.pettiona@healingfoundation.org.au::8cfcf547-e567-4a67-ae5f-7d6e6196302b" providerId="AD" clId="Web-{D3FCE58F-89BF-DFC7-F7F0-A290F558F090}" dt="2023-09-18T06:10:41.357" v="447" actId="14100"/>
          <ac:spMkLst>
            <pc:docMk/>
            <pc:sldMk cId="724395592" sldId="562"/>
            <ac:spMk id="11" creationId="{E82861D6-55B4-82CF-1B0F-6F3365C8889A}"/>
          </ac:spMkLst>
        </pc:spChg>
        <pc:spChg chg="add mod">
          <ac:chgData name="Carly Pettiona" userId="S::carly.pettiona@healingfoundation.org.au::8cfcf547-e567-4a67-ae5f-7d6e6196302b" providerId="AD" clId="Web-{D3FCE58F-89BF-DFC7-F7F0-A290F558F090}" dt="2023-09-18T06:11:03.483" v="468" actId="14100"/>
          <ac:spMkLst>
            <pc:docMk/>
            <pc:sldMk cId="724395592" sldId="562"/>
            <ac:spMk id="12" creationId="{EFD324C3-2005-4F42-11DF-8FF0D9BE0D65}"/>
          </ac:spMkLst>
        </pc:spChg>
        <pc:spChg chg="add mod">
          <ac:chgData name="Carly Pettiona" userId="S::carly.pettiona@healingfoundation.org.au::8cfcf547-e567-4a67-ae5f-7d6e6196302b" providerId="AD" clId="Web-{D3FCE58F-89BF-DFC7-F7F0-A290F558F090}" dt="2023-09-18T06:11:28.390" v="475" actId="14100"/>
          <ac:spMkLst>
            <pc:docMk/>
            <pc:sldMk cId="724395592" sldId="562"/>
            <ac:spMk id="13" creationId="{D9BE31A1-C97D-AC52-8EA0-F863D320135B}"/>
          </ac:spMkLst>
        </pc:spChg>
        <pc:spChg chg="add del">
          <ac:chgData name="Carly Pettiona" userId="S::carly.pettiona@healingfoundation.org.au::8cfcf547-e567-4a67-ae5f-7d6e6196302b" providerId="AD" clId="Web-{D3FCE58F-89BF-DFC7-F7F0-A290F558F090}" dt="2023-09-18T06:11:25.375" v="474"/>
          <ac:spMkLst>
            <pc:docMk/>
            <pc:sldMk cId="724395592" sldId="562"/>
            <ac:spMk id="14" creationId="{A4329820-7E32-C64A-3304-16FDB4CA61AB}"/>
          </ac:spMkLst>
        </pc:spChg>
        <pc:spChg chg="add del">
          <ac:chgData name="Carly Pettiona" userId="S::carly.pettiona@healingfoundation.org.au::8cfcf547-e567-4a67-ae5f-7d6e6196302b" providerId="AD" clId="Web-{D3FCE58F-89BF-DFC7-F7F0-A290F558F090}" dt="2023-09-18T06:11:33.078" v="477"/>
          <ac:spMkLst>
            <pc:docMk/>
            <pc:sldMk cId="724395592" sldId="562"/>
            <ac:spMk id="15" creationId="{0D2CABF9-3BE3-BAAD-D2EF-738797A163FF}"/>
          </ac:spMkLst>
        </pc:spChg>
        <pc:spChg chg="add mod">
          <ac:chgData name="Carly Pettiona" userId="S::carly.pettiona@healingfoundation.org.au::8cfcf547-e567-4a67-ae5f-7d6e6196302b" providerId="AD" clId="Web-{D3FCE58F-89BF-DFC7-F7F0-A290F558F090}" dt="2023-09-18T06:11:55.829" v="484" actId="14100"/>
          <ac:spMkLst>
            <pc:docMk/>
            <pc:sldMk cId="724395592" sldId="562"/>
            <ac:spMk id="16" creationId="{F2EC9A20-EAF6-5569-03A9-E99C721595BB}"/>
          </ac:spMkLst>
        </pc:spChg>
        <pc:spChg chg="add mod">
          <ac:chgData name="Carly Pettiona" userId="S::carly.pettiona@healingfoundation.org.au::8cfcf547-e567-4a67-ae5f-7d6e6196302b" providerId="AD" clId="Web-{D3FCE58F-89BF-DFC7-F7F0-A290F558F090}" dt="2023-09-18T06:12:08.798" v="497" actId="20577"/>
          <ac:spMkLst>
            <pc:docMk/>
            <pc:sldMk cId="724395592" sldId="562"/>
            <ac:spMk id="17" creationId="{3B4FE682-7194-D42A-70FB-EFD130597243}"/>
          </ac:spMkLst>
        </pc:spChg>
        <pc:spChg chg="add mod">
          <ac:chgData name="Carly Pettiona" userId="S::carly.pettiona@healingfoundation.org.au::8cfcf547-e567-4a67-ae5f-7d6e6196302b" providerId="AD" clId="Web-{D3FCE58F-89BF-DFC7-F7F0-A290F558F090}" dt="2023-09-18T06:12:22.595" v="502" actId="14100"/>
          <ac:spMkLst>
            <pc:docMk/>
            <pc:sldMk cId="724395592" sldId="562"/>
            <ac:spMk id="18" creationId="{F2E4C40A-D718-7A2F-84E5-AD0B3BCAD2BE}"/>
          </ac:spMkLst>
        </pc:spChg>
        <pc:spChg chg="add mod">
          <ac:chgData name="Carly Pettiona" userId="S::carly.pettiona@healingfoundation.org.au::8cfcf547-e567-4a67-ae5f-7d6e6196302b" providerId="AD" clId="Web-{D3FCE58F-89BF-DFC7-F7F0-A290F558F090}" dt="2023-09-18T06:12:41.799" v="520" actId="20577"/>
          <ac:spMkLst>
            <pc:docMk/>
            <pc:sldMk cId="724395592" sldId="562"/>
            <ac:spMk id="19" creationId="{98BDE607-D065-13A2-9E32-732C8241CEA4}"/>
          </ac:spMkLst>
        </pc:spChg>
        <pc:spChg chg="add mod">
          <ac:chgData name="Carly Pettiona" userId="S::carly.pettiona@healingfoundation.org.au::8cfcf547-e567-4a67-ae5f-7d6e6196302b" providerId="AD" clId="Web-{D3FCE58F-89BF-DFC7-F7F0-A290F558F090}" dt="2023-09-18T06:12:57.597" v="551" actId="14100"/>
          <ac:spMkLst>
            <pc:docMk/>
            <pc:sldMk cId="724395592" sldId="562"/>
            <ac:spMk id="20" creationId="{106B409C-ED70-833B-1B62-1D575457C3F2}"/>
          </ac:spMkLst>
        </pc:spChg>
        <pc:spChg chg="add mod">
          <ac:chgData name="Carly Pettiona" userId="S::carly.pettiona@healingfoundation.org.au::8cfcf547-e567-4a67-ae5f-7d6e6196302b" providerId="AD" clId="Web-{D3FCE58F-89BF-DFC7-F7F0-A290F558F090}" dt="2023-09-18T06:13:14.332" v="558" actId="14100"/>
          <ac:spMkLst>
            <pc:docMk/>
            <pc:sldMk cId="724395592" sldId="562"/>
            <ac:spMk id="21" creationId="{83C40CE1-8DC1-1675-85C9-39F63016CF1A}"/>
          </ac:spMkLst>
        </pc:spChg>
        <pc:spChg chg="add mod">
          <ac:chgData name="Carly Pettiona" userId="S::carly.pettiona@healingfoundation.org.au::8cfcf547-e567-4a67-ae5f-7d6e6196302b" providerId="AD" clId="Web-{D3FCE58F-89BF-DFC7-F7F0-A290F558F090}" dt="2023-09-18T06:13:36.239" v="564" actId="1076"/>
          <ac:spMkLst>
            <pc:docMk/>
            <pc:sldMk cId="724395592" sldId="562"/>
            <ac:spMk id="22" creationId="{05B94436-99C4-6739-8F81-AE034CEE01BB}"/>
          </ac:spMkLst>
        </pc:spChg>
        <pc:spChg chg="add mod">
          <ac:chgData name="Carly Pettiona" userId="S::carly.pettiona@healingfoundation.org.au::8cfcf547-e567-4a67-ae5f-7d6e6196302b" providerId="AD" clId="Web-{D3FCE58F-89BF-DFC7-F7F0-A290F558F090}" dt="2023-09-18T06:13:59.583" v="571" actId="14100"/>
          <ac:spMkLst>
            <pc:docMk/>
            <pc:sldMk cId="724395592" sldId="562"/>
            <ac:spMk id="23" creationId="{240C0666-EB3B-161F-9744-5551D4B826E4}"/>
          </ac:spMkLst>
        </pc:spChg>
        <pc:spChg chg="add mod">
          <ac:chgData name="Carly Pettiona" userId="S::carly.pettiona@healingfoundation.org.au::8cfcf547-e567-4a67-ae5f-7d6e6196302b" providerId="AD" clId="Web-{D3FCE58F-89BF-DFC7-F7F0-A290F558F090}" dt="2023-09-18T06:14:25.975" v="586" actId="1076"/>
          <ac:spMkLst>
            <pc:docMk/>
            <pc:sldMk cId="724395592" sldId="562"/>
            <ac:spMk id="24" creationId="{82552720-8539-634B-594B-D0C63553DCC4}"/>
          </ac:spMkLst>
        </pc:spChg>
        <pc:spChg chg="add mod">
          <ac:chgData name="Carly Pettiona" userId="S::carly.pettiona@healingfoundation.org.au::8cfcf547-e567-4a67-ae5f-7d6e6196302b" providerId="AD" clId="Web-{D3FCE58F-89BF-DFC7-F7F0-A290F558F090}" dt="2023-09-18T06:14:47.007" v="606" actId="20577"/>
          <ac:spMkLst>
            <pc:docMk/>
            <pc:sldMk cId="724395592" sldId="562"/>
            <ac:spMk id="25" creationId="{20B7441D-B5FA-5E53-FF21-3070E089B842}"/>
          </ac:spMkLst>
        </pc:spChg>
        <pc:spChg chg="add mod">
          <ac:chgData name="Carly Pettiona" userId="S::carly.pettiona@healingfoundation.org.au::8cfcf547-e567-4a67-ae5f-7d6e6196302b" providerId="AD" clId="Web-{D3FCE58F-89BF-DFC7-F7F0-A290F558F090}" dt="2023-09-18T06:15:07.852" v="626" actId="1076"/>
          <ac:spMkLst>
            <pc:docMk/>
            <pc:sldMk cId="724395592" sldId="562"/>
            <ac:spMk id="26" creationId="{5AC50424-491D-5EC1-DF11-67B54D228AE1}"/>
          </ac:spMkLst>
        </pc:spChg>
        <pc:spChg chg="add mod">
          <ac:chgData name="Carly Pettiona" userId="S::carly.pettiona@healingfoundation.org.au::8cfcf547-e567-4a67-ae5f-7d6e6196302b" providerId="AD" clId="Web-{D3FCE58F-89BF-DFC7-F7F0-A290F558F090}" dt="2023-09-18T06:15:33.618" v="657" actId="1076"/>
          <ac:spMkLst>
            <pc:docMk/>
            <pc:sldMk cId="724395592" sldId="562"/>
            <ac:spMk id="27" creationId="{01D71704-D196-45F5-8791-CC1D630AFD9F}"/>
          </ac:spMkLst>
        </pc:spChg>
        <pc:graphicFrameChg chg="add mod modGraphic">
          <ac:chgData name="Carly Pettiona" userId="S::carly.pettiona@healingfoundation.org.au::8cfcf547-e567-4a67-ae5f-7d6e6196302b" providerId="AD" clId="Web-{D3FCE58F-89BF-DFC7-F7F0-A290F558F090}" dt="2023-09-18T06:16:01.135" v="697"/>
          <ac:graphicFrameMkLst>
            <pc:docMk/>
            <pc:sldMk cId="724395592" sldId="562"/>
            <ac:graphicFrameMk id="2" creationId="{FDED8A31-8A3D-F721-7166-E1AAB8897CB0}"/>
          </ac:graphicFrameMkLst>
        </pc:graphicFrameChg>
      </pc:sldChg>
      <pc:sldChg chg="new del">
        <pc:chgData name="Carly Pettiona" userId="S::carly.pettiona@healingfoundation.org.au::8cfcf547-e567-4a67-ae5f-7d6e6196302b" providerId="AD" clId="Web-{D3FCE58F-89BF-DFC7-F7F0-A290F558F090}" dt="2023-09-18T06:05:05.642" v="229"/>
        <pc:sldMkLst>
          <pc:docMk/>
          <pc:sldMk cId="2173954605" sldId="562"/>
        </pc:sldMkLst>
      </pc:sldChg>
      <pc:sldChg chg="add replId modNotes">
        <pc:chgData name="Carly Pettiona" userId="S::carly.pettiona@healingfoundation.org.au::8cfcf547-e567-4a67-ae5f-7d6e6196302b" providerId="AD" clId="Web-{D3FCE58F-89BF-DFC7-F7F0-A290F558F090}" dt="2023-09-18T06:17:43.482" v="747"/>
        <pc:sldMkLst>
          <pc:docMk/>
          <pc:sldMk cId="2318291886" sldId="563"/>
        </pc:sldMkLst>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Carly Pettiona" userId="S::carly.pettiona@healingfoundation.org.au::8cfcf547-e567-4a67-ae5f-7d6e6196302b" providerId="AD" clId="Web-{B6DA320B-1616-085D-3FAD-C1B023836045}"/>
    <pc:docChg chg="modSld">
      <pc:chgData name="Carly Pettiona" userId="S::carly.pettiona@healingfoundation.org.au::8cfcf547-e567-4a67-ae5f-7d6e6196302b" providerId="AD" clId="Web-{B6DA320B-1616-085D-3FAD-C1B023836045}" dt="2023-09-27T07:01:59.853" v="229"/>
      <pc:docMkLst>
        <pc:docMk/>
      </pc:docMkLst>
      <pc:sldChg chg="delAnim modNotes">
        <pc:chgData name="Carly Pettiona" userId="S::carly.pettiona@healingfoundation.org.au::8cfcf547-e567-4a67-ae5f-7d6e6196302b" providerId="AD" clId="Web-{B6DA320B-1616-085D-3FAD-C1B023836045}" dt="2023-09-27T06:04:11.209" v="43"/>
        <pc:sldMkLst>
          <pc:docMk/>
          <pc:sldMk cId="3474476569" sldId="346"/>
        </pc:sldMkLst>
      </pc:sldChg>
      <pc:sldChg chg="delAnim">
        <pc:chgData name="Carly Pettiona" userId="S::carly.pettiona@healingfoundation.org.au::8cfcf547-e567-4a67-ae5f-7d6e6196302b" providerId="AD" clId="Web-{B6DA320B-1616-085D-3FAD-C1B023836045}" dt="2023-09-27T05:55:54.290" v="0"/>
        <pc:sldMkLst>
          <pc:docMk/>
          <pc:sldMk cId="671484903" sldId="347"/>
        </pc:sldMkLst>
      </pc:sldChg>
      <pc:sldChg chg="modSp delAnim">
        <pc:chgData name="Carly Pettiona" userId="S::carly.pettiona@healingfoundation.org.au::8cfcf547-e567-4a67-ae5f-7d6e6196302b" providerId="AD" clId="Web-{B6DA320B-1616-085D-3FAD-C1B023836045}" dt="2023-09-27T05:56:03.697" v="2" actId="14100"/>
        <pc:sldMkLst>
          <pc:docMk/>
          <pc:sldMk cId="2620568963" sldId="348"/>
        </pc:sldMkLst>
        <pc:spChg chg="mod">
          <ac:chgData name="Carly Pettiona" userId="S::carly.pettiona@healingfoundation.org.au::8cfcf547-e567-4a67-ae5f-7d6e6196302b" providerId="AD" clId="Web-{B6DA320B-1616-085D-3FAD-C1B023836045}" dt="2023-09-27T05:56:03.697" v="2" actId="14100"/>
          <ac:spMkLst>
            <pc:docMk/>
            <pc:sldMk cId="2620568963" sldId="348"/>
            <ac:spMk id="12" creationId="{C6311102-E149-B8C3-C1F9-75C5BF494E27}"/>
          </ac:spMkLst>
        </pc:spChg>
      </pc:sldChg>
      <pc:sldChg chg="modNotes">
        <pc:chgData name="Carly Pettiona" userId="S::carly.pettiona@healingfoundation.org.au::8cfcf547-e567-4a67-ae5f-7d6e6196302b" providerId="AD" clId="Web-{B6DA320B-1616-085D-3FAD-C1B023836045}" dt="2023-09-27T06:56:06.702" v="51"/>
        <pc:sldMkLst>
          <pc:docMk/>
          <pc:sldMk cId="2340121306" sldId="426"/>
        </pc:sldMkLst>
      </pc:sldChg>
      <pc:sldChg chg="modSp">
        <pc:chgData name="Carly Pettiona" userId="S::carly.pettiona@healingfoundation.org.au::8cfcf547-e567-4a67-ae5f-7d6e6196302b" providerId="AD" clId="Web-{B6DA320B-1616-085D-3FAD-C1B023836045}" dt="2023-09-27T05:57:41.996" v="11" actId="14100"/>
        <pc:sldMkLst>
          <pc:docMk/>
          <pc:sldMk cId="4100747964" sldId="461"/>
        </pc:sldMkLst>
        <pc:spChg chg="mod">
          <ac:chgData name="Carly Pettiona" userId="S::carly.pettiona@healingfoundation.org.au::8cfcf547-e567-4a67-ae5f-7d6e6196302b" providerId="AD" clId="Web-{B6DA320B-1616-085D-3FAD-C1B023836045}" dt="2023-09-27T05:57:41.996" v="11" actId="14100"/>
          <ac:spMkLst>
            <pc:docMk/>
            <pc:sldMk cId="4100747964" sldId="461"/>
            <ac:spMk id="9" creationId="{EF39603B-2B7E-5E7C-032B-7B7BB0525A71}"/>
          </ac:spMkLst>
        </pc:spChg>
      </pc:sldChg>
      <pc:sldChg chg="modNotes">
        <pc:chgData name="Carly Pettiona" userId="S::carly.pettiona@healingfoundation.org.au::8cfcf547-e567-4a67-ae5f-7d6e6196302b" providerId="AD" clId="Web-{B6DA320B-1616-085D-3FAD-C1B023836045}" dt="2023-09-27T06:04:01.740" v="39"/>
        <pc:sldMkLst>
          <pc:docMk/>
          <pc:sldMk cId="3141000645" sldId="528"/>
        </pc:sldMkLst>
      </pc:sldChg>
      <pc:sldChg chg="modNotes">
        <pc:chgData name="Carly Pettiona" userId="S::carly.pettiona@healingfoundation.org.au::8cfcf547-e567-4a67-ae5f-7d6e6196302b" providerId="AD" clId="Web-{B6DA320B-1616-085D-3FAD-C1B023836045}" dt="2023-09-27T06:03:56.834" v="34"/>
        <pc:sldMkLst>
          <pc:docMk/>
          <pc:sldMk cId="1219655335" sldId="529"/>
        </pc:sldMkLst>
      </pc:sldChg>
      <pc:sldChg chg="modNotes">
        <pc:chgData name="Carly Pettiona" userId="S::carly.pettiona@healingfoundation.org.au::8cfcf547-e567-4a67-ae5f-7d6e6196302b" providerId="AD" clId="Web-{B6DA320B-1616-085D-3FAD-C1B023836045}" dt="2023-09-27T06:57:05.485" v="93"/>
        <pc:sldMkLst>
          <pc:docMk/>
          <pc:sldMk cId="620975044" sldId="530"/>
        </pc:sldMkLst>
      </pc:sldChg>
      <pc:sldChg chg="addAnim delAnim modAnim">
        <pc:chgData name="Carly Pettiona" userId="S::carly.pettiona@healingfoundation.org.au::8cfcf547-e567-4a67-ae5f-7d6e6196302b" providerId="AD" clId="Web-{B6DA320B-1616-085D-3FAD-C1B023836045}" dt="2023-09-27T05:58:29.529" v="16"/>
        <pc:sldMkLst>
          <pc:docMk/>
          <pc:sldMk cId="678718933" sldId="532"/>
        </pc:sldMkLst>
      </pc:sldChg>
      <pc:sldChg chg="modSp">
        <pc:chgData name="Carly Pettiona" userId="S::carly.pettiona@healingfoundation.org.au::8cfcf547-e567-4a67-ae5f-7d6e6196302b" providerId="AD" clId="Web-{B6DA320B-1616-085D-3FAD-C1B023836045}" dt="2023-09-27T06:58:40.113" v="152" actId="20577"/>
        <pc:sldMkLst>
          <pc:docMk/>
          <pc:sldMk cId="529838108" sldId="534"/>
        </pc:sldMkLst>
        <pc:spChg chg="mod">
          <ac:chgData name="Carly Pettiona" userId="S::carly.pettiona@healingfoundation.org.au::8cfcf547-e567-4a67-ae5f-7d6e6196302b" providerId="AD" clId="Web-{B6DA320B-1616-085D-3FAD-C1B023836045}" dt="2023-09-27T06:58:40.113" v="152" actId="20577"/>
          <ac:spMkLst>
            <pc:docMk/>
            <pc:sldMk cId="529838108" sldId="534"/>
            <ac:spMk id="3" creationId="{993FC9AD-FBEC-6DED-7122-E4619D2EA8AB}"/>
          </ac:spMkLst>
        </pc:spChg>
      </pc:sldChg>
      <pc:sldChg chg="delAnim modAnim">
        <pc:chgData name="Carly Pettiona" userId="S::carly.pettiona@healingfoundation.org.au::8cfcf547-e567-4a67-ae5f-7d6e6196302b" providerId="AD" clId="Web-{B6DA320B-1616-085D-3FAD-C1B023836045}" dt="2023-09-27T06:59:12.098" v="155"/>
        <pc:sldMkLst>
          <pc:docMk/>
          <pc:sldMk cId="2104669485" sldId="539"/>
        </pc:sldMkLst>
      </pc:sldChg>
      <pc:sldChg chg="modSp modNotes">
        <pc:chgData name="Carly Pettiona" userId="S::carly.pettiona@healingfoundation.org.au::8cfcf547-e567-4a67-ae5f-7d6e6196302b" providerId="AD" clId="Web-{B6DA320B-1616-085D-3FAD-C1B023836045}" dt="2023-09-27T06:59:52.959" v="178"/>
        <pc:sldMkLst>
          <pc:docMk/>
          <pc:sldMk cId="1594631115" sldId="540"/>
        </pc:sldMkLst>
        <pc:spChg chg="mod">
          <ac:chgData name="Carly Pettiona" userId="S::carly.pettiona@healingfoundation.org.au::8cfcf547-e567-4a67-ae5f-7d6e6196302b" providerId="AD" clId="Web-{B6DA320B-1616-085D-3FAD-C1B023836045}" dt="2023-09-27T06:59:34.630" v="173" actId="20577"/>
          <ac:spMkLst>
            <pc:docMk/>
            <pc:sldMk cId="1594631115" sldId="540"/>
            <ac:spMk id="3" creationId="{E8B4B275-47AC-670E-EB8D-699986F2CB31}"/>
          </ac:spMkLst>
        </pc:spChg>
      </pc:sldChg>
      <pc:sldChg chg="modSp addAnim modAnim">
        <pc:chgData name="Carly Pettiona" userId="S::carly.pettiona@healingfoundation.org.au::8cfcf547-e567-4a67-ae5f-7d6e6196302b" providerId="AD" clId="Web-{B6DA320B-1616-085D-3FAD-C1B023836045}" dt="2023-09-27T06:00:39.251" v="21" actId="1076"/>
        <pc:sldMkLst>
          <pc:docMk/>
          <pc:sldMk cId="375859835" sldId="544"/>
        </pc:sldMkLst>
        <pc:spChg chg="mod">
          <ac:chgData name="Carly Pettiona" userId="S::carly.pettiona@healingfoundation.org.au::8cfcf547-e567-4a67-ae5f-7d6e6196302b" providerId="AD" clId="Web-{B6DA320B-1616-085D-3FAD-C1B023836045}" dt="2023-09-27T06:00:39.251" v="21" actId="1076"/>
          <ac:spMkLst>
            <pc:docMk/>
            <pc:sldMk cId="375859835" sldId="544"/>
            <ac:spMk id="3" creationId="{B5CFA938-3877-FA40-072A-7C1D4AEFFEF7}"/>
          </ac:spMkLst>
        </pc:spChg>
      </pc:sldChg>
      <pc:sldChg chg="modNotes">
        <pc:chgData name="Carly Pettiona" userId="S::carly.pettiona@healingfoundation.org.au::8cfcf547-e567-4a67-ae5f-7d6e6196302b" providerId="AD" clId="Web-{B6DA320B-1616-085D-3FAD-C1B023836045}" dt="2023-09-27T07:00:27.835" v="192"/>
        <pc:sldMkLst>
          <pc:docMk/>
          <pc:sldMk cId="4127448303" sldId="546"/>
        </pc:sldMkLst>
      </pc:sldChg>
      <pc:sldChg chg="addAnim delAnim modAnim">
        <pc:chgData name="Carly Pettiona" userId="S::carly.pettiona@healingfoundation.org.au::8cfcf547-e567-4a67-ae5f-7d6e6196302b" providerId="AD" clId="Web-{B6DA320B-1616-085D-3FAD-C1B023836045}" dt="2023-09-27T06:02:03.972" v="24"/>
        <pc:sldMkLst>
          <pc:docMk/>
          <pc:sldMk cId="3436856500" sldId="547"/>
        </pc:sldMkLst>
      </pc:sldChg>
      <pc:sldChg chg="modSp modNotes">
        <pc:chgData name="Carly Pettiona" userId="S::carly.pettiona@healingfoundation.org.au::8cfcf547-e567-4a67-ae5f-7d6e6196302b" providerId="AD" clId="Web-{B6DA320B-1616-085D-3FAD-C1B023836045}" dt="2023-09-27T07:01:40.853" v="227" actId="1076"/>
        <pc:sldMkLst>
          <pc:docMk/>
          <pc:sldMk cId="2491485135" sldId="556"/>
        </pc:sldMkLst>
        <pc:spChg chg="mod">
          <ac:chgData name="Carly Pettiona" userId="S::carly.pettiona@healingfoundation.org.au::8cfcf547-e567-4a67-ae5f-7d6e6196302b" providerId="AD" clId="Web-{B6DA320B-1616-085D-3FAD-C1B023836045}" dt="2023-09-27T07:01:40.853" v="227" actId="1076"/>
          <ac:spMkLst>
            <pc:docMk/>
            <pc:sldMk cId="2491485135" sldId="556"/>
            <ac:spMk id="9" creationId="{C516963F-5CC4-27A2-195E-58C4498AB218}"/>
          </ac:spMkLst>
        </pc:spChg>
      </pc:sldChg>
      <pc:sldChg chg="modSp modNotes">
        <pc:chgData name="Carly Pettiona" userId="S::carly.pettiona@healingfoundation.org.au::8cfcf547-e567-4a67-ae5f-7d6e6196302b" providerId="AD" clId="Web-{B6DA320B-1616-085D-3FAD-C1B023836045}" dt="2023-09-27T07:01:59.853" v="229"/>
        <pc:sldMkLst>
          <pc:docMk/>
          <pc:sldMk cId="2759079487" sldId="560"/>
        </pc:sldMkLst>
        <pc:spChg chg="mod">
          <ac:chgData name="Carly Pettiona" userId="S::carly.pettiona@healingfoundation.org.au::8cfcf547-e567-4a67-ae5f-7d6e6196302b" providerId="AD" clId="Web-{B6DA320B-1616-085D-3FAD-C1B023836045}" dt="2023-09-27T06:03:25.958" v="29" actId="1076"/>
          <ac:spMkLst>
            <pc:docMk/>
            <pc:sldMk cId="2759079487" sldId="560"/>
            <ac:spMk id="3" creationId="{C414ECE3-66F7-FB01-EC82-7BBC07D94D52}"/>
          </ac:spMkLst>
        </pc:spChg>
        <pc:picChg chg="mod">
          <ac:chgData name="Carly Pettiona" userId="S::carly.pettiona@healingfoundation.org.au::8cfcf547-e567-4a67-ae5f-7d6e6196302b" providerId="AD" clId="Web-{B6DA320B-1616-085D-3FAD-C1B023836045}" dt="2023-09-27T06:03:21.864" v="28" actId="1076"/>
          <ac:picMkLst>
            <pc:docMk/>
            <pc:sldMk cId="2759079487" sldId="560"/>
            <ac:picMk id="4" creationId="{4F48C4B0-FCA3-BAA8-13D8-2588B6F0620E}"/>
          </ac:picMkLst>
        </pc:picChg>
        <pc:picChg chg="mod">
          <ac:chgData name="Carly Pettiona" userId="S::carly.pettiona@healingfoundation.org.au::8cfcf547-e567-4a67-ae5f-7d6e6196302b" providerId="AD" clId="Web-{B6DA320B-1616-085D-3FAD-C1B023836045}" dt="2023-09-27T06:03:21.849" v="25" actId="1076"/>
          <ac:picMkLst>
            <pc:docMk/>
            <pc:sldMk cId="2759079487" sldId="560"/>
            <ac:picMk id="7" creationId="{9C645F36-A418-5DEF-676E-028BEE1A83AA}"/>
          </ac:picMkLst>
        </pc:picChg>
        <pc:picChg chg="mod">
          <ac:chgData name="Carly Pettiona" userId="S::carly.pettiona@healingfoundation.org.au::8cfcf547-e567-4a67-ae5f-7d6e6196302b" providerId="AD" clId="Web-{B6DA320B-1616-085D-3FAD-C1B023836045}" dt="2023-09-27T06:03:21.849" v="26" actId="1076"/>
          <ac:picMkLst>
            <pc:docMk/>
            <pc:sldMk cId="2759079487" sldId="560"/>
            <ac:picMk id="12" creationId="{00E5AE71-D8B1-9761-8B69-A0A4E92DB187}"/>
          </ac:picMkLst>
        </pc:picChg>
        <pc:picChg chg="mod">
          <ac:chgData name="Carly Pettiona" userId="S::carly.pettiona@healingfoundation.org.au::8cfcf547-e567-4a67-ae5f-7d6e6196302b" providerId="AD" clId="Web-{B6DA320B-1616-085D-3FAD-C1B023836045}" dt="2023-09-27T06:03:21.864" v="27" actId="1076"/>
          <ac:picMkLst>
            <pc:docMk/>
            <pc:sldMk cId="2759079487" sldId="560"/>
            <ac:picMk id="13" creationId="{D0D3B56A-1474-5FF0-45A0-B6E6C5D026CC}"/>
          </ac:picMkLst>
        </pc:picChg>
      </pc:sldChg>
    </pc:docChg>
  </pc:docChgLst>
  <pc:docChgLst>
    <pc:chgData name="Katherine Hollis" userId="S::katherine.hollis@healingfoundation.org.au::584ac953-2656-4ddf-8317-38fdc1ed40f9" providerId="AD" clId="Web-{0B4DF3C4-88AD-5CE4-AD09-09A0F98BF32D}"/>
    <pc:docChg chg="modSld">
      <pc:chgData name="Katherine Hollis" userId="S::katherine.hollis@healingfoundation.org.au::584ac953-2656-4ddf-8317-38fdc1ed40f9" providerId="AD" clId="Web-{0B4DF3C4-88AD-5CE4-AD09-09A0F98BF32D}" dt="2023-10-03T04:32:10.163" v="6"/>
      <pc:docMkLst>
        <pc:docMk/>
      </pc:docMkLst>
      <pc:sldChg chg="modNotes">
        <pc:chgData name="Katherine Hollis" userId="S::katherine.hollis@healingfoundation.org.au::584ac953-2656-4ddf-8317-38fdc1ed40f9" providerId="AD" clId="Web-{0B4DF3C4-88AD-5CE4-AD09-09A0F98BF32D}" dt="2023-10-03T04:32:10.163" v="6"/>
        <pc:sldMkLst>
          <pc:docMk/>
          <pc:sldMk cId="3436856500" sldId="547"/>
        </pc:sldMkLst>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55D8EE02-FDB0-E519-EC28-23E258761171}"/>
    <pc:docChg chg="modSld">
      <pc:chgData name="Carly Pettiona" userId="S::carly.pettiona@healingfoundation.org.au::8cfcf547-e567-4a67-ae5f-7d6e6196302b" providerId="AD" clId="Web-{55D8EE02-FDB0-E519-EC28-23E258761171}" dt="2023-09-29T05:09:45.254" v="0" actId="20577"/>
      <pc:docMkLst>
        <pc:docMk/>
      </pc:docMkLst>
      <pc:sldChg chg="modSp">
        <pc:chgData name="Carly Pettiona" userId="S::carly.pettiona@healingfoundation.org.au::8cfcf547-e567-4a67-ae5f-7d6e6196302b" providerId="AD" clId="Web-{55D8EE02-FDB0-E519-EC28-23E258761171}" dt="2023-09-29T05:09:45.254" v="0" actId="20577"/>
        <pc:sldMkLst>
          <pc:docMk/>
          <pc:sldMk cId="2620568963" sldId="348"/>
        </pc:sldMkLst>
        <pc:spChg chg="mod">
          <ac:chgData name="Carly Pettiona" userId="S::carly.pettiona@healingfoundation.org.au::8cfcf547-e567-4a67-ae5f-7d6e6196302b" providerId="AD" clId="Web-{55D8EE02-FDB0-E519-EC28-23E258761171}" dt="2023-09-29T05:09:45.254" v="0"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FF3D39D9-2775-CA37-BF92-9C49C161929F}"/>
    <pc:docChg chg="modSld">
      <pc:chgData name="Carly Pettiona" userId="S::carly.pettiona@healingfoundation.org.au::8cfcf547-e567-4a67-ae5f-7d6e6196302b" providerId="AD" clId="Web-{FF3D39D9-2775-CA37-BF92-9C49C161929F}" dt="2023-09-29T05:05:53.202" v="1"/>
      <pc:docMkLst>
        <pc:docMk/>
      </pc:docMkLst>
      <pc:sldChg chg="modNotes">
        <pc:chgData name="Carly Pettiona" userId="S::carly.pettiona@healingfoundation.org.au::8cfcf547-e567-4a67-ae5f-7d6e6196302b" providerId="AD" clId="Web-{FF3D39D9-2775-CA37-BF92-9C49C161929F}" dt="2023-09-29T05:05:53.202" v="1"/>
        <pc:sldMkLst>
          <pc:docMk/>
          <pc:sldMk cId="2560694536" sldId="342"/>
        </pc:sldMkLst>
      </pc:sldChg>
    </pc:docChg>
  </pc:docChgLst>
  <pc:docChgLst>
    <pc:chgData name="Carly Pettiona" userId="S::carly.pettiona@healingfoundation.org.au::8cfcf547-e567-4a67-ae5f-7d6e6196302b" providerId="AD" clId="Web-{0AE32755-1462-8E9A-B102-FA2FFBBBD03E}"/>
    <pc:docChg chg="addSld delSld modSld">
      <pc:chgData name="Carly Pettiona" userId="S::carly.pettiona@healingfoundation.org.au::8cfcf547-e567-4a67-ae5f-7d6e6196302b" providerId="AD" clId="Web-{0AE32755-1462-8E9A-B102-FA2FFBBBD03E}" dt="2023-09-13T01:40:59.451" v="120"/>
      <pc:docMkLst>
        <pc:docMk/>
      </pc:docMkLst>
      <pc:sldChg chg="modSp">
        <pc:chgData name="Carly Pettiona" userId="S::carly.pettiona@healingfoundation.org.au::8cfcf547-e567-4a67-ae5f-7d6e6196302b" providerId="AD" clId="Web-{0AE32755-1462-8E9A-B102-FA2FFBBBD03E}" dt="2023-09-13T01:22:44.958" v="0" actId="20577"/>
        <pc:sldMkLst>
          <pc:docMk/>
          <pc:sldMk cId="243803033" sldId="341"/>
        </pc:sldMkLst>
        <pc:spChg chg="mod">
          <ac:chgData name="Carly Pettiona" userId="S::carly.pettiona@healingfoundation.org.au::8cfcf547-e567-4a67-ae5f-7d6e6196302b" providerId="AD" clId="Web-{0AE32755-1462-8E9A-B102-FA2FFBBBD03E}" dt="2023-09-13T01:22:44.958"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0AE32755-1462-8E9A-B102-FA2FFBBBD03E}" dt="2023-09-13T01:24:00.414" v="9" actId="20577"/>
        <pc:sldMkLst>
          <pc:docMk/>
          <pc:sldMk cId="3474476569" sldId="346"/>
        </pc:sldMkLst>
        <pc:spChg chg="mod">
          <ac:chgData name="Carly Pettiona" userId="S::carly.pettiona@healingfoundation.org.au::8cfcf547-e567-4a67-ae5f-7d6e6196302b" providerId="AD" clId="Web-{0AE32755-1462-8E9A-B102-FA2FFBBBD03E}" dt="2023-09-13T01:24:00.414" v="9"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0AE32755-1462-8E9A-B102-FA2FFBBBD03E}" dt="2023-09-13T01:29:16.332" v="46"/>
        <pc:sldMkLst>
          <pc:docMk/>
          <pc:sldMk cId="1541366499" sldId="417"/>
        </pc:sldMkLst>
      </pc:sldChg>
      <pc:sldChg chg="addSp delSp modSp modNotes">
        <pc:chgData name="Carly Pettiona" userId="S::carly.pettiona@healingfoundation.org.au::8cfcf547-e567-4a67-ae5f-7d6e6196302b" providerId="AD" clId="Web-{0AE32755-1462-8E9A-B102-FA2FFBBBD03E}" dt="2023-09-13T01:29:01.410" v="40"/>
        <pc:sldMkLst>
          <pc:docMk/>
          <pc:sldMk cId="4100747964" sldId="461"/>
        </pc:sldMkLst>
        <pc:spChg chg="mod">
          <ac:chgData name="Carly Pettiona" userId="S::carly.pettiona@healingfoundation.org.au::8cfcf547-e567-4a67-ae5f-7d6e6196302b" providerId="AD" clId="Web-{0AE32755-1462-8E9A-B102-FA2FFBBBD03E}" dt="2023-09-13T01:24:42.213" v="20" actId="1076"/>
          <ac:spMkLst>
            <pc:docMk/>
            <pc:sldMk cId="4100747964" sldId="461"/>
            <ac:spMk id="9" creationId="{EF39603B-2B7E-5E7C-032B-7B7BB0525A71}"/>
          </ac:spMkLst>
        </pc:spChg>
        <pc:picChg chg="add mod modCrop">
          <ac:chgData name="Carly Pettiona" userId="S::carly.pettiona@healingfoundation.org.au::8cfcf547-e567-4a67-ae5f-7d6e6196302b" providerId="AD" clId="Web-{0AE32755-1462-8E9A-B102-FA2FFBBBD03E}" dt="2023-09-13T01:24:36.806" v="19" actId="14100"/>
          <ac:picMkLst>
            <pc:docMk/>
            <pc:sldMk cId="4100747964" sldId="461"/>
            <ac:picMk id="2" creationId="{6A0E8F4E-BF24-F61F-1D64-309242B76F4D}"/>
          </ac:picMkLst>
        </pc:picChg>
        <pc:picChg chg="del">
          <ac:chgData name="Carly Pettiona" userId="S::carly.pettiona@healingfoundation.org.au::8cfcf547-e567-4a67-ae5f-7d6e6196302b" providerId="AD" clId="Web-{0AE32755-1462-8E9A-B102-FA2FFBBBD03E}" dt="2023-09-13T01:24:10.915" v="10"/>
          <ac:picMkLst>
            <pc:docMk/>
            <pc:sldMk cId="4100747964" sldId="461"/>
            <ac:picMk id="4" creationId="{8DD596D0-C631-73A4-98B6-654706926D83}"/>
          </ac:picMkLst>
        </pc:picChg>
        <pc:picChg chg="del">
          <ac:chgData name="Carly Pettiona" userId="S::carly.pettiona@healingfoundation.org.au::8cfcf547-e567-4a67-ae5f-7d6e6196302b" providerId="AD" clId="Web-{0AE32755-1462-8E9A-B102-FA2FFBBBD03E}" dt="2023-09-13T01:24:11.883" v="11"/>
          <ac:picMkLst>
            <pc:docMk/>
            <pc:sldMk cId="4100747964" sldId="461"/>
            <ac:picMk id="10" creationId="{6F472DF6-B418-8293-DDBE-A60059E81849}"/>
          </ac:picMkLst>
        </pc:picChg>
      </pc:sldChg>
      <pc:sldChg chg="del">
        <pc:chgData name="Carly Pettiona" userId="S::carly.pettiona@healingfoundation.org.au::8cfcf547-e567-4a67-ae5f-7d6e6196302b" providerId="AD" clId="Web-{0AE32755-1462-8E9A-B102-FA2FFBBBD03E}" dt="2023-09-13T01:29:06.691" v="41"/>
        <pc:sldMkLst>
          <pc:docMk/>
          <pc:sldMk cId="2100953020" sldId="463"/>
        </pc:sldMkLst>
      </pc:sldChg>
      <pc:sldChg chg="del">
        <pc:chgData name="Carly Pettiona" userId="S::carly.pettiona@healingfoundation.org.au::8cfcf547-e567-4a67-ae5f-7d6e6196302b" providerId="AD" clId="Web-{0AE32755-1462-8E9A-B102-FA2FFBBBD03E}" dt="2023-09-13T01:29:16.332" v="47"/>
        <pc:sldMkLst>
          <pc:docMk/>
          <pc:sldMk cId="2042001883" sldId="508"/>
        </pc:sldMkLst>
      </pc:sldChg>
      <pc:sldChg chg="del">
        <pc:chgData name="Carly Pettiona" userId="S::carly.pettiona@healingfoundation.org.au::8cfcf547-e567-4a67-ae5f-7d6e6196302b" providerId="AD" clId="Web-{0AE32755-1462-8E9A-B102-FA2FFBBBD03E}" dt="2023-09-13T01:29:16.332" v="48"/>
        <pc:sldMkLst>
          <pc:docMk/>
          <pc:sldMk cId="529378757" sldId="509"/>
        </pc:sldMkLst>
      </pc:sldChg>
      <pc:sldChg chg="del">
        <pc:chgData name="Carly Pettiona" userId="S::carly.pettiona@healingfoundation.org.au::8cfcf547-e567-4a67-ae5f-7d6e6196302b" providerId="AD" clId="Web-{0AE32755-1462-8E9A-B102-FA2FFBBBD03E}" dt="2023-09-13T01:29:16.332" v="44"/>
        <pc:sldMkLst>
          <pc:docMk/>
          <pc:sldMk cId="4244561114" sldId="510"/>
        </pc:sldMkLst>
      </pc:sldChg>
      <pc:sldChg chg="del">
        <pc:chgData name="Carly Pettiona" userId="S::carly.pettiona@healingfoundation.org.au::8cfcf547-e567-4a67-ae5f-7d6e6196302b" providerId="AD" clId="Web-{0AE32755-1462-8E9A-B102-FA2FFBBBD03E}" dt="2023-09-13T01:29:16.332" v="43"/>
        <pc:sldMkLst>
          <pc:docMk/>
          <pc:sldMk cId="1522987391" sldId="511"/>
        </pc:sldMkLst>
      </pc:sldChg>
      <pc:sldChg chg="del">
        <pc:chgData name="Carly Pettiona" userId="S::carly.pettiona@healingfoundation.org.au::8cfcf547-e567-4a67-ae5f-7d6e6196302b" providerId="AD" clId="Web-{0AE32755-1462-8E9A-B102-FA2FFBBBD03E}" dt="2023-09-13T01:29:16.332" v="42"/>
        <pc:sldMkLst>
          <pc:docMk/>
          <pc:sldMk cId="291928414" sldId="512"/>
        </pc:sldMkLst>
      </pc:sldChg>
      <pc:sldChg chg="del">
        <pc:chgData name="Carly Pettiona" userId="S::carly.pettiona@healingfoundation.org.au::8cfcf547-e567-4a67-ae5f-7d6e6196302b" providerId="AD" clId="Web-{0AE32755-1462-8E9A-B102-FA2FFBBBD03E}" dt="2023-09-13T01:29:16.332" v="45"/>
        <pc:sldMkLst>
          <pc:docMk/>
          <pc:sldMk cId="3714939655" sldId="513"/>
        </pc:sldMkLst>
      </pc:sldChg>
      <pc:sldChg chg="add">
        <pc:chgData name="Carly Pettiona" userId="S::carly.pettiona@healingfoundation.org.au::8cfcf547-e567-4a67-ae5f-7d6e6196302b" providerId="AD" clId="Web-{0AE32755-1462-8E9A-B102-FA2FFBBBD03E}" dt="2023-09-13T01:23:16.694" v="1"/>
        <pc:sldMkLst>
          <pc:docMk/>
          <pc:sldMk cId="3141000645" sldId="528"/>
        </pc:sldMkLst>
      </pc:sldChg>
      <pc:sldChg chg="add">
        <pc:chgData name="Carly Pettiona" userId="S::carly.pettiona@healingfoundation.org.au::8cfcf547-e567-4a67-ae5f-7d6e6196302b" providerId="AD" clId="Web-{0AE32755-1462-8E9A-B102-FA2FFBBBD03E}" dt="2023-09-13T01:23:16.741" v="2"/>
        <pc:sldMkLst>
          <pc:docMk/>
          <pc:sldMk cId="1219655335" sldId="529"/>
        </pc:sldMkLst>
      </pc:sldChg>
      <pc:sldChg chg="addSp modSp new modNotes">
        <pc:chgData name="Carly Pettiona" userId="S::carly.pettiona@healingfoundation.org.au::8cfcf547-e567-4a67-ae5f-7d6e6196302b" providerId="AD" clId="Web-{0AE32755-1462-8E9A-B102-FA2FFBBBD03E}" dt="2023-09-13T01:33:36.685" v="67" actId="1076"/>
        <pc:sldMkLst>
          <pc:docMk/>
          <pc:sldMk cId="620975044" sldId="530"/>
        </pc:sldMkLst>
        <pc:spChg chg="add mod">
          <ac:chgData name="Carly Pettiona" userId="S::carly.pettiona@healingfoundation.org.au::8cfcf547-e567-4a67-ae5f-7d6e6196302b" providerId="AD" clId="Web-{0AE32755-1462-8E9A-B102-FA2FFBBBD03E}" dt="2023-09-13T01:33:32.841" v="66" actId="14100"/>
          <ac:spMkLst>
            <pc:docMk/>
            <pc:sldMk cId="620975044" sldId="530"/>
            <ac:spMk id="2" creationId="{C541D1AC-7FFE-DA03-EDE9-EE4A14F09D66}"/>
          </ac:spMkLst>
        </pc:spChg>
        <pc:picChg chg="add mod">
          <ac:chgData name="Carly Pettiona" userId="S::carly.pettiona@healingfoundation.org.au::8cfcf547-e567-4a67-ae5f-7d6e6196302b" providerId="AD" clId="Web-{0AE32755-1462-8E9A-B102-FA2FFBBBD03E}" dt="2023-09-13T01:33:36.685" v="67" actId="1076"/>
          <ac:picMkLst>
            <pc:docMk/>
            <pc:sldMk cId="620975044" sldId="530"/>
            <ac:picMk id="3" creationId="{C7C470D4-7536-96EF-EF34-B4E1EDDD2580}"/>
          </ac:picMkLst>
        </pc:picChg>
      </pc:sldChg>
      <pc:sldChg chg="addSp new modNotes">
        <pc:chgData name="Carly Pettiona" userId="S::carly.pettiona@healingfoundation.org.au::8cfcf547-e567-4a67-ae5f-7d6e6196302b" providerId="AD" clId="Web-{0AE32755-1462-8E9A-B102-FA2FFBBBD03E}" dt="2023-09-13T01:33:52.842" v="69"/>
        <pc:sldMkLst>
          <pc:docMk/>
          <pc:sldMk cId="132244711" sldId="531"/>
        </pc:sldMkLst>
        <pc:spChg chg="add">
          <ac:chgData name="Carly Pettiona" userId="S::carly.pettiona@healingfoundation.org.au::8cfcf547-e567-4a67-ae5f-7d6e6196302b" providerId="AD" clId="Web-{0AE32755-1462-8E9A-B102-FA2FFBBBD03E}" dt="2023-09-13T01:33:45.514" v="68"/>
          <ac:spMkLst>
            <pc:docMk/>
            <pc:sldMk cId="132244711" sldId="531"/>
            <ac:spMk id="2" creationId="{38B31AB2-9150-8BBA-E68B-CEE777266827}"/>
          </ac:spMkLst>
        </pc:spChg>
        <pc:spChg chg="add">
          <ac:chgData name="Carly Pettiona" userId="S::carly.pettiona@healingfoundation.org.au::8cfcf547-e567-4a67-ae5f-7d6e6196302b" providerId="AD" clId="Web-{0AE32755-1462-8E9A-B102-FA2FFBBBD03E}" dt="2023-09-13T01:33:45.514" v="68"/>
          <ac:spMkLst>
            <pc:docMk/>
            <pc:sldMk cId="132244711" sldId="531"/>
            <ac:spMk id="3" creationId="{BFD75CEE-0E7F-A3A7-E569-FC173FFF28F7}"/>
          </ac:spMkLst>
        </pc:spChg>
        <pc:picChg chg="add">
          <ac:chgData name="Carly Pettiona" userId="S::carly.pettiona@healingfoundation.org.au::8cfcf547-e567-4a67-ae5f-7d6e6196302b" providerId="AD" clId="Web-{0AE32755-1462-8E9A-B102-FA2FFBBBD03E}" dt="2023-09-13T01:33:45.514" v="68"/>
          <ac:picMkLst>
            <pc:docMk/>
            <pc:sldMk cId="132244711" sldId="531"/>
            <ac:picMk id="4" creationId="{25D03C1C-83A2-BBE2-99AF-826E039746DD}"/>
          </ac:picMkLst>
        </pc:picChg>
      </pc:sldChg>
      <pc:sldChg chg="addSp new modNotes">
        <pc:chgData name="Carly Pettiona" userId="S::carly.pettiona@healingfoundation.org.au::8cfcf547-e567-4a67-ae5f-7d6e6196302b" providerId="AD" clId="Web-{0AE32755-1462-8E9A-B102-FA2FFBBBD03E}" dt="2023-09-13T01:34:19.937" v="75"/>
        <pc:sldMkLst>
          <pc:docMk/>
          <pc:sldMk cId="678718933" sldId="532"/>
        </pc:sldMkLst>
        <pc:spChg chg="add">
          <ac:chgData name="Carly Pettiona" userId="S::carly.pettiona@healingfoundation.org.au::8cfcf547-e567-4a67-ae5f-7d6e6196302b" providerId="AD" clId="Web-{0AE32755-1462-8E9A-B102-FA2FFBBBD03E}" dt="2023-09-13T01:34:09.030" v="70"/>
          <ac:spMkLst>
            <pc:docMk/>
            <pc:sldMk cId="678718933" sldId="532"/>
            <ac:spMk id="2" creationId="{ECA0F3E4-8115-37DD-BBFD-28A6E3A8699E}"/>
          </ac:spMkLst>
        </pc:spChg>
        <pc:spChg chg="add">
          <ac:chgData name="Carly Pettiona" userId="S::carly.pettiona@healingfoundation.org.au::8cfcf547-e567-4a67-ae5f-7d6e6196302b" providerId="AD" clId="Web-{0AE32755-1462-8E9A-B102-FA2FFBBBD03E}" dt="2023-09-13T01:34:09.030" v="70"/>
          <ac:spMkLst>
            <pc:docMk/>
            <pc:sldMk cId="678718933" sldId="532"/>
            <ac:spMk id="3" creationId="{FCBEEEF4-E0D2-DCC9-E41F-67560F9CFD96}"/>
          </ac:spMkLst>
        </pc:spChg>
        <pc:spChg chg="add">
          <ac:chgData name="Carly Pettiona" userId="S::carly.pettiona@healingfoundation.org.au::8cfcf547-e567-4a67-ae5f-7d6e6196302b" providerId="AD" clId="Web-{0AE32755-1462-8E9A-B102-FA2FFBBBD03E}" dt="2023-09-13T01:34:09.030" v="70"/>
          <ac:spMkLst>
            <pc:docMk/>
            <pc:sldMk cId="678718933" sldId="532"/>
            <ac:spMk id="4" creationId="{30BF40DB-FAD3-EF7D-79B3-3703F762611B}"/>
          </ac:spMkLst>
        </pc:spChg>
      </pc:sldChg>
      <pc:sldChg chg="addSp modSp new modNotes">
        <pc:chgData name="Carly Pettiona" userId="S::carly.pettiona@healingfoundation.org.au::8cfcf547-e567-4a67-ae5f-7d6e6196302b" providerId="AD" clId="Web-{0AE32755-1462-8E9A-B102-FA2FFBBBD03E}" dt="2023-09-13T01:36:09.847" v="79"/>
        <pc:sldMkLst>
          <pc:docMk/>
          <pc:sldMk cId="985926864" sldId="533"/>
        </pc:sldMkLst>
        <pc:spChg chg="add">
          <ac:chgData name="Carly Pettiona" userId="S::carly.pettiona@healingfoundation.org.au::8cfcf547-e567-4a67-ae5f-7d6e6196302b" providerId="AD" clId="Web-{0AE32755-1462-8E9A-B102-FA2FFBBBD03E}" dt="2023-09-13T01:34:28.500" v="76"/>
          <ac:spMkLst>
            <pc:docMk/>
            <pc:sldMk cId="985926864" sldId="533"/>
            <ac:spMk id="2" creationId="{12621A82-318D-2F76-A535-3F2C003FB39A}"/>
          </ac:spMkLst>
        </pc:spChg>
        <pc:spChg chg="add mod">
          <ac:chgData name="Carly Pettiona" userId="S::carly.pettiona@healingfoundation.org.au::8cfcf547-e567-4a67-ae5f-7d6e6196302b" providerId="AD" clId="Web-{0AE32755-1462-8E9A-B102-FA2FFBBBD03E}" dt="2023-09-13T01:34:33.109" v="77"/>
          <ac:spMkLst>
            <pc:docMk/>
            <pc:sldMk cId="985926864" sldId="533"/>
            <ac:spMk id="3" creationId="{0F61470C-982B-56ED-23B2-BF3F2E19E112}"/>
          </ac:spMkLst>
        </pc:spChg>
      </pc:sldChg>
      <pc:sldChg chg="addSp new">
        <pc:chgData name="Carly Pettiona" userId="S::carly.pettiona@healingfoundation.org.au::8cfcf547-e567-4a67-ae5f-7d6e6196302b" providerId="AD" clId="Web-{0AE32755-1462-8E9A-B102-FA2FFBBBD03E}" dt="2023-09-13T01:36:15.394" v="80"/>
        <pc:sldMkLst>
          <pc:docMk/>
          <pc:sldMk cId="529838108" sldId="534"/>
        </pc:sldMkLst>
        <pc:spChg chg="add">
          <ac:chgData name="Carly Pettiona" userId="S::carly.pettiona@healingfoundation.org.au::8cfcf547-e567-4a67-ae5f-7d6e6196302b" providerId="AD" clId="Web-{0AE32755-1462-8E9A-B102-FA2FFBBBD03E}" dt="2023-09-13T01:36:15.394" v="80"/>
          <ac:spMkLst>
            <pc:docMk/>
            <pc:sldMk cId="529838108" sldId="534"/>
            <ac:spMk id="2" creationId="{016701C5-297E-747C-AF50-0273A7FF1B8D}"/>
          </ac:spMkLst>
        </pc:spChg>
        <pc:spChg chg="add">
          <ac:chgData name="Carly Pettiona" userId="S::carly.pettiona@healingfoundation.org.au::8cfcf547-e567-4a67-ae5f-7d6e6196302b" providerId="AD" clId="Web-{0AE32755-1462-8E9A-B102-FA2FFBBBD03E}" dt="2023-09-13T01:36:15.394" v="80"/>
          <ac:spMkLst>
            <pc:docMk/>
            <pc:sldMk cId="529838108" sldId="534"/>
            <ac:spMk id="3" creationId="{993FC9AD-FBEC-6DED-7122-E4619D2EA8AB}"/>
          </ac:spMkLst>
        </pc:spChg>
      </pc:sldChg>
      <pc:sldChg chg="addSp new modNotes">
        <pc:chgData name="Carly Pettiona" userId="S::carly.pettiona@healingfoundation.org.au::8cfcf547-e567-4a67-ae5f-7d6e6196302b" providerId="AD" clId="Web-{0AE32755-1462-8E9A-B102-FA2FFBBBD03E}" dt="2023-09-13T01:36:51.927" v="86"/>
        <pc:sldMkLst>
          <pc:docMk/>
          <pc:sldMk cId="3102823199" sldId="535"/>
        </pc:sldMkLst>
        <pc:spChg chg="add">
          <ac:chgData name="Carly Pettiona" userId="S::carly.pettiona@healingfoundation.org.au::8cfcf547-e567-4a67-ae5f-7d6e6196302b" providerId="AD" clId="Web-{0AE32755-1462-8E9A-B102-FA2FFBBBD03E}" dt="2023-09-13T01:36:41.911" v="81"/>
          <ac:spMkLst>
            <pc:docMk/>
            <pc:sldMk cId="3102823199" sldId="535"/>
            <ac:spMk id="3" creationId="{9BBDF7C9-76D3-A2D7-3F71-C2EE06304351}"/>
          </ac:spMkLst>
        </pc:spChg>
        <pc:picChg chg="add">
          <ac:chgData name="Carly Pettiona" userId="S::carly.pettiona@healingfoundation.org.au::8cfcf547-e567-4a67-ae5f-7d6e6196302b" providerId="AD" clId="Web-{0AE32755-1462-8E9A-B102-FA2FFBBBD03E}" dt="2023-09-13T01:36:41.911" v="81"/>
          <ac:picMkLst>
            <pc:docMk/>
            <pc:sldMk cId="3102823199" sldId="535"/>
            <ac:picMk id="2" creationId="{B0AF57F1-50BA-8C38-DF5F-A2DC82D7A74F}"/>
          </ac:picMkLst>
        </pc:picChg>
      </pc:sldChg>
      <pc:sldChg chg="addSp modSp new modNotes">
        <pc:chgData name="Carly Pettiona" userId="S::carly.pettiona@healingfoundation.org.au::8cfcf547-e567-4a67-ae5f-7d6e6196302b" providerId="AD" clId="Web-{0AE32755-1462-8E9A-B102-FA2FFBBBD03E}" dt="2023-09-13T01:38:14.727" v="100" actId="1076"/>
        <pc:sldMkLst>
          <pc:docMk/>
          <pc:sldMk cId="75470755" sldId="536"/>
        </pc:sldMkLst>
        <pc:spChg chg="add mod">
          <ac:chgData name="Carly Pettiona" userId="S::carly.pettiona@healingfoundation.org.au::8cfcf547-e567-4a67-ae5f-7d6e6196302b" providerId="AD" clId="Web-{0AE32755-1462-8E9A-B102-FA2FFBBBD03E}" dt="2023-09-13T01:37:36.928" v="97" actId="14100"/>
          <ac:spMkLst>
            <pc:docMk/>
            <pc:sldMk cId="75470755" sldId="536"/>
            <ac:spMk id="2" creationId="{FB612A43-3584-9384-A2E5-22EE70F2C4E4}"/>
          </ac:spMkLst>
        </pc:spChg>
        <pc:picChg chg="add mod">
          <ac:chgData name="Carly Pettiona" userId="S::carly.pettiona@healingfoundation.org.au::8cfcf547-e567-4a67-ae5f-7d6e6196302b" providerId="AD" clId="Web-{0AE32755-1462-8E9A-B102-FA2FFBBBD03E}" dt="2023-09-13T01:38:14.727" v="100" actId="1076"/>
          <ac:picMkLst>
            <pc:docMk/>
            <pc:sldMk cId="75470755" sldId="536"/>
            <ac:picMk id="3" creationId="{5F304CFF-3886-9E8A-14AE-CD8BC5C8B847}"/>
          </ac:picMkLst>
        </pc:picChg>
      </pc:sldChg>
      <pc:sldChg chg="addSp modSp new modNotes">
        <pc:chgData name="Carly Pettiona" userId="S::carly.pettiona@healingfoundation.org.au::8cfcf547-e567-4a67-ae5f-7d6e6196302b" providerId="AD" clId="Web-{0AE32755-1462-8E9A-B102-FA2FFBBBD03E}" dt="2023-09-13T01:38:54.540" v="105"/>
        <pc:sldMkLst>
          <pc:docMk/>
          <pc:sldMk cId="2217051532" sldId="537"/>
        </pc:sldMkLst>
        <pc:spChg chg="add">
          <ac:chgData name="Carly Pettiona" userId="S::carly.pettiona@healingfoundation.org.au::8cfcf547-e567-4a67-ae5f-7d6e6196302b" providerId="AD" clId="Web-{0AE32755-1462-8E9A-B102-FA2FFBBBD03E}" dt="2023-09-13T01:38:25.243" v="101"/>
          <ac:spMkLst>
            <pc:docMk/>
            <pc:sldMk cId="2217051532" sldId="537"/>
            <ac:spMk id="2" creationId="{D5CA0899-1E83-E701-1213-848DA3D28F5D}"/>
          </ac:spMkLst>
        </pc:spChg>
        <pc:spChg chg="add mod">
          <ac:chgData name="Carly Pettiona" userId="S::carly.pettiona@healingfoundation.org.au::8cfcf547-e567-4a67-ae5f-7d6e6196302b" providerId="AD" clId="Web-{0AE32755-1462-8E9A-B102-FA2FFBBBD03E}" dt="2023-09-13T01:38:31.977" v="103" actId="20577"/>
          <ac:spMkLst>
            <pc:docMk/>
            <pc:sldMk cId="2217051532" sldId="537"/>
            <ac:spMk id="3" creationId="{BCCC7FBF-4602-872C-1621-254682A6BC40}"/>
          </ac:spMkLst>
        </pc:spChg>
        <pc:picChg chg="add">
          <ac:chgData name="Carly Pettiona" userId="S::carly.pettiona@healingfoundation.org.au::8cfcf547-e567-4a67-ae5f-7d6e6196302b" providerId="AD" clId="Web-{0AE32755-1462-8E9A-B102-FA2FFBBBD03E}" dt="2023-09-13T01:38:25.243" v="101"/>
          <ac:picMkLst>
            <pc:docMk/>
            <pc:sldMk cId="2217051532" sldId="537"/>
            <ac:picMk id="4" creationId="{ABA000B1-3082-9453-5033-8DE032ABEEFA}"/>
          </ac:picMkLst>
        </pc:picChg>
      </pc:sldChg>
      <pc:sldChg chg="addSp delSp modSp new modNotes">
        <pc:chgData name="Carly Pettiona" userId="S::carly.pettiona@healingfoundation.org.au::8cfcf547-e567-4a67-ae5f-7d6e6196302b" providerId="AD" clId="Web-{0AE32755-1462-8E9A-B102-FA2FFBBBD03E}" dt="2023-09-13T01:40:44.482" v="118" actId="1076"/>
        <pc:sldMkLst>
          <pc:docMk/>
          <pc:sldMk cId="3045352717" sldId="538"/>
        </pc:sldMkLst>
        <pc:spChg chg="add">
          <ac:chgData name="Carly Pettiona" userId="S::carly.pettiona@healingfoundation.org.au::8cfcf547-e567-4a67-ae5f-7d6e6196302b" providerId="AD" clId="Web-{0AE32755-1462-8E9A-B102-FA2FFBBBD03E}" dt="2023-09-13T01:39:03.416" v="108"/>
          <ac:spMkLst>
            <pc:docMk/>
            <pc:sldMk cId="3045352717" sldId="538"/>
            <ac:spMk id="2" creationId="{EE1A3947-FEC4-BB5F-0292-0431E7E88CDD}"/>
          </ac:spMkLst>
        </pc:spChg>
        <pc:picChg chg="add del">
          <ac:chgData name="Carly Pettiona" userId="S::carly.pettiona@healingfoundation.org.au::8cfcf547-e567-4a67-ae5f-7d6e6196302b" providerId="AD" clId="Web-{0AE32755-1462-8E9A-B102-FA2FFBBBD03E}" dt="2023-09-13T01:39:15.541" v="110"/>
          <ac:picMkLst>
            <pc:docMk/>
            <pc:sldMk cId="3045352717" sldId="538"/>
            <ac:picMk id="3" creationId="{BC444E5B-1450-ED3E-9F69-48A59D407625}"/>
          </ac:picMkLst>
        </pc:picChg>
        <pc:picChg chg="add mod">
          <ac:chgData name="Carly Pettiona" userId="S::carly.pettiona@healingfoundation.org.au::8cfcf547-e567-4a67-ae5f-7d6e6196302b" providerId="AD" clId="Web-{0AE32755-1462-8E9A-B102-FA2FFBBBD03E}" dt="2023-09-13T01:40:44.482" v="118" actId="1076"/>
          <ac:picMkLst>
            <pc:docMk/>
            <pc:sldMk cId="3045352717" sldId="538"/>
            <ac:picMk id="4" creationId="{C46422DE-817E-C37B-2E85-ABAEC9C53ABF}"/>
          </ac:picMkLst>
        </pc:picChg>
        <pc:picChg chg="add mod">
          <ac:chgData name="Carly Pettiona" userId="S::carly.pettiona@healingfoundation.org.au::8cfcf547-e567-4a67-ae5f-7d6e6196302b" providerId="AD" clId="Web-{0AE32755-1462-8E9A-B102-FA2FFBBBD03E}" dt="2023-09-13T01:40:41.576" v="117" actId="1076"/>
          <ac:picMkLst>
            <pc:docMk/>
            <pc:sldMk cId="3045352717" sldId="538"/>
            <ac:picMk id="6" creationId="{DAD1E57F-9F07-0CA8-FC20-91EDAB30BB82}"/>
          </ac:picMkLst>
        </pc:picChg>
      </pc:sldChg>
      <pc:sldChg chg="addSp modSp new">
        <pc:chgData name="Carly Pettiona" userId="S::carly.pettiona@healingfoundation.org.au::8cfcf547-e567-4a67-ae5f-7d6e6196302b" providerId="AD" clId="Web-{0AE32755-1462-8E9A-B102-FA2FFBBBD03E}" dt="2023-09-13T01:40:59.451" v="120"/>
        <pc:sldMkLst>
          <pc:docMk/>
          <pc:sldMk cId="2104669485" sldId="539"/>
        </pc:sldMkLst>
        <pc:spChg chg="add">
          <ac:chgData name="Carly Pettiona" userId="S::carly.pettiona@healingfoundation.org.au::8cfcf547-e567-4a67-ae5f-7d6e6196302b" providerId="AD" clId="Web-{0AE32755-1462-8E9A-B102-FA2FFBBBD03E}" dt="2023-09-13T01:40:55.545" v="119"/>
          <ac:spMkLst>
            <pc:docMk/>
            <pc:sldMk cId="2104669485" sldId="539"/>
            <ac:spMk id="2" creationId="{A6EA6B23-D8C7-AE38-50D9-81AD2C60C1D3}"/>
          </ac:spMkLst>
        </pc:spChg>
        <pc:spChg chg="add mod">
          <ac:chgData name="Carly Pettiona" userId="S::carly.pettiona@healingfoundation.org.au::8cfcf547-e567-4a67-ae5f-7d6e6196302b" providerId="AD" clId="Web-{0AE32755-1462-8E9A-B102-FA2FFBBBD03E}" dt="2023-09-13T01:40:59.451" v="120"/>
          <ac:spMkLst>
            <pc:docMk/>
            <pc:sldMk cId="2104669485" sldId="539"/>
            <ac:spMk id="3" creationId="{4204E643-C746-FAFC-F1FF-893C9900BAAA}"/>
          </ac:spMkLst>
        </pc:spChg>
      </pc:sldChg>
      <pc:sldChg chg="new">
        <pc:chgData name="Carly Pettiona" userId="S::carly.pettiona@healingfoundation.org.au::8cfcf547-e567-4a67-ae5f-7d6e6196302b" providerId="AD" clId="Web-{0AE32755-1462-8E9A-B102-FA2FFBBBD03E}" dt="2023-09-13T01:38:56.166" v="107"/>
        <pc:sldMkLst>
          <pc:docMk/>
          <pc:sldMk cId="1594631115" sldId="540"/>
        </pc:sldMkLst>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D7B53E64-74C7-2E86-4CFD-6EEDEC6A8446}"/>
    <pc:docChg chg="addSld modSld">
      <pc:chgData name="Carly Pettiona" userId="S::carly.pettiona@healingfoundation.org.au::8cfcf547-e567-4a67-ae5f-7d6e6196302b" providerId="AD" clId="Web-{D7B53E64-74C7-2E86-4CFD-6EEDEC6A8446}" dt="2023-09-13T04:58:28.331" v="271"/>
      <pc:docMkLst>
        <pc:docMk/>
      </pc:docMkLst>
      <pc:sldChg chg="modSp">
        <pc:chgData name="Carly Pettiona" userId="S::carly.pettiona@healingfoundation.org.au::8cfcf547-e567-4a67-ae5f-7d6e6196302b" providerId="AD" clId="Web-{D7B53E64-74C7-2E86-4CFD-6EEDEC6A8446}" dt="2023-09-13T03:50:03.619" v="5" actId="1076"/>
        <pc:sldMkLst>
          <pc:docMk/>
          <pc:sldMk cId="2491485135" sldId="556"/>
        </pc:sldMkLst>
        <pc:spChg chg="mod">
          <ac:chgData name="Carly Pettiona" userId="S::carly.pettiona@healingfoundation.org.au::8cfcf547-e567-4a67-ae5f-7d6e6196302b" providerId="AD" clId="Web-{D7B53E64-74C7-2E86-4CFD-6EEDEC6A8446}" dt="2023-09-13T03:49:53.978" v="3" actId="1076"/>
          <ac:spMkLst>
            <pc:docMk/>
            <pc:sldMk cId="2491485135" sldId="556"/>
            <ac:spMk id="15" creationId="{02C8EB08-9559-C80B-A62F-B9ECDB5EC0B6}"/>
          </ac:spMkLst>
        </pc:spChg>
        <pc:grpChg chg="mod">
          <ac:chgData name="Carly Pettiona" userId="S::carly.pettiona@healingfoundation.org.au::8cfcf547-e567-4a67-ae5f-7d6e6196302b" providerId="AD" clId="Web-{D7B53E64-74C7-2E86-4CFD-6EEDEC6A8446}" dt="2023-09-13T03:49:59.556" v="4" actId="14100"/>
          <ac:grpSpMkLst>
            <pc:docMk/>
            <pc:sldMk cId="2491485135" sldId="556"/>
            <ac:grpSpMk id="3" creationId="{289E50DA-E59C-4274-F149-72DD88EF9886}"/>
          </ac:grpSpMkLst>
        </pc:grpChg>
        <pc:grpChg chg="mod">
          <ac:chgData name="Carly Pettiona" userId="S::carly.pettiona@healingfoundation.org.au::8cfcf547-e567-4a67-ae5f-7d6e6196302b" providerId="AD" clId="Web-{D7B53E64-74C7-2E86-4CFD-6EEDEC6A8446}" dt="2023-09-13T03:49:50.650" v="2" actId="14100"/>
          <ac:grpSpMkLst>
            <pc:docMk/>
            <pc:sldMk cId="2491485135" sldId="556"/>
            <ac:grpSpMk id="4" creationId="{D980137E-2187-2ABF-5695-8C038493C33F}"/>
          </ac:grpSpMkLst>
        </pc:grpChg>
        <pc:grpChg chg="mod">
          <ac:chgData name="Carly Pettiona" userId="S::carly.pettiona@healingfoundation.org.au::8cfcf547-e567-4a67-ae5f-7d6e6196302b" providerId="AD" clId="Web-{D7B53E64-74C7-2E86-4CFD-6EEDEC6A8446}" dt="2023-09-13T03:49:42.853" v="0" actId="1076"/>
          <ac:grpSpMkLst>
            <pc:docMk/>
            <pc:sldMk cId="2491485135" sldId="556"/>
            <ac:grpSpMk id="6" creationId="{DEE6AD2D-5D03-15A1-0EBA-21CB5B5D88AC}"/>
          </ac:grpSpMkLst>
        </pc:grpChg>
        <pc:grpChg chg="mod">
          <ac:chgData name="Carly Pettiona" userId="S::carly.pettiona@healingfoundation.org.au::8cfcf547-e567-4a67-ae5f-7d6e6196302b" providerId="AD" clId="Web-{D7B53E64-74C7-2E86-4CFD-6EEDEC6A8446}" dt="2023-09-13T03:50:03.619" v="5" actId="1076"/>
          <ac:grpSpMkLst>
            <pc:docMk/>
            <pc:sldMk cId="2491485135" sldId="556"/>
            <ac:grpSpMk id="7" creationId="{1C1AE409-4CC3-BEBB-C45E-4B52041FCCEB}"/>
          </ac:grpSpMkLst>
        </pc:grpChg>
      </pc:sldChg>
      <pc:sldChg chg="addSp modSp modNotes">
        <pc:chgData name="Carly Pettiona" userId="S::carly.pettiona@healingfoundation.org.au::8cfcf547-e567-4a67-ae5f-7d6e6196302b" providerId="AD" clId="Web-{D7B53E64-74C7-2E86-4CFD-6EEDEC6A8446}" dt="2023-09-13T03:51:00.089" v="15" actId="1076"/>
        <pc:sldMkLst>
          <pc:docMk/>
          <pc:sldMk cId="3072659343" sldId="557"/>
        </pc:sldMkLst>
        <pc:spChg chg="add mod">
          <ac:chgData name="Carly Pettiona" userId="S::carly.pettiona@healingfoundation.org.au::8cfcf547-e567-4a67-ae5f-7d6e6196302b" providerId="AD" clId="Web-{D7B53E64-74C7-2E86-4CFD-6EEDEC6A8446}" dt="2023-09-13T03:50:57.229" v="14" actId="14100"/>
          <ac:spMkLst>
            <pc:docMk/>
            <pc:sldMk cId="3072659343" sldId="557"/>
            <ac:spMk id="2" creationId="{AF5CE63D-2A5B-18F0-DC48-020D85902346}"/>
          </ac:spMkLst>
        </pc:spChg>
        <pc:picChg chg="add mod">
          <ac:chgData name="Carly Pettiona" userId="S::carly.pettiona@healingfoundation.org.au::8cfcf547-e567-4a67-ae5f-7d6e6196302b" providerId="AD" clId="Web-{D7B53E64-74C7-2E86-4CFD-6EEDEC6A8446}" dt="2023-09-13T03:51:00.089" v="15" actId="1076"/>
          <ac:picMkLst>
            <pc:docMk/>
            <pc:sldMk cId="3072659343" sldId="557"/>
            <ac:picMk id="3" creationId="{B2038162-4057-5FDA-674E-FC2248BC6D84}"/>
          </ac:picMkLst>
        </pc:picChg>
      </pc:sldChg>
      <pc:sldChg chg="addSp modSp modNotes">
        <pc:chgData name="Carly Pettiona" userId="S::carly.pettiona@healingfoundation.org.au::8cfcf547-e567-4a67-ae5f-7d6e6196302b" providerId="AD" clId="Web-{D7B53E64-74C7-2E86-4CFD-6EEDEC6A8446}" dt="2023-09-13T03:51:50.106" v="27" actId="1076"/>
        <pc:sldMkLst>
          <pc:docMk/>
          <pc:sldMk cId="253525740" sldId="558"/>
        </pc:sldMkLst>
        <pc:spChg chg="add mod">
          <ac:chgData name="Carly Pettiona" userId="S::carly.pettiona@healingfoundation.org.au::8cfcf547-e567-4a67-ae5f-7d6e6196302b" providerId="AD" clId="Web-{D7B53E64-74C7-2E86-4CFD-6EEDEC6A8446}" dt="2023-09-13T03:51:40.184" v="24" actId="14100"/>
          <ac:spMkLst>
            <pc:docMk/>
            <pc:sldMk cId="253525740" sldId="558"/>
            <ac:spMk id="2" creationId="{3274AF95-75BB-150D-BF02-B77ACF1CEE58}"/>
          </ac:spMkLst>
        </pc:spChg>
        <pc:picChg chg="add mod">
          <ac:chgData name="Carly Pettiona" userId="S::carly.pettiona@healingfoundation.org.au::8cfcf547-e567-4a67-ae5f-7d6e6196302b" providerId="AD" clId="Web-{D7B53E64-74C7-2E86-4CFD-6EEDEC6A8446}" dt="2023-09-13T03:51:50.106" v="27" actId="1076"/>
          <ac:picMkLst>
            <pc:docMk/>
            <pc:sldMk cId="253525740" sldId="558"/>
            <ac:picMk id="3" creationId="{58BB32D0-260B-291D-81F1-655D50296A65}"/>
          </ac:picMkLst>
        </pc:picChg>
      </pc:sldChg>
      <pc:sldChg chg="addSp modNotes">
        <pc:chgData name="Carly Pettiona" userId="S::carly.pettiona@healingfoundation.org.au::8cfcf547-e567-4a67-ae5f-7d6e6196302b" providerId="AD" clId="Web-{D7B53E64-74C7-2E86-4CFD-6EEDEC6A8446}" dt="2023-09-13T03:52:42.404" v="37"/>
        <pc:sldMkLst>
          <pc:docMk/>
          <pc:sldMk cId="703560948" sldId="559"/>
        </pc:sldMkLst>
        <pc:spChg chg="add">
          <ac:chgData name="Carly Pettiona" userId="S::carly.pettiona@healingfoundation.org.au::8cfcf547-e567-4a67-ae5f-7d6e6196302b" providerId="AD" clId="Web-{D7B53E64-74C7-2E86-4CFD-6EEDEC6A8446}" dt="2023-09-13T03:52:02.590" v="28"/>
          <ac:spMkLst>
            <pc:docMk/>
            <pc:sldMk cId="703560948" sldId="559"/>
            <ac:spMk id="2" creationId="{EE18706F-9720-32F7-C2A1-8CFA37C9B813}"/>
          </ac:spMkLst>
        </pc:spChg>
        <pc:spChg chg="add">
          <ac:chgData name="Carly Pettiona" userId="S::carly.pettiona@healingfoundation.org.au::8cfcf547-e567-4a67-ae5f-7d6e6196302b" providerId="AD" clId="Web-{D7B53E64-74C7-2E86-4CFD-6EEDEC6A8446}" dt="2023-09-13T03:52:02.590" v="28"/>
          <ac:spMkLst>
            <pc:docMk/>
            <pc:sldMk cId="703560948" sldId="559"/>
            <ac:spMk id="6" creationId="{D1AD8EA4-CE03-FEB5-376C-ECBB90E1821E}"/>
          </ac:spMkLst>
        </pc:spChg>
        <pc:picChg chg="add">
          <ac:chgData name="Carly Pettiona" userId="S::carly.pettiona@healingfoundation.org.au::8cfcf547-e567-4a67-ae5f-7d6e6196302b" providerId="AD" clId="Web-{D7B53E64-74C7-2E86-4CFD-6EEDEC6A8446}" dt="2023-09-13T03:52:02.590" v="28"/>
          <ac:picMkLst>
            <pc:docMk/>
            <pc:sldMk cId="703560948" sldId="559"/>
            <ac:picMk id="3" creationId="{5054D52E-7DF4-30CD-DAD4-9DA81CB65655}"/>
          </ac:picMkLst>
        </pc:picChg>
        <pc:picChg chg="add">
          <ac:chgData name="Carly Pettiona" userId="S::carly.pettiona@healingfoundation.org.au::8cfcf547-e567-4a67-ae5f-7d6e6196302b" providerId="AD" clId="Web-{D7B53E64-74C7-2E86-4CFD-6EEDEC6A8446}" dt="2023-09-13T03:52:02.590" v="28"/>
          <ac:picMkLst>
            <pc:docMk/>
            <pc:sldMk cId="703560948" sldId="559"/>
            <ac:picMk id="4" creationId="{9E8670A1-4ACB-65E3-DB31-84936E14DD37}"/>
          </ac:picMkLst>
        </pc:picChg>
        <pc:picChg chg="add">
          <ac:chgData name="Carly Pettiona" userId="S::carly.pettiona@healingfoundation.org.au::8cfcf547-e567-4a67-ae5f-7d6e6196302b" providerId="AD" clId="Web-{D7B53E64-74C7-2E86-4CFD-6EEDEC6A8446}" dt="2023-09-13T03:52:02.590" v="28"/>
          <ac:picMkLst>
            <pc:docMk/>
            <pc:sldMk cId="703560948" sldId="559"/>
            <ac:picMk id="5" creationId="{18AD57BE-8136-03EB-D7D9-B89E4249E13A}"/>
          </ac:picMkLst>
        </pc:picChg>
      </pc:sldChg>
      <pc:sldChg chg="addSp delSp modSp modNotes">
        <pc:chgData name="Carly Pettiona" userId="S::carly.pettiona@healingfoundation.org.au::8cfcf547-e567-4a67-ae5f-7d6e6196302b" providerId="AD" clId="Web-{D7B53E64-74C7-2E86-4CFD-6EEDEC6A8446}" dt="2023-09-13T04:58:28.331" v="271"/>
        <pc:sldMkLst>
          <pc:docMk/>
          <pc:sldMk cId="2759079487" sldId="560"/>
        </pc:sldMkLst>
        <pc:spChg chg="add">
          <ac:chgData name="Carly Pettiona" userId="S::carly.pettiona@healingfoundation.org.au::8cfcf547-e567-4a67-ae5f-7d6e6196302b" providerId="AD" clId="Web-{D7B53E64-74C7-2E86-4CFD-6EEDEC6A8446}" dt="2023-09-13T03:52:43.248" v="38"/>
          <ac:spMkLst>
            <pc:docMk/>
            <pc:sldMk cId="2759079487" sldId="560"/>
            <ac:spMk id="2" creationId="{2D974A57-B7EB-DC80-A475-D822565FD79F}"/>
          </ac:spMkLst>
        </pc:spChg>
        <pc:spChg chg="add mod">
          <ac:chgData name="Carly Pettiona" userId="S::carly.pettiona@healingfoundation.org.au::8cfcf547-e567-4a67-ae5f-7d6e6196302b" providerId="AD" clId="Web-{D7B53E64-74C7-2E86-4CFD-6EEDEC6A8446}" dt="2023-09-13T04:50:33.024" v="249" actId="1076"/>
          <ac:spMkLst>
            <pc:docMk/>
            <pc:sldMk cId="2759079487" sldId="560"/>
            <ac:spMk id="3" creationId="{C414ECE3-66F7-FB01-EC82-7BBC07D94D52}"/>
          </ac:spMkLst>
        </pc:spChg>
        <pc:picChg chg="add mod">
          <ac:chgData name="Carly Pettiona" userId="S::carly.pettiona@healingfoundation.org.au::8cfcf547-e567-4a67-ae5f-7d6e6196302b" providerId="AD" clId="Web-{D7B53E64-74C7-2E86-4CFD-6EEDEC6A8446}" dt="2023-09-13T04:57:51.861" v="258" actId="14100"/>
          <ac:picMkLst>
            <pc:docMk/>
            <pc:sldMk cId="2759079487" sldId="560"/>
            <ac:picMk id="4" creationId="{4F48C4B0-FCA3-BAA8-13D8-2588B6F0620E}"/>
          </ac:picMkLst>
        </pc:picChg>
        <pc:picChg chg="add del">
          <ac:chgData name="Carly Pettiona" userId="S::carly.pettiona@healingfoundation.org.au::8cfcf547-e567-4a67-ae5f-7d6e6196302b" providerId="AD" clId="Web-{D7B53E64-74C7-2E86-4CFD-6EEDEC6A8446}" dt="2023-09-13T04:23:29.020" v="145"/>
          <ac:picMkLst>
            <pc:docMk/>
            <pc:sldMk cId="2759079487" sldId="560"/>
            <ac:picMk id="4" creationId="{E2C8C290-8CC7-A879-6DB9-BF98D35C9224}"/>
          </ac:picMkLst>
        </pc:picChg>
        <pc:picChg chg="add del">
          <ac:chgData name="Carly Pettiona" userId="S::carly.pettiona@healingfoundation.org.au::8cfcf547-e567-4a67-ae5f-7d6e6196302b" providerId="AD" clId="Web-{D7B53E64-74C7-2E86-4CFD-6EEDEC6A8446}" dt="2023-09-13T04:23:29.020" v="144"/>
          <ac:picMkLst>
            <pc:docMk/>
            <pc:sldMk cId="2759079487" sldId="560"/>
            <ac:picMk id="5" creationId="{F3C13775-1D41-53A8-1228-63D7FC9787DB}"/>
          </ac:picMkLst>
        </pc:picChg>
        <pc:picChg chg="add mod ord modCrop">
          <ac:chgData name="Carly Pettiona" userId="S::carly.pettiona@healingfoundation.org.au::8cfcf547-e567-4a67-ae5f-7d6e6196302b" providerId="AD" clId="Web-{D7B53E64-74C7-2E86-4CFD-6EEDEC6A8446}" dt="2023-09-13T04:58:05.674" v="263" actId="1076"/>
          <ac:picMkLst>
            <pc:docMk/>
            <pc:sldMk cId="2759079487" sldId="560"/>
            <ac:picMk id="6" creationId="{B5921488-9CC9-B2E0-5D4D-6626387C4DF9}"/>
          </ac:picMkLst>
        </pc:picChg>
        <pc:picChg chg="add mod ord">
          <ac:chgData name="Carly Pettiona" userId="S::carly.pettiona@healingfoundation.org.au::8cfcf547-e567-4a67-ae5f-7d6e6196302b" providerId="AD" clId="Web-{D7B53E64-74C7-2E86-4CFD-6EEDEC6A8446}" dt="2023-09-13T04:57:58.908" v="260"/>
          <ac:picMkLst>
            <pc:docMk/>
            <pc:sldMk cId="2759079487" sldId="560"/>
            <ac:picMk id="7" creationId="{9C645F36-A418-5DEF-676E-028BEE1A83AA}"/>
          </ac:picMkLst>
        </pc:picChg>
        <pc:picChg chg="add mod">
          <ac:chgData name="Carly Pettiona" userId="S::carly.pettiona@healingfoundation.org.au::8cfcf547-e567-4a67-ae5f-7d6e6196302b" providerId="AD" clId="Web-{D7B53E64-74C7-2E86-4CFD-6EEDEC6A8446}" dt="2023-09-13T04:49:29.867" v="237" actId="1076"/>
          <ac:picMkLst>
            <pc:docMk/>
            <pc:sldMk cId="2759079487" sldId="560"/>
            <ac:picMk id="8" creationId="{A43EBAA2-80B8-9326-D672-CF59B2CB7BA7}"/>
          </ac:picMkLst>
        </pc:picChg>
        <pc:picChg chg="add mod">
          <ac:chgData name="Carly Pettiona" userId="S::carly.pettiona@healingfoundation.org.au::8cfcf547-e567-4a67-ae5f-7d6e6196302b" providerId="AD" clId="Web-{D7B53E64-74C7-2E86-4CFD-6EEDEC6A8446}" dt="2023-09-13T04:49:53.695" v="244" actId="1076"/>
          <ac:picMkLst>
            <pc:docMk/>
            <pc:sldMk cId="2759079487" sldId="560"/>
            <ac:picMk id="9" creationId="{06F1843E-9F8B-E75E-2C71-BA6915D4E902}"/>
          </ac:picMkLst>
        </pc:picChg>
        <pc:picChg chg="add mod">
          <ac:chgData name="Carly Pettiona" userId="S::carly.pettiona@healingfoundation.org.au::8cfcf547-e567-4a67-ae5f-7d6e6196302b" providerId="AD" clId="Web-{D7B53E64-74C7-2E86-4CFD-6EEDEC6A8446}" dt="2023-09-13T04:49:37.039" v="240" actId="1076"/>
          <ac:picMkLst>
            <pc:docMk/>
            <pc:sldMk cId="2759079487" sldId="560"/>
            <ac:picMk id="10" creationId="{5BF9419B-70D0-BC99-D822-8F24E5F9151A}"/>
          </ac:picMkLst>
        </pc:picChg>
        <pc:picChg chg="add del mod">
          <ac:chgData name="Carly Pettiona" userId="S::carly.pettiona@healingfoundation.org.au::8cfcf547-e567-4a67-ae5f-7d6e6196302b" providerId="AD" clId="Web-{D7B53E64-74C7-2E86-4CFD-6EEDEC6A8446}" dt="2023-09-13T04:26:48.931" v="181"/>
          <ac:picMkLst>
            <pc:docMk/>
            <pc:sldMk cId="2759079487" sldId="560"/>
            <ac:picMk id="11" creationId="{7E8A532E-F310-F842-B220-A026F9659E64}"/>
          </ac:picMkLst>
        </pc:picChg>
        <pc:picChg chg="add mod">
          <ac:chgData name="Carly Pettiona" userId="S::carly.pettiona@healingfoundation.org.au::8cfcf547-e567-4a67-ae5f-7d6e6196302b" providerId="AD" clId="Web-{D7B53E64-74C7-2E86-4CFD-6EEDEC6A8446}" dt="2023-09-13T04:50:27.368" v="247" actId="1076"/>
          <ac:picMkLst>
            <pc:docMk/>
            <pc:sldMk cId="2759079487" sldId="560"/>
            <ac:picMk id="12" creationId="{00E5AE71-D8B1-9761-8B69-A0A4E92DB187}"/>
          </ac:picMkLst>
        </pc:picChg>
        <pc:picChg chg="add mod">
          <ac:chgData name="Carly Pettiona" userId="S::carly.pettiona@healingfoundation.org.au::8cfcf547-e567-4a67-ae5f-7d6e6196302b" providerId="AD" clId="Web-{D7B53E64-74C7-2E86-4CFD-6EEDEC6A8446}" dt="2023-09-13T04:50:27.383" v="248" actId="1076"/>
          <ac:picMkLst>
            <pc:docMk/>
            <pc:sldMk cId="2759079487" sldId="560"/>
            <ac:picMk id="13" creationId="{D0D3B56A-1474-5FF0-45A0-B6E6C5D026CC}"/>
          </ac:picMkLst>
        </pc:picChg>
      </pc:sldChg>
      <pc:sldChg chg="addSp new modNotes">
        <pc:chgData name="Carly Pettiona" userId="S::carly.pettiona@healingfoundation.org.au::8cfcf547-e567-4a67-ae5f-7d6e6196302b" providerId="AD" clId="Web-{D7B53E64-74C7-2E86-4CFD-6EEDEC6A8446}" dt="2023-09-13T03:53:25.827" v="54"/>
        <pc:sldMkLst>
          <pc:docMk/>
          <pc:sldMk cId="2585980516" sldId="561"/>
        </pc:sldMkLst>
        <pc:spChg chg="add">
          <ac:chgData name="Carly Pettiona" userId="S::carly.pettiona@healingfoundation.org.au::8cfcf547-e567-4a67-ae5f-7d6e6196302b" providerId="AD" clId="Web-{D7B53E64-74C7-2E86-4CFD-6EEDEC6A8446}" dt="2023-09-13T03:52:57.342" v="41"/>
          <ac:spMkLst>
            <pc:docMk/>
            <pc:sldMk cId="2585980516" sldId="561"/>
            <ac:spMk id="3" creationId="{37AF6725-E549-BC3D-0E04-C29631BDBA2E}"/>
          </ac:spMkLst>
        </pc:spChg>
        <pc:picChg chg="add">
          <ac:chgData name="Carly Pettiona" userId="S::carly.pettiona@healingfoundation.org.au::8cfcf547-e567-4a67-ae5f-7d6e6196302b" providerId="AD" clId="Web-{D7B53E64-74C7-2E86-4CFD-6EEDEC6A8446}" dt="2023-09-13T03:52:57.342" v="41"/>
          <ac:picMkLst>
            <pc:docMk/>
            <pc:sldMk cId="2585980516" sldId="561"/>
            <ac:picMk id="2" creationId="{BCE32337-636C-6730-0EA6-07E3B41EB04A}"/>
          </ac:picMkLst>
        </pc:picChg>
      </pc:sldChg>
    </pc:docChg>
  </pc:docChgLst>
  <pc:docChgLst>
    <pc:chgData name="Carly Pettiona" userId="S::carly.pettiona@healingfoundation.org.au::8cfcf547-e567-4a67-ae5f-7d6e6196302b" providerId="AD" clId="Web-{B377F038-054B-8BA2-C8FB-D0681429EA4B}"/>
    <pc:docChg chg="modSld">
      <pc:chgData name="Carly Pettiona" userId="S::carly.pettiona@healingfoundation.org.au::8cfcf547-e567-4a67-ae5f-7d6e6196302b" providerId="AD" clId="Web-{B377F038-054B-8BA2-C8FB-D0681429EA4B}" dt="2023-09-14T06:48:51.686" v="6"/>
      <pc:docMkLst>
        <pc:docMk/>
      </pc:docMkLst>
      <pc:sldChg chg="modNotes">
        <pc:chgData name="Carly Pettiona" userId="S::carly.pettiona@healingfoundation.org.au::8cfcf547-e567-4a67-ae5f-7d6e6196302b" providerId="AD" clId="Web-{B377F038-054B-8BA2-C8FB-D0681429EA4B}" dt="2023-09-14T06:48:51.686" v="6"/>
        <pc:sldMkLst>
          <pc:docMk/>
          <pc:sldMk cId="370741408" sldId="390"/>
        </pc:sldMkLst>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kDs0oTYZqe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g9n_UPyVR5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g9n_UPyVR5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kDs0oTYZqe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ustralianstogether.org.au/discover-and-learn/our-history/colonisa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kDs0oTYZqe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ealingfoundation.org.au/app/uploads/2018/08/HF_Stolen_Gererations_2Page_Infographics_Aug2018_V1.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CE7hCCO9jv8"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HelxCAldlA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CE7hCCO9jv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HelxCAldlA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witter.com/MarkMcGowanMP/status/96325222063962931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circle.org.au/national-apology-da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yj3-pMnyUOI"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youtube.com/watch?v=FE6Yvy--5aw" TargetMode="External"/><Relationship Id="rId4" Type="http://schemas.openxmlformats.org/officeDocument/2006/relationships/hyperlink" Target="https://www.youtube.com/watch?v=wj8Gf1rkJK8"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yj3-pMnyUOI"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wj8Gf1rkJK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FE6Yvy--5aw"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kids.britannica.com/students/article/Douglas-Nicholls/628838"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insidestory.org.au/the-evolution-of-a-myth/" TargetMode="External"/><Relationship Id="rId4" Type="http://schemas.openxmlformats.org/officeDocument/2006/relationships/hyperlink" Target="https://williamcooper.monash.edu/people/john-jack-patten/"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theguardian.com/sport/2023/may/31/if-im-only-known-for-football-ive-failed-adam-goodes-opens-up-in-rare-interview" TargetMode="External"/><Relationship Id="rId13" Type="http://schemas.openxmlformats.org/officeDocument/2006/relationships/hyperlink" Target="https://www.theguardian.com/world/2013/oct/31/redfern-now-receptive-audience-indigenous-sydney" TargetMode="External"/><Relationship Id="rId3" Type="http://schemas.openxmlformats.org/officeDocument/2006/relationships/hyperlink" Target="https://humanrights.gov.au/our-work/rights-and-freedoms/right-self-determination" TargetMode="External"/><Relationship Id="rId7" Type="http://schemas.openxmlformats.org/officeDocument/2006/relationships/hyperlink" Target="https://www.abc.net.au/news/2016-07-15/actress-miranda-tapsell-on-resilience-and-diversity/7629718" TargetMode="External"/><Relationship Id="rId12" Type="http://schemas.openxmlformats.org/officeDocument/2006/relationships/hyperlink" Target="https://www.theguardian.com/lifeandstyle/2023/jun/26/its-pretty-much-a-second-child-nakkiah-lui-on-family-finger-limes-and-her-new-food-podcast"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aiatsis.gov.au/explore/day-of-mourning" TargetMode="External"/><Relationship Id="rId11" Type="http://schemas.openxmlformats.org/officeDocument/2006/relationships/hyperlink" Target="https://www.theguardian.com/commentisfree/2014/nov/14/indigenous-rapper-adam-briggs-an-introvert-with-an-extroverts-career" TargetMode="External"/><Relationship Id="rId5" Type="http://schemas.openxmlformats.org/officeDocument/2006/relationships/hyperlink" Target="https://www.abc.net.au/news/2018-01-24/australia-day-we-will-never-have-a-reason-to-rejoice-this-day/9339738" TargetMode="External"/><Relationship Id="rId10" Type="http://schemas.openxmlformats.org/officeDocument/2006/relationships/hyperlink" Target="https://musicfeeds.com.au/album/review-baker-boy-has-truly-arrived-with-debut-album-gela/" TargetMode="External"/><Relationship Id="rId4" Type="http://schemas.openxmlformats.org/officeDocument/2006/relationships/hyperlink" Target="https://humanrights.gov.au/our-work/un-declaration-rights-indigenous-peoples-1" TargetMode="External"/><Relationship Id="rId9" Type="http://schemas.openxmlformats.org/officeDocument/2006/relationships/hyperlink" Target="https://www.jessicamauboy.com.au/" TargetMode="External"/><Relationship Id="rId14" Type="http://schemas.openxmlformats.org/officeDocument/2006/relationships/hyperlink" Target="https://www.abc.net.au/qanda/steven-oliver-2022/101707356"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atements.qld.gov.au/statements/93514"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youtube.com/watch?v=g9n_UPyVR5s" TargetMode="External"/><Relationship Id="rId4" Type="http://schemas.openxmlformats.org/officeDocument/2006/relationships/hyperlink" Target="https://www.youtube.com/watch?v=kDs0oTYZqe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Encourage students to share what they know about the Stolen Generations. Use the next slide to explain what happened in more detail.</a:t>
            </a: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More information:</a:t>
            </a:r>
          </a:p>
          <a:p>
            <a:pPr marL="171450" indent="-171450">
              <a:spcBef>
                <a:spcPts val="1000"/>
              </a:spcBef>
              <a:buFont typeface="Arial"/>
              <a:buChar char="•"/>
            </a:pPr>
            <a:r>
              <a:rPr lang="en-US" dirty="0"/>
              <a:t>First Nations children were removed by government authorities from the mid-1800s to the 1970s. In the 1860s, Victoria became the first state to pass laws </a:t>
            </a:r>
            <a:r>
              <a:rPr lang="en-US" err="1"/>
              <a:t>authorising</a:t>
            </a:r>
            <a:r>
              <a:rPr lang="en-US" dirty="0"/>
              <a:t> the removal of First Nations children from their families. </a:t>
            </a:r>
            <a:endParaRPr lang="en-US" dirty="0">
              <a:ea typeface="Calibri" panose="020F0502020204030204"/>
              <a:cs typeface="Calibri"/>
            </a:endParaRPr>
          </a:p>
          <a:p>
            <a:pPr marL="171450" indent="-171450">
              <a:spcBef>
                <a:spcPts val="1000"/>
              </a:spcBef>
              <a:buFont typeface="Arial"/>
              <a:buChar char="•"/>
            </a:pPr>
            <a:r>
              <a:rPr lang="en-US" dirty="0"/>
              <a:t>Similar policies were later adopted by other states and territories – and by the federal government when it was established in the 1900s. </a:t>
            </a:r>
            <a:endParaRPr lang="en-US" dirty="0">
              <a:ea typeface="Calibri" panose="020F0502020204030204"/>
              <a:cs typeface="Calibri"/>
            </a:endParaRPr>
          </a:p>
          <a:p>
            <a:pPr marL="171450" indent="-171450">
              <a:spcBef>
                <a:spcPts val="1000"/>
              </a:spcBef>
              <a:buFont typeface="Arial"/>
              <a:buChar char="•"/>
            </a:pPr>
            <a:r>
              <a:rPr lang="en-US" dirty="0"/>
              <a:t>For about a century, thousands of children were taken from their families, communities and culture, many never to be returned. </a:t>
            </a:r>
            <a:endParaRPr lang="en-US" dirty="0">
              <a:ea typeface="Calibri" panose="020F0502020204030204"/>
              <a:cs typeface="Calibri"/>
            </a:endParaRPr>
          </a:p>
          <a:p>
            <a:pPr marL="171450" indent="-171450">
              <a:spcBef>
                <a:spcPts val="1000"/>
              </a:spcBef>
              <a:buFont typeface="Arial"/>
              <a:buChar char="•"/>
            </a:pPr>
            <a:r>
              <a:rPr lang="en-US" dirty="0"/>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dirty="0">
              <a:ea typeface="Calibri" panose="020F0502020204030204"/>
              <a:cs typeface="Calibri"/>
            </a:endParaRPr>
          </a:p>
          <a:p>
            <a:pPr marL="171450" indent="-171450">
              <a:spcBef>
                <a:spcPts val="1000"/>
              </a:spcBef>
              <a:buFont typeface="Arial"/>
              <a:buChar char="•"/>
            </a:pPr>
            <a:r>
              <a:rPr lang="en-US" dirty="0"/>
              <a:t>There are currently more than 33,000 Stolen Generations survivors in Australia. More than one third of all First Nations peoples are their descendants. In Western Australia, more than half of the population have Stolen Generation links.</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1191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a:t>
            </a:r>
            <a:r>
              <a:rPr lang="en-US" dirty="0">
                <a:hlinkClick r:id="rId3"/>
              </a:rPr>
              <a:t>https://www.youtube.com/watch?v=kDs0oTYZqeE</a:t>
            </a:r>
            <a:r>
              <a:rPr lang="en-US" dirty="0"/>
              <a:t> </a:t>
            </a:r>
          </a:p>
          <a:p>
            <a:endParaRPr lang="en-US" dirty="0"/>
          </a:p>
          <a:p>
            <a:r>
              <a:rPr lang="en-US" dirty="0"/>
              <a:t>Tell students that Aunty Fay Clayton-Moseley is a Stolen Generations survivor and she has shared her story in this video</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38429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whole class discussion in response to the video and the information on the topics listed on slide. </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1869604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Complete the think/pair portion of the activity, then bring up the reminder for what they were focusing on. Give them more time in their pairs, then come together as a group to discuss.</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50332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students to think of where they've heard the term before. </a:t>
            </a:r>
            <a:endParaRPr lang="en-US" dirty="0"/>
          </a:p>
          <a:p>
            <a:endParaRPr lang="en-AU" dirty="0"/>
          </a:p>
          <a:p>
            <a:r>
              <a:rPr lang="en-AU" dirty="0"/>
              <a:t>As students make suggestions these can be written on the board or in a word document to slowly build the definition before providing the definition.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3220285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121638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irony worksheet (appendix 2 of the Year 8 Stolen Generations School Resource Kit for Teachers and Students) and read through as a class.</a:t>
            </a:r>
          </a:p>
          <a:p>
            <a:endParaRPr lang="en-US" dirty="0"/>
          </a:p>
          <a:p>
            <a:r>
              <a:rPr lang="en-US" dirty="0"/>
              <a:t>Introduce video on next slide – Give Nothing to Racism</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262605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Link: </a:t>
            </a:r>
            <a:r>
              <a:rPr lang="en-AU" dirty="0">
                <a:hlinkClick r:id="rId3"/>
              </a:rPr>
              <a:t>https://www.youtube.com/watch?v=g9n_UPyVR5s</a:t>
            </a:r>
            <a:r>
              <a:rPr lang="en-AU" dirty="0"/>
              <a:t> </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4108155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Link: </a:t>
            </a:r>
            <a:r>
              <a:rPr lang="en-AU" dirty="0">
                <a:hlinkClick r:id="rId3"/>
              </a:rPr>
              <a:t>https://www.youtube.com/watch?v=g9n_UPyVR5s</a:t>
            </a:r>
            <a:r>
              <a:rPr lang="en-AU" dirty="0"/>
              <a:t> </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229007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dirty="0">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Appendix 1 – Aunty Fay Clayton-Moseley's transcript. Read through as a class, give students a print out or a digital copy so they can make notes and mark sections that use irony.</a:t>
            </a: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4049521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Encourage students to mark the examples of irony on their own copy of the transcript </a:t>
            </a: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3180010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Find a local reconciliation award for students to nominate Aunty Fay Clayton-Moseley. These can be given at a state level or more locally.</a:t>
            </a:r>
            <a:endParaRPr lang="en-US"/>
          </a:p>
          <a:p>
            <a:endParaRPr lang="en-AU" dirty="0"/>
          </a:p>
          <a:p>
            <a:r>
              <a:rPr lang="en-AU" dirty="0"/>
              <a:t>Students write a nomination to recommend Aunty Faye Clayton-Moseley as a candidate for a local award (Appendix 3).</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2218091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whole class discussion. </a:t>
            </a: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490109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taking part in a </a:t>
            </a:r>
            <a:r>
              <a:rPr lang="en-US" b="1" dirty="0"/>
              <a:t>yarning circle</a:t>
            </a:r>
            <a:r>
              <a:rPr lang="en-US" dirty="0"/>
              <a:t> with the class, you will each create an infographic to inform the school community about the ongoing impact of the Stolen Generations</a:t>
            </a:r>
          </a:p>
          <a:p>
            <a:endParaRPr lang="en-US" dirty="0">
              <a:cs typeface="Calibri"/>
            </a:endParaRPr>
          </a:p>
          <a:p>
            <a:r>
              <a:rPr lang="en-US" b="1" dirty="0">
                <a:cs typeface="Calibri"/>
              </a:rPr>
              <a:t>Resources</a:t>
            </a:r>
            <a:endParaRPr lang="en-US" dirty="0">
              <a:cs typeface="Calibri"/>
            </a:endParaRPr>
          </a:p>
          <a:p>
            <a:pPr marL="171450" indent="-171450">
              <a:buFont typeface="Arial"/>
              <a:buChar char="•"/>
            </a:pPr>
            <a:r>
              <a:rPr lang="en-US" dirty="0"/>
              <a:t>Consequences of </a:t>
            </a:r>
            <a:r>
              <a:rPr lang="en-US" err="1"/>
              <a:t>colonisation</a:t>
            </a:r>
            <a:r>
              <a:rPr lang="en-US"/>
              <a:t> (Appendix 4).</a:t>
            </a:r>
          </a:p>
          <a:p>
            <a:pPr marL="171450" indent="-171450">
              <a:buFont typeface="Arial"/>
              <a:buChar char="•"/>
            </a:pPr>
            <a:r>
              <a:rPr lang="en-US" dirty="0">
                <a:hlinkClick r:id="rId3"/>
              </a:rPr>
              <a:t>Telling Our Stories – Our Stolen Generations</a:t>
            </a:r>
            <a:r>
              <a:rPr lang="en-US"/>
              <a:t> (Fay Clayton-Moseley).</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1170291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a yarning circle:</a:t>
            </a:r>
            <a:endParaRPr lang="en-US"/>
          </a:p>
          <a:p>
            <a:pPr marL="171450" indent="-171450">
              <a:buFont typeface="Arial"/>
              <a:buChar char="•"/>
            </a:pPr>
            <a:r>
              <a:rPr lang="en-AU" dirty="0"/>
              <a:t>choose a quiet place (preferably outdoors) and arrange chairs or cushions in a circle</a:t>
            </a:r>
            <a:endParaRPr lang="en-US"/>
          </a:p>
          <a:p>
            <a:pPr marL="171450" indent="-171450">
              <a:buFont typeface="Arial"/>
              <a:buChar char="•"/>
            </a:pPr>
            <a:r>
              <a:rPr lang="en-AU" dirty="0"/>
              <a:t>invite students to share their knowledge and understanding of the Stolen Generations and The Healing Foundation</a:t>
            </a:r>
            <a:endParaRPr lang="en-US"/>
          </a:p>
          <a:p>
            <a:pPr marL="171450" indent="-171450">
              <a:buFont typeface="Arial"/>
              <a:buChar char="•"/>
            </a:pPr>
            <a:r>
              <a:rPr lang="en-AU" dirty="0"/>
              <a:t>guide students to reflect on sharing of knowledge, understanding and perspectives.</a:t>
            </a:r>
            <a:endParaRPr lang="en-US" dirty="0">
              <a:cs typeface="Calibri"/>
            </a:endParaRPr>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3485359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share what they know about Intergenerational Trauma. Use the next slide to explain what happened in more detail.</a:t>
            </a: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4203921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More information:</a:t>
            </a:r>
            <a:endParaRPr lang="en-US" dirty="0"/>
          </a:p>
          <a:p>
            <a:r>
              <a:rPr lang="en-AU" dirty="0"/>
              <a:t>Their children may experience difficulties with attachment, disconnection from their extended families and culture and high levels of stress from family and community members who are dealing with the impacts of trauma. This can create developmental issues for children, who are particularly susceptible to distress at a young age. This creates a cycle of trauma, where the impact is passed from one generation to the next. </a:t>
            </a:r>
          </a:p>
          <a:p>
            <a:endParaRPr lang="en-AU"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322692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out list of consequences of colonisation (Appendix 4) and guide students to classify examples as short-term or long-term effects. Create a table on the board where the answers to the activity can go</a:t>
            </a:r>
            <a:endParaRPr lang="en-US" dirty="0"/>
          </a:p>
          <a:p>
            <a:endParaRPr lang="en-AU" dirty="0"/>
          </a:p>
          <a:p>
            <a:r>
              <a:rPr lang="en-AU" dirty="0"/>
              <a:t>Image source: </a:t>
            </a:r>
            <a:r>
              <a:rPr lang="en-AU" dirty="0">
                <a:hlinkClick r:id="rId3"/>
              </a:rPr>
              <a:t>https://australianstogether.org.au/discover-and-learn/our-history/colonisation/</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3907651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may wish to use this table to click and drag the consequences into the two columns, or you can type them in</a:t>
            </a: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330633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a:t>
            </a:r>
            <a:r>
              <a:rPr lang="en-US" dirty="0">
                <a:hlinkClick r:id="rId3"/>
              </a:rPr>
              <a:t>https://www.youtube.com/watch?v=kDs0oTYZqeE</a:t>
            </a:r>
            <a:r>
              <a:rPr lang="en-US" dirty="0"/>
              <a:t> </a:t>
            </a:r>
          </a:p>
          <a:p>
            <a:endParaRPr lang="en-US" dirty="0"/>
          </a:p>
          <a:p>
            <a:r>
              <a:rPr lang="en-US" dirty="0"/>
              <a:t>Thinking back to this video from yesterday, what other consequences of </a:t>
            </a:r>
            <a:r>
              <a:rPr lang="en-US" dirty="0" err="1"/>
              <a:t>colonisation</a:t>
            </a:r>
            <a:r>
              <a:rPr lang="en-US" dirty="0"/>
              <a:t> can we add to the list?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1916255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pairs, students research Intergenerational Trauma and gather information on the long-term effects of colonisation. Recommended resources:</a:t>
            </a:r>
            <a:endParaRPr lang="en-US" dirty="0"/>
          </a:p>
          <a:p>
            <a:pPr marL="171450" indent="-171450">
              <a:buFont typeface="Arial,Sans-Serif"/>
              <a:buChar char="•"/>
            </a:pPr>
            <a:r>
              <a:rPr lang="en-AU" dirty="0"/>
              <a:t>The Healing Foundation – Intergenerational Trauma and young people</a:t>
            </a:r>
            <a:endParaRPr lang="en-US" dirty="0"/>
          </a:p>
          <a:p>
            <a:pPr marL="171450" indent="-171450">
              <a:buFont typeface="Arial,Sans-Serif"/>
              <a:buChar char="•"/>
            </a:pPr>
            <a:r>
              <a:rPr lang="en-AU" dirty="0"/>
              <a:t>Creative Spirits</a:t>
            </a:r>
            <a:endParaRPr lang="en-US" dirty="0"/>
          </a:p>
          <a:p>
            <a:pPr marL="171450" indent="-171450">
              <a:buFont typeface="Arial,Sans-Serif"/>
              <a:buChar char="•"/>
            </a:pPr>
            <a:r>
              <a:rPr lang="en-AU" dirty="0"/>
              <a:t>Bringing them Home report</a:t>
            </a:r>
            <a:endParaRPr lang="en-US" dirty="0"/>
          </a:p>
          <a:p>
            <a:pPr marL="171450" indent="-171450">
              <a:buFont typeface="Arial,Sans-Serif"/>
              <a:buChar char="•"/>
            </a:pPr>
            <a:r>
              <a:rPr lang="en-AU" dirty="0"/>
              <a:t>Australians Together</a:t>
            </a:r>
            <a:endParaRPr lang="en-US" dirty="0"/>
          </a:p>
          <a:p>
            <a:pPr marL="171450" indent="-171450">
              <a:buFont typeface="Arial,Sans-Serif"/>
              <a:buChar char="•"/>
            </a:pPr>
            <a:r>
              <a:rPr lang="en-AU" dirty="0"/>
              <a:t>Close the Gap.</a:t>
            </a:r>
          </a:p>
          <a:p>
            <a:endParaRPr lang="en-AU" dirty="0"/>
          </a:p>
          <a:p>
            <a:r>
              <a:rPr lang="en-AU" dirty="0"/>
              <a:t>Students compile their findings into a digital infographic that functions as an informative text to raise awareness of Intergenerational Trauma. Recommended platforms:</a:t>
            </a:r>
            <a:endParaRPr lang="en-US" dirty="0"/>
          </a:p>
          <a:p>
            <a:pPr marL="171450" indent="-171450">
              <a:buFont typeface="Arial,Sans-Serif"/>
              <a:buChar char="•"/>
            </a:pPr>
            <a:r>
              <a:rPr lang="en-AU" dirty="0"/>
              <a:t>Software such as Microsoft Word, Adobe Photoshop, Adobe Illustrator</a:t>
            </a:r>
            <a:endParaRPr lang="en-US" dirty="0"/>
          </a:p>
          <a:p>
            <a:pPr marL="171450" indent="-171450">
              <a:buFont typeface="Arial,Sans-Serif"/>
              <a:buChar char="•"/>
            </a:pPr>
            <a:r>
              <a:rPr lang="en-AU" dirty="0"/>
              <a:t>Websites such as Piktochart, Canva, </a:t>
            </a:r>
            <a:r>
              <a:rPr lang="en-AU" err="1"/>
              <a:t>Venngage</a:t>
            </a:r>
            <a:r>
              <a:rPr lang="en-AU" dirty="0"/>
              <a:t>, </a:t>
            </a:r>
            <a:r>
              <a:rPr lang="en-AU" err="1"/>
              <a:t>Snappa</a:t>
            </a:r>
            <a:r>
              <a:rPr lang="en-AU" dirty="0"/>
              <a:t>, </a:t>
            </a:r>
            <a:r>
              <a:rPr lang="en-AU" err="1"/>
              <a:t>Visme</a:t>
            </a:r>
            <a:r>
              <a:rPr lang="en-AU" dirty="0"/>
              <a:t>, Mind The Graph.</a:t>
            </a:r>
          </a:p>
          <a:p>
            <a:pPr marL="171450" indent="-171450">
              <a:buFont typeface="Arial,Sans-Serif"/>
              <a:buChar char="•"/>
            </a:pPr>
            <a:endParaRPr lang="en-AU" dirty="0">
              <a:ea typeface="Calibri"/>
              <a:cs typeface="Calibri"/>
            </a:endParaRPr>
          </a:p>
          <a:p>
            <a:r>
              <a:rPr lang="en-AU" dirty="0"/>
              <a:t>Link to infographics: </a:t>
            </a:r>
            <a:r>
              <a:rPr lang="en-AU" dirty="0">
                <a:hlinkClick r:id="rId3"/>
              </a:rPr>
              <a:t>https://healingfoundation.org.au//app/uploads/2018/08/HF_Stolen_Gererations_2Page_Infographics_Aug2018_V1.pdf</a:t>
            </a:r>
            <a:endParaRPr lang="en-AU">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3723633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Share the infographics among the class. You may also choose to publish these to the wider school community at teacher’s discretion (school library, newsletter, website etc.).</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3091865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We will be conducting research into the </a:t>
            </a:r>
            <a:r>
              <a:rPr lang="en-US" b="1" dirty="0">
                <a:solidFill>
                  <a:srgbClr val="000000"/>
                </a:solidFill>
              </a:rPr>
              <a:t>Apology to the Stolen Generations</a:t>
            </a:r>
            <a:r>
              <a:rPr lang="en-US" dirty="0">
                <a:solidFill>
                  <a:srgbClr val="000000"/>
                </a:solidFill>
              </a:rPr>
              <a:t> and </a:t>
            </a:r>
            <a:r>
              <a:rPr lang="en-US" b="1" dirty="0">
                <a:solidFill>
                  <a:srgbClr val="000000"/>
                </a:solidFill>
              </a:rPr>
              <a:t>National Sorry Day</a:t>
            </a:r>
            <a:r>
              <a:rPr lang="en-US" dirty="0">
                <a:solidFill>
                  <a:srgbClr val="000000"/>
                </a:solidFill>
              </a:rPr>
              <a:t> and using this research to create a presentation about why it's important to </a:t>
            </a:r>
            <a:r>
              <a:rPr lang="en-US" dirty="0" err="1">
                <a:solidFill>
                  <a:srgbClr val="000000"/>
                </a:solidFill>
              </a:rPr>
              <a:t>recognise</a:t>
            </a:r>
            <a:r>
              <a:rPr lang="en-US" dirty="0">
                <a:solidFill>
                  <a:srgbClr val="000000"/>
                </a:solidFill>
              </a:rPr>
              <a:t> these events as a school community</a:t>
            </a:r>
            <a:endParaRPr lang="en-US" dirty="0"/>
          </a:p>
          <a:p>
            <a:endParaRPr lang="en-US" dirty="0">
              <a:solidFill>
                <a:srgbClr val="000000"/>
              </a:solidFill>
              <a:latin typeface="Calibri" panose="020F0502020204030204"/>
              <a:cs typeface="Calibri" panose="020F0502020204030204"/>
            </a:endParaRPr>
          </a:p>
          <a:p>
            <a:r>
              <a:rPr lang="en-US" b="1" dirty="0">
                <a:solidFill>
                  <a:srgbClr val="000000"/>
                </a:solidFill>
                <a:latin typeface="Calibri" panose="020F0502020204030204"/>
                <a:cs typeface="Calibri" panose="020F0502020204030204"/>
              </a:rPr>
              <a:t>Resources</a:t>
            </a:r>
            <a:endParaRPr lang="en-US" dirty="0">
              <a:solidFill>
                <a:srgbClr val="000000"/>
              </a:solidFill>
              <a:latin typeface="Calibri" panose="020F0502020204030204"/>
              <a:cs typeface="Calibri" panose="020F0502020204030204"/>
            </a:endParaRPr>
          </a:p>
          <a:p>
            <a:r>
              <a:rPr lang="en-US">
                <a:solidFill>
                  <a:srgbClr val="000000"/>
                </a:solidFill>
              </a:rPr>
              <a:t>• </a:t>
            </a:r>
            <a:r>
              <a:rPr lang="en-US" dirty="0">
                <a:solidFill>
                  <a:srgbClr val="000000"/>
                </a:solidFill>
                <a:hlinkClick r:id="rId3"/>
              </a:rPr>
              <a:t>Tenth anniversary since the Apology to the Stolen Generations – Behind the News</a:t>
            </a:r>
            <a:r>
              <a:rPr lang="en-US">
                <a:solidFill>
                  <a:srgbClr val="000000"/>
                </a:solidFill>
              </a:rPr>
              <a:t>.</a:t>
            </a:r>
            <a:endParaRPr lang="en-US"/>
          </a:p>
          <a:p>
            <a:r>
              <a:rPr lang="en-US">
                <a:solidFill>
                  <a:srgbClr val="000000"/>
                </a:solidFill>
              </a:rPr>
              <a:t>• </a:t>
            </a:r>
            <a:r>
              <a:rPr lang="en-US" dirty="0">
                <a:solidFill>
                  <a:srgbClr val="000000"/>
                </a:solidFill>
                <a:hlinkClick r:id="rId4"/>
              </a:rPr>
              <a:t>The National Apology – Tenth Anniversary video</a:t>
            </a:r>
            <a:r>
              <a:rPr lang="en-US">
                <a:solidFill>
                  <a:srgbClr val="000000"/>
                </a:solidFill>
              </a:rPr>
              <a:t>.</a:t>
            </a:r>
            <a:endParaRPr lang="en-US"/>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share what they know about the Apology to the Stolen Generations. Video on next slide to detail. </a:t>
            </a:r>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3541440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Link: </a:t>
            </a:r>
            <a:r>
              <a:rPr lang="en-AU" dirty="0">
                <a:hlinkClick r:id="rId3"/>
              </a:rPr>
              <a:t>https://www.youtube.com/watch?v=CE7hCCO9jv8</a:t>
            </a:r>
            <a:endParaRPr lang="en-US"/>
          </a:p>
          <a:p>
            <a:endParaRPr lang="en-AU" dirty="0"/>
          </a:p>
          <a:p>
            <a:r>
              <a:rPr lang="en-AU" dirty="0"/>
              <a:t>Watch video</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4249194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Link: </a:t>
            </a:r>
            <a:r>
              <a:rPr lang="en-AU" dirty="0">
                <a:hlinkClick r:id="rId3"/>
              </a:rPr>
              <a:t>https://www.youtube.com/watch?v=HelxCAldlAE</a:t>
            </a:r>
            <a:endParaRPr lang="en-AU"/>
          </a:p>
          <a:p>
            <a:endParaRPr lang="en-AU" dirty="0"/>
          </a:p>
          <a:p>
            <a:r>
              <a:rPr lang="en-AU" dirty="0"/>
              <a:t>Watch Video</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117513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whole class discussion to consider:</a:t>
            </a:r>
            <a:endParaRPr lang="en-US" dirty="0"/>
          </a:p>
          <a:p>
            <a:pPr marL="171450" indent="-171450">
              <a:buFont typeface="Arial"/>
              <a:buChar char="•"/>
            </a:pPr>
            <a:r>
              <a:rPr lang="en-AU" dirty="0"/>
              <a:t>the importance of recognising the Apology</a:t>
            </a:r>
            <a:endParaRPr lang="en-US" dirty="0"/>
          </a:p>
          <a:p>
            <a:pPr marL="171450" indent="-171450">
              <a:buFont typeface="Arial"/>
              <a:buChar char="•"/>
            </a:pPr>
            <a:r>
              <a:rPr lang="en-AU" dirty="0"/>
              <a:t>culturally safe ways to raise awareness about anniversary of the Apology</a:t>
            </a:r>
            <a:endParaRPr lang="en-US" dirty="0"/>
          </a:p>
          <a:p>
            <a:pPr marL="171450" indent="-171450">
              <a:buFont typeface="Arial"/>
              <a:buChar char="•"/>
            </a:pPr>
            <a:r>
              <a:rPr lang="en-AU" dirty="0"/>
              <a:t>respectful ways to engage in dialogue about the Apology, National Sorry Day or the Stolen Generations</a:t>
            </a:r>
            <a:endParaRPr lang="en-US" dirty="0"/>
          </a:p>
          <a:p>
            <a:pPr marL="171450" indent="-171450">
              <a:buFont typeface="Arial"/>
              <a:buChar char="•"/>
            </a:pPr>
            <a:r>
              <a:rPr lang="en-AU" dirty="0"/>
              <a:t>the form and function of informative texts, including public speaking techniques and visual aides.</a:t>
            </a:r>
            <a:endParaRPr lang="en-US" dirty="0">
              <a:cs typeface="Calibri"/>
            </a:endParaRPr>
          </a:p>
          <a:p>
            <a:endParaRPr lang="en-AU" dirty="0"/>
          </a:p>
          <a:p>
            <a:r>
              <a:rPr lang="en-AU" dirty="0"/>
              <a:t>Image source: </a:t>
            </a:r>
            <a:r>
              <a:rPr lang="en-AU" dirty="0">
                <a:hlinkClick r:id="rId3"/>
              </a:rPr>
              <a:t>https://twitter.com/MarkMcGowanMP/status/963252220639629312</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37</a:t>
            </a:fld>
            <a:endParaRPr lang="en-AU"/>
          </a:p>
        </p:txBody>
      </p:sp>
    </p:spTree>
    <p:extLst>
      <p:ext uri="{BB962C8B-B14F-4D97-AF65-F5344CB8AC3E}">
        <p14:creationId xmlns:p14="http://schemas.microsoft.com/office/powerpoint/2010/main" val="3626392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source: </a:t>
            </a:r>
            <a:r>
              <a:rPr lang="en-AU" dirty="0">
                <a:hlinkClick r:id="rId3"/>
              </a:rPr>
              <a:t>https://encircle.org.au/national-apology-day/</a:t>
            </a:r>
            <a:endParaRPr lang="en-US"/>
          </a:p>
          <a:p>
            <a:endParaRPr lang="en-AU" dirty="0"/>
          </a:p>
          <a:p>
            <a:r>
              <a:rPr lang="en-AU" dirty="0"/>
              <a:t>In small groups, students conduct research to enhance their knowledge and understanding about</a:t>
            </a:r>
            <a:endParaRPr lang="en-US"/>
          </a:p>
          <a:p>
            <a:r>
              <a:rPr lang="en-AU" dirty="0"/>
              <a:t>the Apology.</a:t>
            </a:r>
            <a:endParaRPr lang="en-US"/>
          </a:p>
          <a:p>
            <a:pPr marL="171450" indent="-171450">
              <a:buFont typeface="Arial"/>
              <a:buChar char="•"/>
            </a:pPr>
            <a:r>
              <a:rPr lang="en-AU" dirty="0"/>
              <a:t>Students compile their research to create a multi-modal presentation about the importance of recognising</a:t>
            </a:r>
            <a:r>
              <a:rPr lang="en-AU"/>
              <a:t> the anniversary of the Apology and National Sorry Day every year in the school community.</a:t>
            </a:r>
            <a:endParaRPr lang="en-US"/>
          </a:p>
          <a:p>
            <a:pPr marL="171450" indent="-171450">
              <a:buFont typeface="Arial"/>
              <a:buChar char="•"/>
            </a:pPr>
            <a:r>
              <a:rPr lang="en-AU" dirty="0"/>
              <a:t>Presentations must include both audio and visual aspects. Recommended multi-modal formats:</a:t>
            </a:r>
            <a:endParaRPr lang="en-US" dirty="0"/>
          </a:p>
          <a:p>
            <a:pPr lvl="1" indent="-171450">
              <a:buFont typeface="Arial"/>
              <a:buChar char="•"/>
            </a:pPr>
            <a:r>
              <a:rPr lang="en-AU" dirty="0"/>
              <a:t>PowerPoint/slideshow/Prezi</a:t>
            </a:r>
            <a:endParaRPr lang="en-US" dirty="0"/>
          </a:p>
          <a:p>
            <a:pPr lvl="1" indent="-171450">
              <a:buFont typeface="Arial"/>
              <a:buChar char="•"/>
            </a:pPr>
            <a:r>
              <a:rPr lang="en-AU" dirty="0"/>
              <a:t>Video</a:t>
            </a:r>
            <a:endParaRPr lang="en-US" dirty="0"/>
          </a:p>
          <a:p>
            <a:pPr lvl="1" indent="-171450">
              <a:buFont typeface="Arial"/>
              <a:buChar char="•"/>
            </a:pPr>
            <a:r>
              <a:rPr lang="en-AU" dirty="0"/>
              <a:t>oral speech</a:t>
            </a:r>
            <a:endParaRPr lang="en-US" dirty="0"/>
          </a:p>
          <a:p>
            <a:pPr lvl="1" indent="-171450">
              <a:buFont typeface="Arial"/>
              <a:buChar char="•"/>
            </a:pPr>
            <a:r>
              <a:rPr lang="en-AU" dirty="0"/>
              <a:t>Posters</a:t>
            </a:r>
            <a:endParaRPr lang="en-US" dirty="0"/>
          </a:p>
          <a:p>
            <a:pPr lvl="1" indent="-171450">
              <a:buFont typeface="Arial"/>
              <a:buChar char="•"/>
            </a:pPr>
            <a:r>
              <a:rPr lang="en-AU" dirty="0"/>
              <a:t>dramatic performance.</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3132759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present their multi-modal presentations to the class and submit a hard copy script to the teacher</a:t>
            </a:r>
            <a:endParaRPr lang="en-US" dirty="0"/>
          </a:p>
          <a:p>
            <a:endParaRPr lang="en-AU" dirty="0"/>
          </a:p>
          <a:p>
            <a:r>
              <a:rPr lang="en-AU"/>
              <a:t>Presentations may be published to the wider school community at teacher’s discretion (school library, newsletter, website etc.)</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39</a:t>
            </a:fld>
            <a:endParaRPr lang="en-AU"/>
          </a:p>
        </p:txBody>
      </p:sp>
    </p:spTree>
    <p:extLst>
      <p:ext uri="{BB962C8B-B14F-4D97-AF65-F5344CB8AC3E}">
        <p14:creationId xmlns:p14="http://schemas.microsoft.com/office/powerpoint/2010/main" val="96159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learn about the National Day of Mourning (1938) and other peaceful protest actions. Using this knowledge, we are going to write a pitch for a current affairs TV segment about why all students should be learning about the National Day of Mourning.</a:t>
            </a:r>
          </a:p>
          <a:p>
            <a:endParaRPr lang="en-US" dirty="0">
              <a:cs typeface="Calibri"/>
            </a:endParaRPr>
          </a:p>
          <a:p>
            <a:r>
              <a:rPr lang="en-US" b="1" dirty="0">
                <a:cs typeface="Calibri"/>
              </a:rPr>
              <a:t>Resources</a:t>
            </a:r>
            <a:endParaRPr lang="en-US" dirty="0">
              <a:cs typeface="Calibri"/>
            </a:endParaRPr>
          </a:p>
          <a:p>
            <a:pPr marL="171450" indent="-171450">
              <a:buFont typeface="Arial"/>
              <a:buChar char="•"/>
            </a:pPr>
            <a:r>
              <a:rPr lang="en-US" dirty="0">
                <a:hlinkClick r:id="rId3"/>
              </a:rPr>
              <a:t>Jack Patten’s Grandson Remembers the Legacy of the 1938 National Day of Mourning</a:t>
            </a:r>
            <a:r>
              <a:rPr lang="en-US"/>
              <a:t>.</a:t>
            </a:r>
          </a:p>
          <a:p>
            <a:pPr marL="171450" indent="-171450">
              <a:buFont typeface="Arial"/>
              <a:buChar char="•"/>
            </a:pPr>
            <a:r>
              <a:rPr lang="en-US" dirty="0">
                <a:hlinkClick r:id="rId4"/>
              </a:rPr>
              <a:t>Gandhi’s Salt March</a:t>
            </a:r>
            <a:r>
              <a:rPr lang="en-US"/>
              <a:t> [0:00-3:15].</a:t>
            </a:r>
          </a:p>
          <a:p>
            <a:pPr marL="171450" indent="-171450">
              <a:buFont typeface="Arial"/>
              <a:buChar char="•"/>
            </a:pPr>
            <a:r>
              <a:rPr lang="en-US" dirty="0">
                <a:hlinkClick r:id="rId5"/>
              </a:rPr>
              <a:t>Montgomery Bus Boycott</a:t>
            </a:r>
            <a:r>
              <a:rPr lang="en-US"/>
              <a:t>.</a:t>
            </a:r>
          </a:p>
          <a:p>
            <a:pPr marL="171450" indent="-171450">
              <a:buFont typeface="Arial"/>
              <a:buChar char="•"/>
            </a:pPr>
            <a:r>
              <a:rPr lang="en-US" dirty="0"/>
              <a:t>Pitch writing format worksheet (Worksheet 2).</a:t>
            </a:r>
            <a:endParaRPr lang="en-US" dirty="0">
              <a:cs typeface="Calibri"/>
            </a:endParaRPr>
          </a:p>
          <a:p>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a:t>
            </a:r>
            <a:r>
              <a:rPr lang="en-AU" dirty="0">
                <a:hlinkClick r:id="rId3"/>
              </a:rPr>
              <a:t>https://www.youtube.com/watch?v=yj3-pMnyUOI</a:t>
            </a:r>
            <a:endParaRPr lang="en-US"/>
          </a:p>
          <a:p>
            <a:endParaRPr lang="en-AU" dirty="0"/>
          </a:p>
          <a:p>
            <a:r>
              <a:rPr lang="en-AU" dirty="0"/>
              <a:t>Play video.</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41</a:t>
            </a:fld>
            <a:endParaRPr lang="en-AU"/>
          </a:p>
        </p:txBody>
      </p:sp>
    </p:spTree>
    <p:extLst>
      <p:ext uri="{BB962C8B-B14F-4D97-AF65-F5344CB8AC3E}">
        <p14:creationId xmlns:p14="http://schemas.microsoft.com/office/powerpoint/2010/main" val="2762400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Facilitate a whole class discussion to </a:t>
            </a:r>
            <a:r>
              <a:rPr lang="en-US" dirty="0" err="1">
                <a:ea typeface="Calibri"/>
                <a:cs typeface="Calibri"/>
              </a:rPr>
              <a:t>guage</a:t>
            </a:r>
            <a:r>
              <a:rPr lang="en-US" dirty="0">
                <a:ea typeface="Calibri"/>
                <a:cs typeface="Calibri"/>
              </a:rPr>
              <a:t> understanding of the concepts on the slide</a:t>
            </a:r>
          </a:p>
        </p:txBody>
      </p:sp>
      <p:sp>
        <p:nvSpPr>
          <p:cNvPr id="4" name="Slide Number Placeholder 3"/>
          <p:cNvSpPr>
            <a:spLocks noGrp="1"/>
          </p:cNvSpPr>
          <p:nvPr>
            <p:ph type="sldNum" sz="quarter" idx="5"/>
          </p:nvPr>
        </p:nvSpPr>
        <p:spPr/>
        <p:txBody>
          <a:bodyPr/>
          <a:lstStyle/>
          <a:p>
            <a:fld id="{3FB9F427-FC02-4E29-B27A-E11F9C680BCA}" type="slidenum">
              <a:rPr lang="en-AU" smtClean="0"/>
              <a:t>42</a:t>
            </a:fld>
            <a:endParaRPr lang="en-AU"/>
          </a:p>
        </p:txBody>
      </p:sp>
    </p:spTree>
    <p:extLst>
      <p:ext uri="{BB962C8B-B14F-4D97-AF65-F5344CB8AC3E}">
        <p14:creationId xmlns:p14="http://schemas.microsoft.com/office/powerpoint/2010/main" val="3128655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a:t>
            </a:r>
            <a:r>
              <a:rPr lang="en-AU" dirty="0">
                <a:hlinkClick r:id="rId3"/>
              </a:rPr>
              <a:t>https://www.youtube.com/watch?v=wj8Gf1rkJK8</a:t>
            </a:r>
            <a:endParaRPr lang="en-US"/>
          </a:p>
          <a:p>
            <a:endParaRPr lang="en-AU" dirty="0"/>
          </a:p>
          <a:p>
            <a:r>
              <a:rPr lang="en-AU" dirty="0"/>
              <a:t>Play video.</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43</a:t>
            </a:fld>
            <a:endParaRPr lang="en-AU"/>
          </a:p>
        </p:txBody>
      </p:sp>
    </p:spTree>
    <p:extLst>
      <p:ext uri="{BB962C8B-B14F-4D97-AF65-F5344CB8AC3E}">
        <p14:creationId xmlns:p14="http://schemas.microsoft.com/office/powerpoint/2010/main" val="1600312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a:t>
            </a:r>
            <a:r>
              <a:rPr lang="en-AU" dirty="0">
                <a:hlinkClick r:id="rId3"/>
              </a:rPr>
              <a:t>https://www.youtube.com/watch?v=FE6Yvy--5aw</a:t>
            </a:r>
            <a:endParaRPr lang="en-US"/>
          </a:p>
          <a:p>
            <a:endParaRPr lang="en-AU" dirty="0"/>
          </a:p>
          <a:p>
            <a:r>
              <a:rPr lang="en-AU" dirty="0"/>
              <a:t>Play video.</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44</a:t>
            </a:fld>
            <a:endParaRPr lang="en-AU"/>
          </a:p>
        </p:txBody>
      </p:sp>
    </p:spTree>
    <p:extLst>
      <p:ext uri="{BB962C8B-B14F-4D97-AF65-F5344CB8AC3E}">
        <p14:creationId xmlns:p14="http://schemas.microsoft.com/office/powerpoint/2010/main" val="1314820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whole-class discussion about the function of peaceful protests to raise awareness and call for action:</a:t>
            </a:r>
            <a:endParaRPr lang="en-US" dirty="0"/>
          </a:p>
          <a:p>
            <a:pPr marL="171450" indent="-171450">
              <a:buFont typeface="Arial"/>
              <a:buChar char="•"/>
            </a:pPr>
            <a:r>
              <a:rPr lang="en-AU" dirty="0"/>
              <a:t>compare the historical, social, cultural and political significance of the three videos</a:t>
            </a:r>
            <a:endParaRPr lang="en-US" dirty="0"/>
          </a:p>
          <a:p>
            <a:pPr marL="171450" indent="-171450">
              <a:buFont typeface="Arial"/>
              <a:buChar char="•"/>
            </a:pPr>
            <a:r>
              <a:rPr lang="en-AU" dirty="0"/>
              <a:t>consider that most Australians know more about Gandhi or Rosa Parks than they do about Jack Patten, Douglass Nicholls or William Cooper.</a:t>
            </a:r>
            <a:endParaRPr lang="en-US" dirty="0">
              <a:cs typeface="Calibri"/>
            </a:endParaRPr>
          </a:p>
          <a:p>
            <a:endParaRPr lang="en-AU" dirty="0"/>
          </a:p>
          <a:p>
            <a:r>
              <a:rPr lang="en-AU" dirty="0"/>
              <a:t>Doug Nicholls Image Source: </a:t>
            </a:r>
            <a:r>
              <a:rPr lang="en-AU" dirty="0">
                <a:hlinkClick r:id="rId3"/>
              </a:rPr>
              <a:t>https://kids.britannica.com/students/article/Douglas-Nicholls/628838</a:t>
            </a:r>
            <a:endParaRPr lang="en-US"/>
          </a:p>
          <a:p>
            <a:r>
              <a:rPr lang="en-AU" dirty="0"/>
              <a:t>Jack Pattern Image Source: </a:t>
            </a:r>
            <a:r>
              <a:rPr lang="en-AU" dirty="0">
                <a:hlinkClick r:id="rId4"/>
              </a:rPr>
              <a:t>https://williamcooper.monash.edu/people/john-jack-patten/</a:t>
            </a:r>
            <a:endParaRPr lang="en-US"/>
          </a:p>
          <a:p>
            <a:r>
              <a:rPr lang="en-AU" dirty="0"/>
              <a:t>William Cooper Image Source: </a:t>
            </a:r>
            <a:r>
              <a:rPr lang="en-AU" dirty="0">
                <a:hlinkClick r:id="rId5"/>
              </a:rPr>
              <a:t>https://insidestory.org.au/the-evolution-of-a-myth/</a:t>
            </a:r>
            <a:endParaRPr lang="en-US"/>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45</a:t>
            </a:fld>
            <a:endParaRPr lang="en-AU"/>
          </a:p>
        </p:txBody>
      </p:sp>
    </p:spTree>
    <p:extLst>
      <p:ext uri="{BB962C8B-B14F-4D97-AF65-F5344CB8AC3E}">
        <p14:creationId xmlns:p14="http://schemas.microsoft.com/office/powerpoint/2010/main" val="3764763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The pitch is to be aired on a television show such as Today Tonight, The Project, The Weekly, Sunrise etc.</a:t>
            </a:r>
            <a:endParaRPr lang="en-US" dirty="0"/>
          </a:p>
          <a:p>
            <a:pPr marL="628650" lvl="1" indent="-171450">
              <a:buFont typeface="Arial,Sans-Serif"/>
              <a:buChar char="•"/>
            </a:pPr>
            <a:r>
              <a:rPr lang="en-AU" dirty="0"/>
              <a:t>students to follow the pitch writing format worksheet (Appendix 6).</a:t>
            </a:r>
            <a:endParaRPr lang="en-US" dirty="0"/>
          </a:p>
          <a:p>
            <a:pPr marL="628650" lvl="1" indent="-171450">
              <a:buFont typeface="Arial,Sans-Serif"/>
              <a:buChar char="•"/>
            </a:pPr>
            <a:r>
              <a:rPr lang="en-AU" dirty="0"/>
              <a:t>express that students will need to nominate Aboriginal and Torres Strait Islander people to be involved in the pitch as writers, directors, producers, artists, musicians, actors etc.</a:t>
            </a:r>
            <a:endParaRPr lang="en-US" dirty="0"/>
          </a:p>
          <a:p>
            <a:pPr marL="628650" lvl="1" indent="-171450">
              <a:buFont typeface="Arial,Sans-Serif"/>
              <a:buChar char="•"/>
            </a:pPr>
            <a:r>
              <a:rPr lang="en-AU" dirty="0"/>
              <a:t>these could be local community members or well-known public figures such as:</a:t>
            </a:r>
            <a:endParaRPr lang="en-US" dirty="0"/>
          </a:p>
          <a:p>
            <a:pPr marL="1085850" lvl="2" indent="-171450">
              <a:buFont typeface="Courier New,monospace"/>
              <a:buChar char="•"/>
            </a:pPr>
            <a:r>
              <a:rPr lang="en-AU" dirty="0"/>
              <a:t>Miranda Tapsell, Adam Goodes, Deborah Mailman, </a:t>
            </a:r>
            <a:r>
              <a:rPr lang="en-AU" dirty="0" err="1"/>
              <a:t>Nakkiah</a:t>
            </a:r>
            <a:r>
              <a:rPr lang="en-AU" dirty="0"/>
              <a:t> Lui, Jessica Mauboy, Sally Morgan, Adam Briggs, Baker Boy, Steven Oliver, Beck Cole, Rachel Perkins</a:t>
            </a:r>
            <a:endParaRPr lang="en-US" dirty="0"/>
          </a:p>
          <a:p>
            <a:pPr marL="171450" indent="-171450">
              <a:buFont typeface="Arial,Sans-Serif"/>
              <a:buChar char="•"/>
            </a:pPr>
            <a:r>
              <a:rPr lang="en-AU" dirty="0"/>
              <a:t>Depending on time constraints, students may also create storyboards (6–8) as a visual guide to the pitch.</a:t>
            </a:r>
            <a:endParaRPr lang="en-US" dirty="0"/>
          </a:p>
          <a:p>
            <a:endParaRPr lang="en-AU" dirty="0"/>
          </a:p>
          <a:p>
            <a:pPr marL="171450" indent="-171450">
              <a:buFont typeface="Arial,Sans-Serif"/>
              <a:buChar char="•"/>
            </a:pPr>
            <a:r>
              <a:rPr lang="en-AU" dirty="0"/>
              <a:t>Students will support their pitch with relevant research. Recommended sources include:</a:t>
            </a:r>
            <a:endParaRPr lang="en-US" dirty="0"/>
          </a:p>
          <a:p>
            <a:pPr marL="628650" lvl="1" indent="-171450">
              <a:buFont typeface="Arial,Sans-Serif"/>
              <a:buChar char="•"/>
            </a:pPr>
            <a:r>
              <a:rPr lang="en-AU" dirty="0">
                <a:hlinkClick r:id="rId3"/>
              </a:rPr>
              <a:t>Right to self-determination</a:t>
            </a:r>
            <a:endParaRPr lang="en-US"/>
          </a:p>
          <a:p>
            <a:pPr marL="628650" lvl="1" indent="-171450">
              <a:buFont typeface="Arial,Sans-Serif"/>
              <a:buChar char="•"/>
            </a:pPr>
            <a:r>
              <a:rPr lang="en-AU" dirty="0">
                <a:hlinkClick r:id="rId4"/>
              </a:rPr>
              <a:t>Aboriginal self-determination and autonomy</a:t>
            </a:r>
            <a:endParaRPr lang="en-US"/>
          </a:p>
          <a:p>
            <a:pPr marL="628650" lvl="1" indent="-171450">
              <a:buFont typeface="Arial,Sans-Serif"/>
              <a:buChar char="•"/>
            </a:pPr>
            <a:r>
              <a:rPr lang="en-AU" dirty="0">
                <a:hlinkClick r:id="rId5"/>
              </a:rPr>
              <a:t>My grandfather protested against Australia Day in 1938</a:t>
            </a:r>
            <a:endParaRPr lang="en-US"/>
          </a:p>
          <a:p>
            <a:pPr marL="628650" lvl="1" indent="-171450">
              <a:buFont typeface="Arial,Sans-Serif"/>
              <a:buChar char="•"/>
            </a:pPr>
            <a:r>
              <a:rPr lang="en-AU" dirty="0">
                <a:hlinkClick r:id="rId6"/>
              </a:rPr>
              <a:t>The 1938 Day of Mourning.</a:t>
            </a:r>
            <a:endParaRPr lang="en-AU" dirty="0">
              <a:cs typeface="Calibri" panose="020F0502020204030204"/>
            </a:endParaRPr>
          </a:p>
          <a:p>
            <a:endParaRPr lang="en-AU" dirty="0">
              <a:cs typeface="Calibri" panose="020F0502020204030204"/>
            </a:endParaRPr>
          </a:p>
          <a:p>
            <a:r>
              <a:rPr lang="en-AU" dirty="0">
                <a:cs typeface="Calibri" panose="020F0502020204030204"/>
              </a:rPr>
              <a:t>Image credit Miranda Tapsell: </a:t>
            </a:r>
            <a:r>
              <a:rPr lang="en-AU" dirty="0">
                <a:hlinkClick r:id="rId7"/>
              </a:rPr>
              <a:t>https://www.abc.net.au/news/2016-07-15/actress-miranda-tapsell-on-resilience-and-diversity/7629718</a:t>
            </a:r>
            <a:r>
              <a:rPr lang="en-AU" dirty="0"/>
              <a:t> </a:t>
            </a:r>
            <a:endParaRPr lang="en-AU"/>
          </a:p>
          <a:p>
            <a:r>
              <a:rPr lang="en-AU" dirty="0">
                <a:cs typeface="Calibri"/>
              </a:rPr>
              <a:t>Image credit Adam Goodes: </a:t>
            </a:r>
            <a:r>
              <a:rPr lang="en-AU" dirty="0">
                <a:hlinkClick r:id="rId8"/>
              </a:rPr>
              <a:t>https://www.theguardian.com/sport/2023/may/31/if-im-only-known-for-football-ive-failed-adam-goodes-opens-up-in-rare-interview</a:t>
            </a:r>
            <a:r>
              <a:rPr lang="en-AU" dirty="0"/>
              <a:t> </a:t>
            </a:r>
          </a:p>
          <a:p>
            <a:r>
              <a:rPr lang="en-AU" dirty="0">
                <a:cs typeface="Calibri"/>
              </a:rPr>
              <a:t>Image credit Jessica Mauboy: </a:t>
            </a:r>
            <a:r>
              <a:rPr lang="en-AU" dirty="0">
                <a:hlinkClick r:id="rId9"/>
              </a:rPr>
              <a:t>https://www.jessicamauboy.com.au/</a:t>
            </a:r>
            <a:r>
              <a:rPr lang="en-AU" dirty="0"/>
              <a:t> </a:t>
            </a:r>
          </a:p>
          <a:p>
            <a:r>
              <a:rPr lang="en-AU" dirty="0">
                <a:cs typeface="Calibri" panose="020F0502020204030204"/>
              </a:rPr>
              <a:t>Image credit Baker Boy: </a:t>
            </a:r>
            <a:r>
              <a:rPr lang="en-AU" dirty="0">
                <a:hlinkClick r:id="rId10"/>
              </a:rPr>
              <a:t>https://musicfeeds.com.au/album/review-baker-boy-has-truly-arrived-with-debut-album-gela/</a:t>
            </a:r>
            <a:r>
              <a:rPr lang="en-AU" dirty="0"/>
              <a:t> </a:t>
            </a:r>
          </a:p>
          <a:p>
            <a:r>
              <a:rPr lang="en-AU" dirty="0">
                <a:cs typeface="Calibri" panose="020F0502020204030204"/>
              </a:rPr>
              <a:t>Image credit Adam Briggs: </a:t>
            </a:r>
            <a:r>
              <a:rPr lang="en-AU" dirty="0">
                <a:hlinkClick r:id="rId11"/>
              </a:rPr>
              <a:t>https://www.theguardian.com/commentisfree/2014/nov/14/indigenous-rapper-adam-briggs-an-introvert-with-an-extroverts-career</a:t>
            </a:r>
            <a:r>
              <a:rPr lang="en-AU" dirty="0"/>
              <a:t> </a:t>
            </a:r>
            <a:endParaRPr lang="en-AU" dirty="0">
              <a:cs typeface="Calibri" panose="020F0502020204030204"/>
            </a:endParaRPr>
          </a:p>
          <a:p>
            <a:r>
              <a:rPr lang="en-AU" dirty="0">
                <a:cs typeface="Calibri" panose="020F0502020204030204"/>
              </a:rPr>
              <a:t>Image credit </a:t>
            </a:r>
            <a:r>
              <a:rPr lang="en-AU" dirty="0" err="1">
                <a:cs typeface="Calibri" panose="020F0502020204030204"/>
              </a:rPr>
              <a:t>Nakkiah</a:t>
            </a:r>
            <a:r>
              <a:rPr lang="en-AU" dirty="0">
                <a:cs typeface="Calibri" panose="020F0502020204030204"/>
              </a:rPr>
              <a:t> Lui: </a:t>
            </a:r>
            <a:r>
              <a:rPr lang="en-AU" dirty="0">
                <a:hlinkClick r:id="rId12"/>
              </a:rPr>
              <a:t>https://www.theguardian.com/lifeandstyle/2023/jun/26/its-pretty-much-a-second-child-nakkiah-lui-on-family-finger-limes-and-her-new-food-podcast</a:t>
            </a:r>
            <a:r>
              <a:rPr lang="en-AU" dirty="0"/>
              <a:t> </a:t>
            </a:r>
          </a:p>
          <a:p>
            <a:r>
              <a:rPr lang="en-AU" dirty="0">
                <a:cs typeface="Calibri"/>
              </a:rPr>
              <a:t>Image credit Deborah Mailman: </a:t>
            </a:r>
            <a:r>
              <a:rPr lang="en-AU" dirty="0">
                <a:hlinkClick r:id="rId13"/>
              </a:rPr>
              <a:t>https://www.theguardian.com/world/2013/oct/31/redfern-now-receptive-audience-indigenous-sydney</a:t>
            </a:r>
            <a:endParaRPr lang="en-AU" dirty="0"/>
          </a:p>
          <a:p>
            <a:r>
              <a:rPr lang="en-AU" dirty="0"/>
              <a:t>Image credit Steven Oliver: </a:t>
            </a:r>
            <a:r>
              <a:rPr lang="en-AU" dirty="0">
                <a:hlinkClick r:id="rId14"/>
              </a:rPr>
              <a:t>https://www.abc.net.au/qanda/steven-oliver-2022/101707356</a:t>
            </a:r>
            <a:r>
              <a:rPr lang="en-AU" dirty="0"/>
              <a:t>  </a:t>
            </a:r>
            <a:endParaRPr lang="en-AU" dirty="0">
              <a:cs typeface="Calibri"/>
            </a:endParaRPr>
          </a:p>
          <a:p>
            <a:endParaRPr lang="en-AU" dirty="0"/>
          </a:p>
          <a:p>
            <a:endParaRPr lang="en-AU" dirty="0"/>
          </a:p>
          <a:p>
            <a:pPr marL="628650" lvl="1" indent="-171450">
              <a:buFont typeface="Arial,Sans-Serif"/>
              <a:buChar char="•"/>
            </a:pPr>
            <a:endParaRPr lang="en-AU" dirty="0">
              <a:cs typeface="Calibri"/>
            </a:endParaRPr>
          </a:p>
          <a:p>
            <a:pPr lvl="1"/>
            <a:endParaRPr lang="en-AU"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46</a:t>
            </a:fld>
            <a:endParaRPr lang="en-AU"/>
          </a:p>
        </p:txBody>
      </p:sp>
    </p:spTree>
    <p:extLst>
      <p:ext uri="{BB962C8B-B14F-4D97-AF65-F5344CB8AC3E}">
        <p14:creationId xmlns:p14="http://schemas.microsoft.com/office/powerpoint/2010/main" val="2926203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In groups, students present their pitch to class.</a:t>
            </a:r>
            <a:endParaRPr lang="en-US" dirty="0"/>
          </a:p>
          <a:p>
            <a:pPr marL="171450" indent="-171450">
              <a:buFont typeface="Arial"/>
              <a:buChar char="•"/>
            </a:pPr>
            <a:r>
              <a:rPr lang="en-AU" dirty="0"/>
              <a:t>Teacher may award commendations such as ‘most creative’, ‘most successful’ and ‘people’s choice’ places to the most outstanding pitches.</a:t>
            </a:r>
            <a:endParaRPr lang="en-US" dirty="0"/>
          </a:p>
          <a:p>
            <a:pPr marL="171450" indent="-171450">
              <a:buFont typeface="Arial"/>
              <a:buChar char="•"/>
            </a:pPr>
            <a:r>
              <a:rPr lang="en-AU" dirty="0"/>
              <a:t>Pitches may be published to the wider school community at teacher’s discretion (school library, newsletter, website etc.)</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47</a:t>
            </a:fld>
            <a:endParaRPr lang="en-AU"/>
          </a:p>
        </p:txBody>
      </p:sp>
    </p:spTree>
    <p:extLst>
      <p:ext uri="{BB962C8B-B14F-4D97-AF65-F5344CB8AC3E}">
        <p14:creationId xmlns:p14="http://schemas.microsoft.com/office/powerpoint/2010/main" val="739992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48</a:t>
            </a:fld>
            <a:endParaRPr lang="en-AU"/>
          </a:p>
        </p:txBody>
      </p:sp>
    </p:spTree>
    <p:extLst>
      <p:ext uri="{BB962C8B-B14F-4D97-AF65-F5344CB8AC3E}">
        <p14:creationId xmlns:p14="http://schemas.microsoft.com/office/powerpoint/2010/main" val="316810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You may have already established this as a class, if so, use this time to reiterate the class rules.</a:t>
            </a:r>
          </a:p>
          <a:p>
            <a:pPr marL="171450" indent="-171450">
              <a:spcBef>
                <a:spcPts val="1000"/>
              </a:spcBef>
              <a:buFont typeface="Arial"/>
              <a:buChar char="•"/>
            </a:pPr>
            <a:r>
              <a:rPr lang="en-US" dirty="0"/>
              <a:t>Begin a discussion about cultural safety with the class. Ask them to answer the questions in a 'think/pair/share' activity, or address them as a group.</a:t>
            </a:r>
          </a:p>
          <a:p>
            <a:pPr marL="171450" indent="-171450">
              <a:spcBef>
                <a:spcPts val="1000"/>
              </a:spcBef>
              <a:buFont typeface="Arial"/>
              <a:buChar char="•"/>
            </a:pPr>
            <a:r>
              <a:rPr lang="en-US" dirty="0"/>
              <a:t>Use the final question to lead in to the next slide.</a:t>
            </a: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A culturally safe classroom environment relies on open-mindedness, respect and honest communication. </a:t>
            </a:r>
          </a:p>
          <a:p>
            <a:pPr marL="171450" indent="-171450">
              <a:spcBef>
                <a:spcPts val="1000"/>
              </a:spcBef>
              <a:buFont typeface="Arial"/>
              <a:buChar char="•"/>
            </a:pPr>
            <a:r>
              <a:rPr lang="en-US" dirty="0"/>
              <a:t>Make any changes needed for this discussion to be age-appropriate for your class</a:t>
            </a:r>
            <a:endParaRPr lang="en-US" dirty="0">
              <a:ea typeface="Calibri"/>
              <a:cs typeface="Calibri"/>
            </a:endParaRPr>
          </a:p>
          <a:p>
            <a:pPr marL="171450" indent="-171450">
              <a:spcBef>
                <a:spcPts val="1000"/>
              </a:spcBef>
              <a:buFont typeface="Arial"/>
              <a:buChar char="•"/>
            </a:pPr>
            <a:r>
              <a:rPr lang="en-US" dirty="0"/>
              <a:t>Image credit: </a:t>
            </a:r>
            <a:r>
              <a:rPr lang="en-US" dirty="0" err="1"/>
              <a:t>Sketchify</a:t>
            </a:r>
            <a:r>
              <a:rPr lang="en-US" dirty="0"/>
              <a:t> from Canva</a:t>
            </a:r>
          </a:p>
          <a:p>
            <a:pPr marL="171450" indent="-171450">
              <a:spcBef>
                <a:spcPts val="1000"/>
              </a:spcBef>
              <a:buFont typeface="Arial"/>
              <a:buChar char="•"/>
            </a:pPr>
            <a:endParaRPr lang="en-US" dirty="0">
              <a:cs typeface="Calibri"/>
            </a:endParaRP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dirty="0"/>
              <a:t>Update week to timeframe for these teaching activities in consideration of class schedule and activity time. </a:t>
            </a:r>
            <a:endParaRPr lang="en-US">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000000"/>
                </a:solidFill>
              </a:rPr>
              <a:t>Image credit: </a:t>
            </a:r>
            <a:r>
              <a:rPr lang="en-AU" dirty="0">
                <a:solidFill>
                  <a:srgbClr val="000000"/>
                </a:solidFill>
                <a:hlinkClick r:id="rId3"/>
              </a:rPr>
              <a:t>https://statements.qld.gov.au/statements/93514</a:t>
            </a:r>
            <a:endParaRPr lang="en-US">
              <a:solidFill>
                <a:srgbClr val="000000"/>
              </a:solidFill>
            </a:endParaRPr>
          </a:p>
          <a:p>
            <a:endParaRPr lang="en-AU" dirty="0">
              <a:solidFill>
                <a:srgbClr val="000000"/>
              </a:solidFill>
            </a:endParaRPr>
          </a:p>
          <a:p>
            <a:r>
              <a:rPr lang="en-AU" dirty="0">
                <a:solidFill>
                  <a:srgbClr val="000000"/>
                </a:solidFill>
              </a:rPr>
              <a:t>Introduce students to activity: students will watch an interview with an Elder who is a member of the Stolen Generations and analyse the textual features of irony in the transcript. Students consolidate their knowledge of reconciliation and write a nomination for the Elder to be recognised for a Reconciliation Award.</a:t>
            </a:r>
            <a:endParaRPr lang="en-US" dirty="0">
              <a:solidFill>
                <a:srgbClr val="000000"/>
              </a:solidFill>
            </a:endParaRPr>
          </a:p>
          <a:p>
            <a:endParaRPr lang="en-AU" dirty="0">
              <a:solidFill>
                <a:srgbClr val="000000"/>
              </a:solidFill>
              <a:latin typeface="Calibri"/>
              <a:cs typeface="Calibri"/>
            </a:endParaRPr>
          </a:p>
          <a:p>
            <a:r>
              <a:rPr lang="en-AU" b="1" dirty="0">
                <a:solidFill>
                  <a:srgbClr val="000000"/>
                </a:solidFill>
                <a:latin typeface="Calibri"/>
                <a:cs typeface="Calibri"/>
              </a:rPr>
              <a:t>Resources</a:t>
            </a:r>
            <a:endParaRPr lang="en-AU" dirty="0">
              <a:solidFill>
                <a:srgbClr val="000000"/>
              </a:solidFill>
              <a:latin typeface="Calibri"/>
              <a:cs typeface="Calibri"/>
            </a:endParaRPr>
          </a:p>
          <a:p>
            <a:pPr marL="171450" indent="-171450">
              <a:buFont typeface="Arial"/>
              <a:buChar char="•"/>
            </a:pPr>
            <a:r>
              <a:rPr lang="en-AU" dirty="0">
                <a:solidFill>
                  <a:srgbClr val="000000"/>
                </a:solidFill>
                <a:hlinkClick r:id="rId4"/>
              </a:rPr>
              <a:t>Telling Our Stories – Fay Clayton-Moseley</a:t>
            </a:r>
            <a:r>
              <a:rPr lang="en-AU">
                <a:solidFill>
                  <a:srgbClr val="000000"/>
                </a:solidFill>
              </a:rPr>
              <a:t>.</a:t>
            </a:r>
          </a:p>
          <a:p>
            <a:pPr marL="171450" indent="-171450">
              <a:buFont typeface="Arial"/>
              <a:buChar char="•"/>
            </a:pPr>
            <a:r>
              <a:rPr lang="en-AU" dirty="0">
                <a:solidFill>
                  <a:srgbClr val="000000"/>
                </a:solidFill>
                <a:hlinkClick r:id="rId5"/>
              </a:rPr>
              <a:t>Give Nothing to Racism</a:t>
            </a:r>
            <a:r>
              <a:rPr lang="en-AU">
                <a:solidFill>
                  <a:srgbClr val="000000"/>
                </a:solidFill>
              </a:rPr>
              <a:t>.</a:t>
            </a:r>
          </a:p>
          <a:p>
            <a:pPr marL="171450" indent="-171450">
              <a:buFont typeface="Arial"/>
              <a:buChar char="•"/>
            </a:pPr>
            <a:r>
              <a:rPr lang="en-AU" dirty="0">
                <a:solidFill>
                  <a:srgbClr val="000000"/>
                </a:solidFill>
              </a:rPr>
              <a:t>Video transcript – Aunty Fay Clayton-Moseley (Appendix 1).</a:t>
            </a:r>
            <a:endParaRPr lang="en-AU" dirty="0">
              <a:solidFill>
                <a:srgbClr val="000000"/>
              </a:solidFill>
              <a:cs typeface="Calibri"/>
            </a:endParaRPr>
          </a:p>
          <a:p>
            <a:pPr marL="171450" indent="-171450">
              <a:buFont typeface="Arial"/>
              <a:buChar char="•"/>
            </a:pPr>
            <a:r>
              <a:rPr lang="en-AU">
                <a:solidFill>
                  <a:srgbClr val="000000"/>
                </a:solidFill>
              </a:rPr>
              <a:t>Irony worksheet (Appendix 2).</a:t>
            </a:r>
          </a:p>
          <a:p>
            <a:pPr marL="171450" indent="-171450">
              <a:buFont typeface="Arial"/>
              <a:buChar char="•"/>
            </a:pPr>
            <a:r>
              <a:rPr lang="en-AU" dirty="0">
                <a:solidFill>
                  <a:srgbClr val="000000"/>
                </a:solidFill>
              </a:rPr>
              <a:t>Exploring the use of irony example answers (Appendix 3).</a:t>
            </a:r>
            <a:endParaRPr lang="en-AU" dirty="0">
              <a:cs typeface="Calibri" panose="020F0502020204030204"/>
            </a:endParaRPr>
          </a:p>
          <a:p>
            <a:pPr>
              <a:buFont typeface="Arial"/>
            </a:pPr>
            <a:endParaRPr lang="en-US" b="1" i="1"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134654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kDs0oTYZqeE?feature=oembed"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g9n_UPyVR5s?feature=oembed" TargetMode="Externa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kDs0oTYZqeE?feature=oembed" TargetMode="Externa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CE7hCCO9jv8?feature=oembed" TargetMode="Externa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HelxCAldlAE?feature=oembed" TargetMode="Externa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yj3-pMnyUOI?feature=oembed" TargetMode="Externa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wj8Gf1rkJK8?feature=oembed" TargetMode="Externa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https://www.youtube.com/embed/FE6Yvy--5aw?feature=oembed" TargetMode="Externa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dirty="0">
                <a:solidFill>
                  <a:schemeClr val="bg1"/>
                </a:solidFill>
              </a:rPr>
              <a:t>Year 8</a:t>
            </a:r>
            <a:endParaRPr lang="en-US" dirty="0">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09089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dirty="0">
                <a:solidFill>
                  <a:schemeClr val="bg1"/>
                </a:solidFill>
                <a:ea typeface="+mn-lt"/>
                <a:cs typeface="+mn-lt"/>
              </a:rPr>
              <a:t>For about a century, thousands of First Nations children were systematically taken from their families, communities and culture, many never to be returned. These children are known as Stolen Generations survivors.</a:t>
            </a:r>
            <a:endParaRPr lang="en-US" dirty="0">
              <a:solidFill>
                <a:schemeClr val="bg1"/>
              </a:solidFill>
              <a:cs typeface="Calibri"/>
            </a:endParaRPr>
          </a:p>
        </p:txBody>
      </p:sp>
    </p:spTree>
    <p:extLst>
      <p:ext uri="{BB962C8B-B14F-4D97-AF65-F5344CB8AC3E}">
        <p14:creationId xmlns:p14="http://schemas.microsoft.com/office/powerpoint/2010/main" val="234012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D1AC-7FFE-DA03-EDE9-EE4A14F09D66}"/>
              </a:ext>
            </a:extLst>
          </p:cNvPr>
          <p:cNvSpPr txBox="1">
            <a:spLocks/>
          </p:cNvSpPr>
          <p:nvPr/>
        </p:nvSpPr>
        <p:spPr>
          <a:xfrm>
            <a:off x="-706" y="572519"/>
            <a:ext cx="12194509"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Calibri "/>
              </a:rPr>
              <a:t>VIDEO: Telling our Stories – Our Stolen Generations </a:t>
            </a:r>
            <a:br>
              <a:rPr lang="en-US" sz="3000" b="1" dirty="0">
                <a:solidFill>
                  <a:schemeClr val="bg1"/>
                </a:solidFill>
                <a:latin typeface="Calibri "/>
              </a:rPr>
            </a:br>
            <a:r>
              <a:rPr lang="en-US" sz="3200" b="1" dirty="0">
                <a:solidFill>
                  <a:schemeClr val="bg1"/>
                </a:solidFill>
                <a:latin typeface="Calibri "/>
              </a:rPr>
              <a:t>Aunty Fay Clayton-Moseley</a:t>
            </a:r>
            <a:endParaRPr lang="en-US" sz="3000" b="1" dirty="0">
              <a:solidFill>
                <a:schemeClr val="bg1"/>
              </a:solidFill>
              <a:latin typeface="Calibri "/>
            </a:endParaRPr>
          </a:p>
        </p:txBody>
      </p:sp>
      <p:pic>
        <p:nvPicPr>
          <p:cNvPr id="3" name="Online Media 2" title="Telling Our Stories – Our Stolen Generations (Faye Clayton)">
            <a:hlinkClick r:id="" action="ppaction://media"/>
            <a:extLst>
              <a:ext uri="{FF2B5EF4-FFF2-40B4-BE49-F238E27FC236}">
                <a16:creationId xmlns:a16="http://schemas.microsoft.com/office/drawing/2014/main" id="{C7C470D4-7536-96EF-EF34-B4E1EDDD2580}"/>
              </a:ext>
            </a:extLst>
          </p:cNvPr>
          <p:cNvPicPr>
            <a:picLocks noRot="1" noChangeAspect="1"/>
          </p:cNvPicPr>
          <p:nvPr>
            <a:videoFile r:link="rId1"/>
          </p:nvPr>
        </p:nvPicPr>
        <p:blipFill>
          <a:blip r:embed="rId4"/>
          <a:stretch>
            <a:fillRect/>
          </a:stretch>
        </p:blipFill>
        <p:spPr>
          <a:xfrm>
            <a:off x="2046311" y="1766999"/>
            <a:ext cx="8099380" cy="4493832"/>
          </a:xfrm>
          <a:prstGeom prst="rect">
            <a:avLst/>
          </a:prstGeom>
        </p:spPr>
      </p:pic>
    </p:spTree>
    <p:extLst>
      <p:ext uri="{BB962C8B-B14F-4D97-AF65-F5344CB8AC3E}">
        <p14:creationId xmlns:p14="http://schemas.microsoft.com/office/powerpoint/2010/main" val="62097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8B31AB2-9150-8BBA-E68B-CEE777266827}"/>
              </a:ext>
            </a:extLst>
          </p:cNvPr>
          <p:cNvSpPr txBox="1">
            <a:spLocks/>
          </p:cNvSpPr>
          <p:nvPr/>
        </p:nvSpPr>
        <p:spPr>
          <a:xfrm>
            <a:off x="948924" y="1949972"/>
            <a:ext cx="5695797" cy="4093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chemeClr val="bg1"/>
                </a:solidFill>
                <a:ea typeface="+mn-lt"/>
                <a:cs typeface="+mn-lt"/>
              </a:rPr>
              <a:t>Discuss the following:</a:t>
            </a:r>
          </a:p>
          <a:p>
            <a:pPr marL="457200" indent="-457200">
              <a:buFont typeface="Arial"/>
              <a:buChar char="•"/>
            </a:pPr>
            <a:r>
              <a:rPr lang="en-US" sz="3000" dirty="0">
                <a:solidFill>
                  <a:schemeClr val="bg1"/>
                </a:solidFill>
                <a:ea typeface="+mn-lt"/>
                <a:cs typeface="+mn-lt"/>
              </a:rPr>
              <a:t>Aunty Fay as an Aboriginal Elder</a:t>
            </a:r>
            <a:endParaRPr lang="en-US" sz="3000" dirty="0">
              <a:solidFill>
                <a:schemeClr val="bg1"/>
              </a:solidFill>
              <a:cs typeface="Calibri"/>
            </a:endParaRPr>
          </a:p>
          <a:p>
            <a:pPr marL="457200" indent="-457200">
              <a:buFont typeface="Arial"/>
              <a:buChar char="•"/>
            </a:pPr>
            <a:r>
              <a:rPr lang="en-US" sz="3000" dirty="0">
                <a:solidFill>
                  <a:schemeClr val="bg1"/>
                </a:solidFill>
                <a:cs typeface="Calibri"/>
              </a:rPr>
              <a:t>The Stolen Generations</a:t>
            </a:r>
          </a:p>
          <a:p>
            <a:pPr marL="457200" indent="-457200">
              <a:buFont typeface="Arial"/>
              <a:buChar char="•"/>
            </a:pPr>
            <a:r>
              <a:rPr lang="en-US" sz="3000" dirty="0">
                <a:solidFill>
                  <a:schemeClr val="bg1"/>
                </a:solidFill>
                <a:cs typeface="Calibri"/>
              </a:rPr>
              <a:t>Colonisation</a:t>
            </a:r>
          </a:p>
          <a:p>
            <a:pPr marL="457200" indent="-457200">
              <a:buFont typeface="Arial"/>
              <a:buChar char="•"/>
            </a:pPr>
            <a:r>
              <a:rPr lang="en-US" sz="3000" dirty="0">
                <a:solidFill>
                  <a:schemeClr val="bg1"/>
                </a:solidFill>
                <a:cs typeface="Calibri"/>
              </a:rPr>
              <a:t>Reconciliation</a:t>
            </a:r>
          </a:p>
        </p:txBody>
      </p:sp>
      <p:sp>
        <p:nvSpPr>
          <p:cNvPr id="3" name="Title 1">
            <a:extLst>
              <a:ext uri="{FF2B5EF4-FFF2-40B4-BE49-F238E27FC236}">
                <a16:creationId xmlns:a16="http://schemas.microsoft.com/office/drawing/2014/main" id="{BFD75CEE-0E7F-A3A7-E569-FC173FFF28F7}"/>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
              </a:rPr>
              <a:t>Video: Telling our Stories – Our Stolen Generations Aunty Fay Clayton-Moseley</a:t>
            </a:r>
          </a:p>
        </p:txBody>
      </p:sp>
      <p:pic>
        <p:nvPicPr>
          <p:cNvPr id="4" name="Picture 3" descr="A person smiling with a floral shirt&#10;&#10;Description automatically generated">
            <a:extLst>
              <a:ext uri="{FF2B5EF4-FFF2-40B4-BE49-F238E27FC236}">
                <a16:creationId xmlns:a16="http://schemas.microsoft.com/office/drawing/2014/main" id="{25D03C1C-83A2-BBE2-99AF-826E039746DD}"/>
              </a:ext>
            </a:extLst>
          </p:cNvPr>
          <p:cNvPicPr>
            <a:picLocks noChangeAspect="1"/>
          </p:cNvPicPr>
          <p:nvPr/>
        </p:nvPicPr>
        <p:blipFill>
          <a:blip r:embed="rId3"/>
          <a:stretch>
            <a:fillRect/>
          </a:stretch>
        </p:blipFill>
        <p:spPr>
          <a:xfrm>
            <a:off x="7291722" y="2153000"/>
            <a:ext cx="3951354" cy="3684984"/>
          </a:xfrm>
          <a:prstGeom prst="rect">
            <a:avLst/>
          </a:prstGeom>
        </p:spPr>
      </p:pic>
    </p:spTree>
    <p:extLst>
      <p:ext uri="{BB962C8B-B14F-4D97-AF65-F5344CB8AC3E}">
        <p14:creationId xmlns:p14="http://schemas.microsoft.com/office/powerpoint/2010/main" val="13224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BE9030EC-BC09-1253-F49F-A716A08F91D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6821646" y="1448065"/>
            <a:ext cx="4875718" cy="4811791"/>
          </a:xfrm>
          <a:prstGeom prst="rect">
            <a:avLst/>
          </a:prstGeom>
        </p:spPr>
      </p:pic>
      <p:sp>
        <p:nvSpPr>
          <p:cNvPr id="2" name="Content Placeholder 2">
            <a:extLst>
              <a:ext uri="{FF2B5EF4-FFF2-40B4-BE49-F238E27FC236}">
                <a16:creationId xmlns:a16="http://schemas.microsoft.com/office/drawing/2014/main" id="{ECA0F3E4-8115-37DD-BBFD-28A6E3A8699E}"/>
              </a:ext>
            </a:extLst>
          </p:cNvPr>
          <p:cNvSpPr txBox="1">
            <a:spLocks/>
          </p:cNvSpPr>
          <p:nvPr/>
        </p:nvSpPr>
        <p:spPr>
          <a:xfrm>
            <a:off x="585511" y="1991898"/>
            <a:ext cx="6424158" cy="433978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dirty="0">
                <a:solidFill>
                  <a:schemeClr val="bg1"/>
                </a:solidFill>
                <a:cs typeface="Calibri"/>
              </a:rPr>
              <a:t>What are you thinking/feeling after watching that video?</a:t>
            </a:r>
          </a:p>
          <a:p>
            <a:pPr marL="457200" indent="-457200">
              <a:buAutoNum type="arabicPeriod"/>
            </a:pPr>
            <a:r>
              <a:rPr lang="en-US" sz="2400" dirty="0">
                <a:solidFill>
                  <a:schemeClr val="bg1"/>
                </a:solidFill>
                <a:ea typeface="+mn-lt"/>
                <a:cs typeface="+mn-lt"/>
              </a:rPr>
              <a:t>Think</a:t>
            </a:r>
            <a:r>
              <a:rPr lang="en-US" sz="3000" dirty="0">
                <a:solidFill>
                  <a:schemeClr val="bg1"/>
                </a:solidFill>
                <a:ea typeface="+mn-lt"/>
                <a:cs typeface="+mn-lt"/>
              </a:rPr>
              <a:t> </a:t>
            </a:r>
            <a:r>
              <a:rPr lang="en-US" sz="2000" dirty="0">
                <a:solidFill>
                  <a:schemeClr val="bg1"/>
                </a:solidFill>
                <a:ea typeface="+mn-lt"/>
                <a:cs typeface="+mn-lt"/>
              </a:rPr>
              <a:t>(30 seconds to reflect on your own)</a:t>
            </a:r>
          </a:p>
          <a:p>
            <a:pPr marL="457200" indent="-457200">
              <a:buAutoNum type="arabicPeriod"/>
            </a:pPr>
            <a:r>
              <a:rPr lang="en-US" sz="2400" dirty="0">
                <a:solidFill>
                  <a:schemeClr val="bg1"/>
                </a:solidFill>
                <a:ea typeface="+mn-lt"/>
                <a:cs typeface="+mn-lt"/>
              </a:rPr>
              <a:t>Pair</a:t>
            </a:r>
            <a:r>
              <a:rPr lang="en-US" sz="3000" dirty="0">
                <a:solidFill>
                  <a:schemeClr val="bg1"/>
                </a:solidFill>
                <a:ea typeface="+mn-lt"/>
                <a:cs typeface="+mn-lt"/>
              </a:rPr>
              <a:t> </a:t>
            </a:r>
            <a:r>
              <a:rPr lang="en-US" sz="2000" dirty="0">
                <a:solidFill>
                  <a:schemeClr val="bg1"/>
                </a:solidFill>
                <a:ea typeface="+mn-lt"/>
                <a:cs typeface="+mn-lt"/>
              </a:rPr>
              <a:t>(chat to the person next to you for one minute)</a:t>
            </a:r>
          </a:p>
          <a:p>
            <a:pPr marL="457200" indent="-457200">
              <a:buAutoNum type="arabicPeriod"/>
            </a:pPr>
            <a:r>
              <a:rPr lang="en-US" sz="2400" dirty="0">
                <a:solidFill>
                  <a:schemeClr val="bg1"/>
                </a:solidFill>
                <a:ea typeface="+mn-lt"/>
                <a:cs typeface="+mn-lt"/>
              </a:rPr>
              <a:t>Share</a:t>
            </a:r>
            <a:r>
              <a:rPr lang="en-US" sz="3000" dirty="0">
                <a:solidFill>
                  <a:schemeClr val="bg1"/>
                </a:solidFill>
                <a:ea typeface="+mn-lt"/>
                <a:cs typeface="+mn-lt"/>
              </a:rPr>
              <a:t> </a:t>
            </a:r>
            <a:r>
              <a:rPr lang="en-US" sz="2000" dirty="0">
                <a:solidFill>
                  <a:schemeClr val="bg1"/>
                </a:solidFill>
                <a:ea typeface="+mn-lt"/>
                <a:cs typeface="+mn-lt"/>
              </a:rPr>
              <a:t>(discuss as a class)</a:t>
            </a:r>
          </a:p>
        </p:txBody>
      </p:sp>
      <p:sp>
        <p:nvSpPr>
          <p:cNvPr id="3" name="Title 1">
            <a:extLst>
              <a:ext uri="{FF2B5EF4-FFF2-40B4-BE49-F238E27FC236}">
                <a16:creationId xmlns:a16="http://schemas.microsoft.com/office/drawing/2014/main" id="{FCBEEEF4-E0D2-DCC9-E41F-67560F9CFD96}"/>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VIDEO: Telling our Stories – Our Stolen Generations Faye Clayton</a:t>
            </a:r>
          </a:p>
        </p:txBody>
      </p:sp>
      <p:sp>
        <p:nvSpPr>
          <p:cNvPr id="4" name="TextBox 3">
            <a:extLst>
              <a:ext uri="{FF2B5EF4-FFF2-40B4-BE49-F238E27FC236}">
                <a16:creationId xmlns:a16="http://schemas.microsoft.com/office/drawing/2014/main" id="{30BF40DB-FAD3-EF7D-79B3-3703F762611B}"/>
              </a:ext>
            </a:extLst>
          </p:cNvPr>
          <p:cNvSpPr txBox="1"/>
          <p:nvPr/>
        </p:nvSpPr>
        <p:spPr>
          <a:xfrm>
            <a:off x="7022040" y="2482216"/>
            <a:ext cx="4560224" cy="33393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FFFF"/>
                </a:solidFill>
                <a:cs typeface="Arial"/>
              </a:rPr>
              <a:t>Remember as a class we want to think about:</a:t>
            </a:r>
            <a:endParaRPr lang="en-US" sz="2800" dirty="0">
              <a:solidFill>
                <a:srgbClr val="000000"/>
              </a:solidFill>
              <a:cs typeface="Calibri" panose="020F0502020204030204"/>
            </a:endParaRPr>
          </a:p>
          <a:p>
            <a:pPr marL="457200" indent="-457200">
              <a:spcBef>
                <a:spcPts val="600"/>
              </a:spcBef>
              <a:spcAft>
                <a:spcPts val="600"/>
              </a:spcAft>
              <a:buFont typeface="Arial"/>
              <a:buChar char="•"/>
            </a:pPr>
            <a:r>
              <a:rPr lang="en-US" sz="2400" dirty="0">
                <a:solidFill>
                  <a:srgbClr val="FFFFFF"/>
                </a:solidFill>
                <a:cs typeface="Arial"/>
              </a:rPr>
              <a:t>Aunty Faye as an Aboriginal Elder​</a:t>
            </a:r>
            <a:endParaRPr lang="en-US" sz="2400">
              <a:solidFill>
                <a:srgbClr val="000000"/>
              </a:solidFill>
              <a:cs typeface="Calibri"/>
            </a:endParaRPr>
          </a:p>
          <a:p>
            <a:pPr marL="457200" indent="-457200">
              <a:spcBef>
                <a:spcPts val="600"/>
              </a:spcBef>
              <a:spcAft>
                <a:spcPts val="600"/>
              </a:spcAft>
              <a:buFont typeface="Arial"/>
              <a:buChar char="•"/>
            </a:pPr>
            <a:r>
              <a:rPr lang="en-US" sz="2400" dirty="0">
                <a:solidFill>
                  <a:srgbClr val="FFFFFF"/>
                </a:solidFill>
                <a:cs typeface="Arial"/>
              </a:rPr>
              <a:t>The Stolen Generations​</a:t>
            </a:r>
            <a:endParaRPr lang="en-US" sz="2400">
              <a:solidFill>
                <a:srgbClr val="000000"/>
              </a:solidFill>
              <a:cs typeface="Calibri"/>
            </a:endParaRPr>
          </a:p>
          <a:p>
            <a:pPr marL="457200" indent="-457200">
              <a:spcBef>
                <a:spcPts val="600"/>
              </a:spcBef>
              <a:spcAft>
                <a:spcPts val="600"/>
              </a:spcAft>
              <a:buFont typeface="Arial"/>
              <a:buChar char="•"/>
            </a:pPr>
            <a:r>
              <a:rPr lang="en-US" sz="2400" dirty="0">
                <a:solidFill>
                  <a:srgbClr val="FFFFFF"/>
                </a:solidFill>
                <a:cs typeface="Arial"/>
              </a:rPr>
              <a:t>Colonisation​</a:t>
            </a:r>
            <a:endParaRPr lang="en-US" sz="2400">
              <a:solidFill>
                <a:srgbClr val="000000"/>
              </a:solidFill>
              <a:cs typeface="Calibri"/>
            </a:endParaRPr>
          </a:p>
          <a:p>
            <a:pPr marL="457200" indent="-457200">
              <a:spcBef>
                <a:spcPts val="600"/>
              </a:spcBef>
              <a:spcAft>
                <a:spcPts val="600"/>
              </a:spcAft>
              <a:buFont typeface="Arial"/>
              <a:buChar char="•"/>
            </a:pPr>
            <a:r>
              <a:rPr lang="en-US" sz="2400" dirty="0">
                <a:solidFill>
                  <a:srgbClr val="FFFFFF"/>
                </a:solidFill>
                <a:cs typeface="Arial"/>
              </a:rPr>
              <a:t>Reconciliation</a:t>
            </a:r>
            <a:endParaRPr lang="en-US" sz="2400" dirty="0">
              <a:solidFill>
                <a:srgbClr val="000000"/>
              </a:solidFill>
              <a:cs typeface="Calibri"/>
            </a:endParaRPr>
          </a:p>
        </p:txBody>
      </p:sp>
    </p:spTree>
    <p:extLst>
      <p:ext uri="{BB962C8B-B14F-4D97-AF65-F5344CB8AC3E}">
        <p14:creationId xmlns:p14="http://schemas.microsoft.com/office/powerpoint/2010/main" val="67871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1A82-318D-2F76-A535-3F2C003FB39A}"/>
              </a:ext>
            </a:extLst>
          </p:cNvPr>
          <p:cNvSpPr txBox="1">
            <a:spLocks/>
          </p:cNvSpPr>
          <p:nvPr/>
        </p:nvSpPr>
        <p:spPr>
          <a:xfrm>
            <a:off x="640390" y="58584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
              </a:rPr>
              <a:t>Irony</a:t>
            </a:r>
            <a:endParaRPr lang="en-US" sz="5000" dirty="0">
              <a:solidFill>
                <a:schemeClr val="bg1"/>
              </a:solidFill>
              <a:cs typeface="Calibri Light" panose="020F0302020204030204"/>
            </a:endParaRPr>
          </a:p>
        </p:txBody>
      </p:sp>
      <p:sp>
        <p:nvSpPr>
          <p:cNvPr id="3" name="Content Placeholder 2">
            <a:extLst>
              <a:ext uri="{FF2B5EF4-FFF2-40B4-BE49-F238E27FC236}">
                <a16:creationId xmlns:a16="http://schemas.microsoft.com/office/drawing/2014/main" id="{0F61470C-982B-56ED-23B2-BF3F2E19E112}"/>
              </a:ext>
            </a:extLst>
          </p:cNvPr>
          <p:cNvSpPr txBox="1">
            <a:spLocks/>
          </p:cNvSpPr>
          <p:nvPr/>
        </p:nvSpPr>
        <p:spPr>
          <a:xfrm>
            <a:off x="762822" y="2175417"/>
            <a:ext cx="10515600" cy="302926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3600" dirty="0">
                <a:solidFill>
                  <a:schemeClr val="bg1"/>
                </a:solidFill>
                <a:latin typeface="Calibri "/>
                <a:ea typeface="+mn-lt"/>
                <a:cs typeface="Arial"/>
              </a:rPr>
              <a:t>Where have you heard the word irony?</a:t>
            </a:r>
          </a:p>
          <a:p>
            <a:pPr marL="0" indent="0" algn="ctr">
              <a:buNone/>
            </a:pPr>
            <a:endParaRPr lang="en-US" sz="3600" dirty="0">
              <a:solidFill>
                <a:schemeClr val="bg1"/>
              </a:solidFill>
              <a:latin typeface="Calibri "/>
              <a:ea typeface="+mn-lt"/>
              <a:cs typeface="Arial"/>
            </a:endParaRPr>
          </a:p>
          <a:p>
            <a:pPr marL="0" indent="0" algn="ctr">
              <a:buNone/>
            </a:pPr>
            <a:r>
              <a:rPr lang="en-US" sz="3600" dirty="0">
                <a:solidFill>
                  <a:schemeClr val="bg1"/>
                </a:solidFill>
                <a:latin typeface="Calibri "/>
                <a:ea typeface="+mn-lt"/>
                <a:cs typeface="Arial"/>
              </a:rPr>
              <a:t>What do you think it means?</a:t>
            </a:r>
          </a:p>
        </p:txBody>
      </p:sp>
    </p:spTree>
    <p:extLst>
      <p:ext uri="{BB962C8B-B14F-4D97-AF65-F5344CB8AC3E}">
        <p14:creationId xmlns:p14="http://schemas.microsoft.com/office/powerpoint/2010/main" val="98592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01C5-297E-747C-AF50-0273A7FF1B8D}"/>
              </a:ext>
            </a:extLst>
          </p:cNvPr>
          <p:cNvSpPr txBox="1">
            <a:spLocks/>
          </p:cNvSpPr>
          <p:nvPr/>
        </p:nvSpPr>
        <p:spPr>
          <a:xfrm>
            <a:off x="-657" y="912412"/>
            <a:ext cx="12196837"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
              </a:rPr>
              <a:t>Irony...</a:t>
            </a:r>
            <a:endParaRPr lang="en-US" sz="5000">
              <a:solidFill>
                <a:schemeClr val="bg1"/>
              </a:solidFill>
              <a:cs typeface="Calibri Light" panose="020F0302020204030204"/>
            </a:endParaRPr>
          </a:p>
        </p:txBody>
      </p:sp>
      <p:sp>
        <p:nvSpPr>
          <p:cNvPr id="3" name="Content Placeholder 2">
            <a:extLst>
              <a:ext uri="{FF2B5EF4-FFF2-40B4-BE49-F238E27FC236}">
                <a16:creationId xmlns:a16="http://schemas.microsoft.com/office/drawing/2014/main" id="{993FC9AD-FBEC-6DED-7122-E4619D2EA8AB}"/>
              </a:ext>
            </a:extLst>
          </p:cNvPr>
          <p:cNvSpPr txBox="1">
            <a:spLocks/>
          </p:cNvSpPr>
          <p:nvPr/>
        </p:nvSpPr>
        <p:spPr>
          <a:xfrm>
            <a:off x="313473" y="1592994"/>
            <a:ext cx="11561777" cy="515280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3600" dirty="0">
                <a:solidFill>
                  <a:schemeClr val="bg1"/>
                </a:solidFill>
                <a:latin typeface="Calibri "/>
                <a:ea typeface="+mn-lt"/>
                <a:cs typeface="Arial"/>
              </a:rPr>
              <a:t>Irony is the use of words to </a:t>
            </a:r>
            <a:r>
              <a:rPr lang="en-US" sz="3600" b="1" dirty="0">
                <a:solidFill>
                  <a:schemeClr val="bg1"/>
                </a:solidFill>
                <a:latin typeface="Calibri "/>
                <a:ea typeface="+mn-lt"/>
                <a:cs typeface="Arial"/>
              </a:rPr>
              <a:t>convey</a:t>
            </a:r>
            <a:r>
              <a:rPr lang="en-US" sz="3600" dirty="0">
                <a:solidFill>
                  <a:schemeClr val="bg1"/>
                </a:solidFill>
                <a:latin typeface="Calibri "/>
                <a:ea typeface="+mn-lt"/>
                <a:cs typeface="Arial"/>
              </a:rPr>
              <a:t> a meaning that is the </a:t>
            </a:r>
            <a:r>
              <a:rPr lang="en-US" sz="3600" b="1" dirty="0">
                <a:solidFill>
                  <a:schemeClr val="bg1"/>
                </a:solidFill>
                <a:latin typeface="Calibri "/>
                <a:ea typeface="+mn-lt"/>
                <a:cs typeface="Arial"/>
              </a:rPr>
              <a:t>opposite</a:t>
            </a:r>
            <a:r>
              <a:rPr lang="en-US" sz="3600" dirty="0">
                <a:solidFill>
                  <a:schemeClr val="bg1"/>
                </a:solidFill>
                <a:latin typeface="Calibri "/>
                <a:ea typeface="+mn-lt"/>
                <a:cs typeface="Arial"/>
              </a:rPr>
              <a:t> to what has been said. Typically for a humorous or emphatic effect. </a:t>
            </a:r>
          </a:p>
          <a:p>
            <a:pPr marL="0" indent="0">
              <a:buNone/>
            </a:pPr>
            <a:endParaRPr lang="en-US" sz="3000" dirty="0">
              <a:solidFill>
                <a:schemeClr val="bg1"/>
              </a:solidFill>
              <a:latin typeface="Calibri "/>
              <a:ea typeface="+mn-lt"/>
              <a:cs typeface="Arial"/>
            </a:endParaRPr>
          </a:p>
          <a:p>
            <a:pPr marL="0" indent="0">
              <a:buNone/>
            </a:pPr>
            <a:r>
              <a:rPr lang="en-US" dirty="0">
                <a:solidFill>
                  <a:schemeClr val="bg1"/>
                </a:solidFill>
                <a:latin typeface="Calibri "/>
                <a:ea typeface="+mn-lt"/>
                <a:cs typeface="Arial"/>
              </a:rPr>
              <a:t>Example: </a:t>
            </a:r>
          </a:p>
          <a:p>
            <a:r>
              <a:rPr lang="en-US" dirty="0">
                <a:solidFill>
                  <a:schemeClr val="bg1"/>
                </a:solidFill>
                <a:latin typeface="Calibri"/>
                <a:ea typeface="+mn-lt"/>
                <a:cs typeface="Calibri"/>
              </a:rPr>
              <a:t>An English teacher who doesn't like reading</a:t>
            </a:r>
          </a:p>
          <a:p>
            <a:r>
              <a:rPr lang="en-US" dirty="0">
                <a:solidFill>
                  <a:schemeClr val="bg1"/>
                </a:solidFill>
                <a:latin typeface="Calibri "/>
                <a:ea typeface="+mn-lt"/>
                <a:cs typeface="Arial"/>
              </a:rPr>
              <a:t>When you sleep through your alarm, burn your toast and then you miss your bus and you say, "I guess it's my lucky day!"</a:t>
            </a:r>
            <a:endParaRPr lang="en-US" dirty="0">
              <a:solidFill>
                <a:schemeClr val="bg1"/>
              </a:solidFill>
              <a:ea typeface="Calibri"/>
              <a:cs typeface="Calibri"/>
            </a:endParaRPr>
          </a:p>
          <a:p>
            <a:r>
              <a:rPr lang="en-US" dirty="0">
                <a:solidFill>
                  <a:schemeClr val="bg1"/>
                </a:solidFill>
                <a:latin typeface="Calibri "/>
                <a:ea typeface="+mn-lt"/>
                <a:cs typeface="Arial"/>
              </a:rPr>
              <a:t>Someone is learning to do a kick-flip and they fall over. As they get up they say, "I meant to do that."</a:t>
            </a:r>
          </a:p>
        </p:txBody>
      </p:sp>
    </p:spTree>
    <p:extLst>
      <p:ext uri="{BB962C8B-B14F-4D97-AF65-F5344CB8AC3E}">
        <p14:creationId xmlns:p14="http://schemas.microsoft.com/office/powerpoint/2010/main" val="5298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B0AF57F1-50BA-8C38-DF5F-A2DC82D7A74F}"/>
              </a:ext>
            </a:extLst>
          </p:cNvPr>
          <p:cNvPicPr>
            <a:picLocks noGrp="1" noChangeAspect="1"/>
          </p:cNvPicPr>
          <p:nvPr/>
        </p:nvPicPr>
        <p:blipFill>
          <a:blip r:embed="rId3"/>
          <a:stretch>
            <a:fillRect/>
          </a:stretch>
        </p:blipFill>
        <p:spPr>
          <a:xfrm>
            <a:off x="1505829" y="1555121"/>
            <a:ext cx="9180342" cy="4351338"/>
          </a:xfrm>
          <a:prstGeom prst="rect">
            <a:avLst/>
          </a:prstGeom>
        </p:spPr>
      </p:pic>
      <p:sp>
        <p:nvSpPr>
          <p:cNvPr id="3" name="Title 1">
            <a:extLst>
              <a:ext uri="{FF2B5EF4-FFF2-40B4-BE49-F238E27FC236}">
                <a16:creationId xmlns:a16="http://schemas.microsoft.com/office/drawing/2014/main" id="{9BBDF7C9-76D3-A2D7-3F71-C2EE06304351}"/>
              </a:ext>
            </a:extLst>
          </p:cNvPr>
          <p:cNvSpPr txBox="1">
            <a:spLocks/>
          </p:cNvSpPr>
          <p:nvPr/>
        </p:nvSpPr>
        <p:spPr>
          <a:xfrm>
            <a:off x="640390" y="58584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
              </a:rPr>
              <a:t>Irony Worksheet</a:t>
            </a:r>
            <a:endParaRPr lang="en-US" sz="5000">
              <a:solidFill>
                <a:schemeClr val="bg1"/>
              </a:solidFill>
              <a:cs typeface="Calibri Light" panose="020F0302020204030204"/>
            </a:endParaRPr>
          </a:p>
        </p:txBody>
      </p:sp>
    </p:spTree>
    <p:extLst>
      <p:ext uri="{BB962C8B-B14F-4D97-AF65-F5344CB8AC3E}">
        <p14:creationId xmlns:p14="http://schemas.microsoft.com/office/powerpoint/2010/main" val="3102823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2A43-3584-9384-A2E5-22EE70F2C4E4}"/>
              </a:ext>
            </a:extLst>
          </p:cNvPr>
          <p:cNvSpPr txBox="1">
            <a:spLocks/>
          </p:cNvSpPr>
          <p:nvPr/>
        </p:nvSpPr>
        <p:spPr>
          <a:xfrm>
            <a:off x="3546" y="513389"/>
            <a:ext cx="12183981"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Give Nothing to Racism</a:t>
            </a:r>
          </a:p>
        </p:txBody>
      </p:sp>
      <p:pic>
        <p:nvPicPr>
          <p:cNvPr id="3" name="Online Media 2" title="Give Nothing To Racism">
            <a:hlinkClick r:id="" action="ppaction://media"/>
            <a:extLst>
              <a:ext uri="{FF2B5EF4-FFF2-40B4-BE49-F238E27FC236}">
                <a16:creationId xmlns:a16="http://schemas.microsoft.com/office/drawing/2014/main" id="{5F304CFF-3886-9E8A-14AE-CD8BC5C8B847}"/>
              </a:ext>
            </a:extLst>
          </p:cNvPr>
          <p:cNvPicPr>
            <a:picLocks noRot="1" noChangeAspect="1"/>
          </p:cNvPicPr>
          <p:nvPr>
            <a:videoFile r:link="rId1"/>
          </p:nvPr>
        </p:nvPicPr>
        <p:blipFill>
          <a:blip r:embed="rId4"/>
          <a:stretch>
            <a:fillRect/>
          </a:stretch>
        </p:blipFill>
        <p:spPr>
          <a:xfrm>
            <a:off x="2014112" y="1638210"/>
            <a:ext cx="8174507" cy="4547494"/>
          </a:xfrm>
          <a:prstGeom prst="rect">
            <a:avLst/>
          </a:prstGeom>
        </p:spPr>
      </p:pic>
    </p:spTree>
    <p:extLst>
      <p:ext uri="{BB962C8B-B14F-4D97-AF65-F5344CB8AC3E}">
        <p14:creationId xmlns:p14="http://schemas.microsoft.com/office/powerpoint/2010/main" val="75470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0899-1E83-E701-1213-848DA3D28F5D}"/>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Give Nothing to Racism</a:t>
            </a:r>
          </a:p>
        </p:txBody>
      </p:sp>
      <p:sp>
        <p:nvSpPr>
          <p:cNvPr id="3" name="Content Placeholder 2">
            <a:extLst>
              <a:ext uri="{FF2B5EF4-FFF2-40B4-BE49-F238E27FC236}">
                <a16:creationId xmlns:a16="http://schemas.microsoft.com/office/drawing/2014/main" id="{BCCC7FBF-4602-872C-1621-254682A6BC40}"/>
              </a:ext>
            </a:extLst>
          </p:cNvPr>
          <p:cNvSpPr txBox="1">
            <a:spLocks/>
          </p:cNvSpPr>
          <p:nvPr/>
        </p:nvSpPr>
        <p:spPr>
          <a:xfrm>
            <a:off x="942109" y="2224529"/>
            <a:ext cx="4880722" cy="38960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3200" dirty="0">
                <a:solidFill>
                  <a:schemeClr val="bg1"/>
                </a:solidFill>
                <a:cs typeface="Calibri"/>
              </a:rPr>
              <a:t>How was irony used?</a:t>
            </a:r>
            <a:endParaRPr lang="en-US" sz="3200" dirty="0">
              <a:solidFill>
                <a:schemeClr val="bg1"/>
              </a:solidFill>
            </a:endParaRPr>
          </a:p>
          <a:p>
            <a:pPr lvl="1">
              <a:lnSpc>
                <a:spcPct val="100000"/>
              </a:lnSpc>
            </a:pPr>
            <a:r>
              <a:rPr lang="en-US" sz="3200" dirty="0">
                <a:solidFill>
                  <a:schemeClr val="bg1"/>
                </a:solidFill>
                <a:cs typeface="Calibri"/>
              </a:rPr>
              <a:t>Think/Pair/Share</a:t>
            </a:r>
          </a:p>
          <a:p>
            <a:pPr marL="342900" indent="-342900">
              <a:lnSpc>
                <a:spcPct val="100000"/>
              </a:lnSpc>
            </a:pPr>
            <a:endParaRPr lang="en-US" sz="3000" dirty="0">
              <a:solidFill>
                <a:schemeClr val="bg1"/>
              </a:solidFill>
              <a:cs typeface="Calibri"/>
            </a:endParaRPr>
          </a:p>
          <a:p>
            <a:pPr>
              <a:lnSpc>
                <a:spcPct val="100000"/>
              </a:lnSpc>
            </a:pPr>
            <a:r>
              <a:rPr lang="en-US" sz="3200" dirty="0">
                <a:solidFill>
                  <a:schemeClr val="bg1"/>
                </a:solidFill>
                <a:cs typeface="Calibri"/>
              </a:rPr>
              <a:t>How did this enhance meaning?</a:t>
            </a:r>
          </a:p>
        </p:txBody>
      </p:sp>
      <p:pic>
        <p:nvPicPr>
          <p:cNvPr id="4" name="Picture 3" descr="A person in a suit&#10;&#10;Description automatically generated">
            <a:extLst>
              <a:ext uri="{FF2B5EF4-FFF2-40B4-BE49-F238E27FC236}">
                <a16:creationId xmlns:a16="http://schemas.microsoft.com/office/drawing/2014/main" id="{ABA000B1-3082-9453-5033-8DE032ABEEFA}"/>
              </a:ext>
            </a:extLst>
          </p:cNvPr>
          <p:cNvPicPr>
            <a:picLocks noChangeAspect="1"/>
          </p:cNvPicPr>
          <p:nvPr/>
        </p:nvPicPr>
        <p:blipFill>
          <a:blip r:embed="rId3"/>
          <a:stretch>
            <a:fillRect/>
          </a:stretch>
        </p:blipFill>
        <p:spPr>
          <a:xfrm>
            <a:off x="6090249" y="2224529"/>
            <a:ext cx="5159642" cy="3896062"/>
          </a:xfrm>
          <a:prstGeom prst="rect">
            <a:avLst/>
          </a:prstGeom>
        </p:spPr>
      </p:pic>
    </p:spTree>
    <p:extLst>
      <p:ext uri="{BB962C8B-B14F-4D97-AF65-F5344CB8AC3E}">
        <p14:creationId xmlns:p14="http://schemas.microsoft.com/office/powerpoint/2010/main" val="221705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3947-FEC4-BB5F-0292-0431E7E88CDD}"/>
              </a:ext>
            </a:extLst>
          </p:cNvPr>
          <p:cNvSpPr txBox="1">
            <a:spLocks/>
          </p:cNvSpPr>
          <p:nvPr/>
        </p:nvSpPr>
        <p:spPr>
          <a:xfrm>
            <a:off x="1216306" y="728037"/>
            <a:ext cx="10026770" cy="1257688"/>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Transcript: Telling our Stories – Our Stolen Generations</a:t>
            </a:r>
          </a:p>
          <a:p>
            <a:pPr algn="ctr"/>
            <a:r>
              <a:rPr lang="en-US" sz="3600" b="1" dirty="0">
                <a:solidFill>
                  <a:schemeClr val="bg1"/>
                </a:solidFill>
                <a:latin typeface="Calibri "/>
              </a:rPr>
              <a:t>Aunty Fay Clayton-Moseley</a:t>
            </a:r>
          </a:p>
        </p:txBody>
      </p:sp>
      <p:pic>
        <p:nvPicPr>
          <p:cNvPr id="4" name="Picture 3" descr="A screenshot of a video&#10;&#10;Description automatically generated">
            <a:extLst>
              <a:ext uri="{FF2B5EF4-FFF2-40B4-BE49-F238E27FC236}">
                <a16:creationId xmlns:a16="http://schemas.microsoft.com/office/drawing/2014/main" id="{C46422DE-817E-C37B-2E85-ABAEC9C53ABF}"/>
              </a:ext>
            </a:extLst>
          </p:cNvPr>
          <p:cNvPicPr>
            <a:picLocks noChangeAspect="1"/>
          </p:cNvPicPr>
          <p:nvPr/>
        </p:nvPicPr>
        <p:blipFill>
          <a:blip r:embed="rId3"/>
          <a:stretch>
            <a:fillRect/>
          </a:stretch>
        </p:blipFill>
        <p:spPr>
          <a:xfrm>
            <a:off x="1290034" y="3046214"/>
            <a:ext cx="5136523" cy="1871007"/>
          </a:xfrm>
          <a:prstGeom prst="rect">
            <a:avLst/>
          </a:prstGeom>
        </p:spPr>
      </p:pic>
      <p:pic>
        <p:nvPicPr>
          <p:cNvPr id="6" name="Picture 5" descr="A person smiling with a floral shirt&#10;&#10;Description automatically generated">
            <a:extLst>
              <a:ext uri="{FF2B5EF4-FFF2-40B4-BE49-F238E27FC236}">
                <a16:creationId xmlns:a16="http://schemas.microsoft.com/office/drawing/2014/main" id="{DAD1E57F-9F07-0CA8-FC20-91EDAB30BB82}"/>
              </a:ext>
            </a:extLst>
          </p:cNvPr>
          <p:cNvPicPr>
            <a:picLocks noChangeAspect="1"/>
          </p:cNvPicPr>
          <p:nvPr/>
        </p:nvPicPr>
        <p:blipFill>
          <a:blip r:embed="rId4"/>
          <a:stretch>
            <a:fillRect/>
          </a:stretch>
        </p:blipFill>
        <p:spPr>
          <a:xfrm>
            <a:off x="7132610" y="1924554"/>
            <a:ext cx="4410973" cy="4108317"/>
          </a:xfrm>
          <a:prstGeom prst="rect">
            <a:avLst/>
          </a:prstGeom>
        </p:spPr>
      </p:pic>
    </p:spTree>
    <p:extLst>
      <p:ext uri="{BB962C8B-B14F-4D97-AF65-F5344CB8AC3E}">
        <p14:creationId xmlns:p14="http://schemas.microsoft.com/office/powerpoint/2010/main" val="304535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B23-D8C7-AE38-50D9-81AD2C60C1D3}"/>
              </a:ext>
            </a:extLst>
          </p:cNvPr>
          <p:cNvSpPr txBox="1">
            <a:spLocks/>
          </p:cNvSpPr>
          <p:nvPr/>
        </p:nvSpPr>
        <p:spPr>
          <a:xfrm>
            <a:off x="1216306" y="728037"/>
            <a:ext cx="10026770" cy="1257688"/>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Transcript: Telling our Stories – Our Stolen Generations</a:t>
            </a:r>
          </a:p>
          <a:p>
            <a:pPr algn="ctr"/>
            <a:r>
              <a:rPr lang="en-US" sz="3600" b="1" dirty="0">
                <a:solidFill>
                  <a:schemeClr val="bg1"/>
                </a:solidFill>
                <a:latin typeface="Calibri "/>
              </a:rPr>
              <a:t>Aunty Fay Clayton-Moseley</a:t>
            </a:r>
          </a:p>
        </p:txBody>
      </p:sp>
      <p:sp>
        <p:nvSpPr>
          <p:cNvPr id="3" name="Content Placeholder 2">
            <a:extLst>
              <a:ext uri="{FF2B5EF4-FFF2-40B4-BE49-F238E27FC236}">
                <a16:creationId xmlns:a16="http://schemas.microsoft.com/office/drawing/2014/main" id="{4204E643-C746-FAFC-F1FF-893C9900BAAA}"/>
              </a:ext>
            </a:extLst>
          </p:cNvPr>
          <p:cNvSpPr txBox="1">
            <a:spLocks/>
          </p:cNvSpPr>
          <p:nvPr/>
        </p:nvSpPr>
        <p:spPr>
          <a:xfrm>
            <a:off x="1738719" y="2690476"/>
            <a:ext cx="8714561" cy="327006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3000" dirty="0">
                <a:solidFill>
                  <a:schemeClr val="bg1"/>
                </a:solidFill>
                <a:cs typeface="Calibri"/>
              </a:rPr>
              <a:t>Where does Aunty Fay use irony?</a:t>
            </a:r>
            <a:endParaRPr lang="en-US" dirty="0">
              <a:solidFill>
                <a:schemeClr val="bg1"/>
              </a:solidFill>
            </a:endParaRPr>
          </a:p>
          <a:p>
            <a:pPr marL="457200" indent="-457200">
              <a:lnSpc>
                <a:spcPct val="100000"/>
              </a:lnSpc>
            </a:pPr>
            <a:endParaRPr lang="en-US" sz="3000" dirty="0">
              <a:solidFill>
                <a:schemeClr val="bg1"/>
              </a:solidFill>
              <a:cs typeface="Calibri"/>
            </a:endParaRPr>
          </a:p>
          <a:p>
            <a:pPr marL="0" indent="0">
              <a:lnSpc>
                <a:spcPct val="100000"/>
              </a:lnSpc>
              <a:buNone/>
            </a:pPr>
            <a:r>
              <a:rPr lang="en-US" sz="3000" dirty="0">
                <a:solidFill>
                  <a:schemeClr val="bg1"/>
                </a:solidFill>
                <a:cs typeface="Calibri"/>
              </a:rPr>
              <a:t>Why is it ironic?</a:t>
            </a:r>
            <a:endParaRPr lang="en-US" dirty="0">
              <a:solidFill>
                <a:schemeClr val="bg1"/>
              </a:solidFill>
              <a:cs typeface="Calibri" panose="020F0502020204030204"/>
            </a:endParaRPr>
          </a:p>
          <a:p>
            <a:pPr marL="457200" indent="-457200">
              <a:lnSpc>
                <a:spcPct val="100000"/>
              </a:lnSpc>
            </a:pPr>
            <a:endParaRPr lang="en-US" sz="3000" dirty="0">
              <a:solidFill>
                <a:schemeClr val="bg1"/>
              </a:solidFill>
              <a:cs typeface="Calibri"/>
            </a:endParaRPr>
          </a:p>
          <a:p>
            <a:pPr marL="0" indent="0">
              <a:lnSpc>
                <a:spcPct val="100000"/>
              </a:lnSpc>
              <a:buNone/>
            </a:pPr>
            <a:r>
              <a:rPr lang="en-US" sz="3000" dirty="0">
                <a:solidFill>
                  <a:schemeClr val="bg1"/>
                </a:solidFill>
                <a:cs typeface="Calibri"/>
              </a:rPr>
              <a:t>How does irony enhance meaning in the text?</a:t>
            </a:r>
            <a:endParaRPr lang="en-US" dirty="0">
              <a:solidFill>
                <a:schemeClr val="bg1"/>
              </a:solidFill>
              <a:cs typeface="Calibri" panose="020F0502020204030204"/>
            </a:endParaRPr>
          </a:p>
        </p:txBody>
      </p:sp>
    </p:spTree>
    <p:extLst>
      <p:ext uri="{BB962C8B-B14F-4D97-AF65-F5344CB8AC3E}">
        <p14:creationId xmlns:p14="http://schemas.microsoft.com/office/powerpoint/2010/main" val="21046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EC3D-10C1-EDB2-7164-9F61F660716A}"/>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Nomination for Aunty Fay Clayton-Moseley</a:t>
            </a:r>
          </a:p>
        </p:txBody>
      </p:sp>
      <p:sp>
        <p:nvSpPr>
          <p:cNvPr id="3" name="Content Placeholder 2">
            <a:extLst>
              <a:ext uri="{FF2B5EF4-FFF2-40B4-BE49-F238E27FC236}">
                <a16:creationId xmlns:a16="http://schemas.microsoft.com/office/drawing/2014/main" id="{E8B4B275-47AC-670E-EB8D-699986F2CB31}"/>
              </a:ext>
            </a:extLst>
          </p:cNvPr>
          <p:cNvSpPr txBox="1">
            <a:spLocks/>
          </p:cNvSpPr>
          <p:nvPr/>
        </p:nvSpPr>
        <p:spPr>
          <a:xfrm>
            <a:off x="5417789" y="2665154"/>
            <a:ext cx="6017765" cy="293208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3200" b="1" dirty="0">
                <a:solidFill>
                  <a:schemeClr val="bg1"/>
                </a:solidFill>
                <a:cs typeface="Calibri"/>
              </a:rPr>
              <a:t>Planning:</a:t>
            </a:r>
          </a:p>
          <a:p>
            <a:pPr marL="971550" lvl="1" indent="-514350">
              <a:buFont typeface="Arial"/>
              <a:buChar char="•"/>
            </a:pPr>
            <a:r>
              <a:rPr lang="en-US" sz="2800" dirty="0">
                <a:solidFill>
                  <a:schemeClr val="bg1"/>
                </a:solidFill>
                <a:cs typeface="Calibri"/>
              </a:rPr>
              <a:t>What are some reasons that Aunty Fay should receive a reconciliation award?</a:t>
            </a:r>
            <a:endParaRPr lang="en-US" sz="2800" dirty="0">
              <a:solidFill>
                <a:schemeClr val="bg1"/>
              </a:solidFill>
              <a:ea typeface="Calibri"/>
              <a:cs typeface="Calibri"/>
            </a:endParaRPr>
          </a:p>
          <a:p>
            <a:pPr marL="971550" lvl="1" indent="-514350">
              <a:lnSpc>
                <a:spcPct val="100000"/>
              </a:lnSpc>
              <a:buFont typeface="Arial"/>
              <a:buChar char="•"/>
            </a:pPr>
            <a:r>
              <a:rPr lang="en-US" sz="2800" dirty="0">
                <a:solidFill>
                  <a:schemeClr val="bg1"/>
                </a:solidFill>
                <a:cs typeface="Calibri"/>
              </a:rPr>
              <a:t>Use the script to find evidence</a:t>
            </a:r>
          </a:p>
        </p:txBody>
      </p:sp>
      <p:pic>
        <p:nvPicPr>
          <p:cNvPr id="4" name="Picture 3" descr="A person smiling with a floral shirt&#10;&#10;Description automatically generated">
            <a:extLst>
              <a:ext uri="{FF2B5EF4-FFF2-40B4-BE49-F238E27FC236}">
                <a16:creationId xmlns:a16="http://schemas.microsoft.com/office/drawing/2014/main" id="{7FF700D9-E9FC-0A51-E7F4-C32D22150FB4}"/>
              </a:ext>
            </a:extLst>
          </p:cNvPr>
          <p:cNvPicPr>
            <a:picLocks noChangeAspect="1"/>
          </p:cNvPicPr>
          <p:nvPr/>
        </p:nvPicPr>
        <p:blipFill>
          <a:blip r:embed="rId3"/>
          <a:stretch>
            <a:fillRect/>
          </a:stretch>
        </p:blipFill>
        <p:spPr>
          <a:xfrm>
            <a:off x="900023" y="2079332"/>
            <a:ext cx="4410973" cy="4108317"/>
          </a:xfrm>
          <a:prstGeom prst="rect">
            <a:avLst/>
          </a:prstGeom>
        </p:spPr>
      </p:pic>
    </p:spTree>
    <p:extLst>
      <p:ext uri="{BB962C8B-B14F-4D97-AF65-F5344CB8AC3E}">
        <p14:creationId xmlns:p14="http://schemas.microsoft.com/office/powerpoint/2010/main" val="1594631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2608-D4AB-A054-715A-E42C103859EE}"/>
              </a:ext>
            </a:extLst>
          </p:cNvPr>
          <p:cNvSpPr txBox="1">
            <a:spLocks/>
          </p:cNvSpPr>
          <p:nvPr/>
        </p:nvSpPr>
        <p:spPr>
          <a:xfrm>
            <a:off x="732496" y="1296513"/>
            <a:ext cx="4692770"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Conclusion</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06814BE-BD7E-57E7-F782-A88E23C9524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5782168" y="409169"/>
            <a:ext cx="6532765" cy="6444647"/>
          </a:xfrm>
          <a:prstGeom prst="rect">
            <a:avLst/>
          </a:prstGeom>
        </p:spPr>
      </p:pic>
      <p:sp>
        <p:nvSpPr>
          <p:cNvPr id="4" name="Content Placeholder 2">
            <a:extLst>
              <a:ext uri="{FF2B5EF4-FFF2-40B4-BE49-F238E27FC236}">
                <a16:creationId xmlns:a16="http://schemas.microsoft.com/office/drawing/2014/main" id="{71B95E73-0DD1-E71E-FE06-A1A2C76A8B94}"/>
              </a:ext>
            </a:extLst>
          </p:cNvPr>
          <p:cNvSpPr txBox="1">
            <a:spLocks/>
          </p:cNvSpPr>
          <p:nvPr/>
        </p:nvSpPr>
        <p:spPr>
          <a:xfrm>
            <a:off x="388893" y="2200284"/>
            <a:ext cx="6227279" cy="410831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800" dirty="0">
                <a:solidFill>
                  <a:schemeClr val="bg1"/>
                </a:solidFill>
                <a:cs typeface="Calibri"/>
              </a:rPr>
              <a:t>How do you think Aunty Fay might feel or react to receiving such a nomination?</a:t>
            </a:r>
            <a:endParaRPr lang="en-US" sz="2800" dirty="0">
              <a:solidFill>
                <a:schemeClr val="bg1"/>
              </a:solidFill>
            </a:endParaRPr>
          </a:p>
          <a:p>
            <a:pPr marL="0" indent="0">
              <a:lnSpc>
                <a:spcPct val="100000"/>
              </a:lnSpc>
              <a:buNone/>
            </a:pPr>
            <a:endParaRPr lang="en-US" sz="2800" dirty="0">
              <a:solidFill>
                <a:schemeClr val="bg1"/>
              </a:solidFill>
              <a:cs typeface="Calibri"/>
            </a:endParaRPr>
          </a:p>
          <a:p>
            <a:pPr marL="0" indent="0">
              <a:lnSpc>
                <a:spcPct val="100000"/>
              </a:lnSpc>
              <a:buNone/>
            </a:pPr>
            <a:r>
              <a:rPr lang="en-US" sz="2800" dirty="0">
                <a:solidFill>
                  <a:schemeClr val="bg1"/>
                </a:solidFill>
                <a:cs typeface="Calibri"/>
              </a:rPr>
              <a:t>Why do you think it is important to give awards to community leaders and positive role models?</a:t>
            </a:r>
            <a:endParaRPr lang="en-US" sz="2800" dirty="0">
              <a:solidFill>
                <a:schemeClr val="bg1"/>
              </a:solidFill>
            </a:endParaRPr>
          </a:p>
        </p:txBody>
      </p:sp>
      <p:pic>
        <p:nvPicPr>
          <p:cNvPr id="5" name="Picture 4" descr="A person smiling with a floral shirt&#10;&#10;Description automatically generated">
            <a:extLst>
              <a:ext uri="{FF2B5EF4-FFF2-40B4-BE49-F238E27FC236}">
                <a16:creationId xmlns:a16="http://schemas.microsoft.com/office/drawing/2014/main" id="{2DBF6392-EF37-D839-1322-B09FB5498345}"/>
              </a:ext>
            </a:extLst>
          </p:cNvPr>
          <p:cNvPicPr>
            <a:picLocks noChangeAspect="1"/>
          </p:cNvPicPr>
          <p:nvPr/>
        </p:nvPicPr>
        <p:blipFill>
          <a:blip r:embed="rId4"/>
          <a:stretch>
            <a:fillRect/>
          </a:stretch>
        </p:blipFill>
        <p:spPr>
          <a:xfrm>
            <a:off x="7032307" y="1982570"/>
            <a:ext cx="4023926" cy="3745460"/>
          </a:xfrm>
          <a:prstGeom prst="rect">
            <a:avLst/>
          </a:prstGeom>
        </p:spPr>
      </p:pic>
    </p:spTree>
    <p:extLst>
      <p:ext uri="{BB962C8B-B14F-4D97-AF65-F5344CB8AC3E}">
        <p14:creationId xmlns:p14="http://schemas.microsoft.com/office/powerpoint/2010/main" val="30204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2: </a:t>
            </a:r>
          </a:p>
          <a:p>
            <a:pPr algn="ctr"/>
            <a:r>
              <a:rPr lang="en-US" sz="3600" b="1" dirty="0">
                <a:solidFill>
                  <a:schemeClr val="bg1"/>
                </a:solidFill>
                <a:latin typeface="+mn-lt"/>
              </a:rPr>
              <a:t>Writing and designing infographic</a:t>
            </a:r>
            <a:endParaRPr lang="en-US" dirty="0"/>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0FD30EFE-692C-34F1-45BF-2F93E5351BA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3203824" y="1286728"/>
            <a:ext cx="4875718" cy="4811791"/>
          </a:xfrm>
          <a:prstGeom prst="rect">
            <a:avLst/>
          </a:prstGeom>
        </p:spPr>
      </p:pic>
      <p:sp>
        <p:nvSpPr>
          <p:cNvPr id="3" name="Title 1">
            <a:extLst>
              <a:ext uri="{FF2B5EF4-FFF2-40B4-BE49-F238E27FC236}">
                <a16:creationId xmlns:a16="http://schemas.microsoft.com/office/drawing/2014/main" id="{C9556E45-7100-C2CE-1505-CC2EA18291F5}"/>
              </a:ext>
            </a:extLst>
          </p:cNvPr>
          <p:cNvSpPr txBox="1">
            <a:spLocks/>
          </p:cNvSpPr>
          <p:nvPr/>
        </p:nvSpPr>
        <p:spPr>
          <a:xfrm>
            <a:off x="506181" y="1650826"/>
            <a:ext cx="10515600" cy="436712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Yarning Circle: </a:t>
            </a:r>
          </a:p>
          <a:p>
            <a:pPr algn="ctr"/>
            <a:r>
              <a:rPr lang="en-US" sz="4000" b="1" dirty="0">
                <a:solidFill>
                  <a:schemeClr val="bg1"/>
                </a:solidFill>
                <a:latin typeface="Calibri"/>
                <a:ea typeface="+mj-lt"/>
                <a:cs typeface="+mj-lt"/>
              </a:rPr>
              <a:t>What do you know about the </a:t>
            </a:r>
          </a:p>
          <a:p>
            <a:pPr algn="ctr"/>
            <a:r>
              <a:rPr lang="en-US" sz="4000" b="1" dirty="0">
                <a:solidFill>
                  <a:schemeClr val="bg1"/>
                </a:solidFill>
                <a:latin typeface="Calibri"/>
                <a:ea typeface="+mj-lt"/>
                <a:cs typeface="+mj-lt"/>
              </a:rPr>
              <a:t>Stolen Generations?</a:t>
            </a:r>
          </a:p>
        </p:txBody>
      </p:sp>
    </p:spTree>
    <p:extLst>
      <p:ext uri="{BB962C8B-B14F-4D97-AF65-F5344CB8AC3E}">
        <p14:creationId xmlns:p14="http://schemas.microsoft.com/office/powerpoint/2010/main" val="110647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7A90-6EE4-2CE5-B5B3-210C8E8EED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Intergenerational Trauma:</a:t>
            </a:r>
          </a:p>
          <a:p>
            <a:pPr algn="ctr"/>
            <a:r>
              <a:rPr lang="en-US" sz="5000" b="1" dirty="0">
                <a:solidFill>
                  <a:schemeClr val="bg1"/>
                </a:solidFill>
                <a:latin typeface="Calibri"/>
                <a:ea typeface="+mj-lt"/>
                <a:cs typeface="+mj-lt"/>
              </a:rPr>
              <a:t>What do you know?</a:t>
            </a:r>
          </a:p>
        </p:txBody>
      </p:sp>
    </p:spTree>
    <p:extLst>
      <p:ext uri="{BB962C8B-B14F-4D97-AF65-F5344CB8AC3E}">
        <p14:creationId xmlns:p14="http://schemas.microsoft.com/office/powerpoint/2010/main" val="420540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1A24-BB31-A967-1082-9849740970CC}"/>
              </a:ext>
            </a:extLst>
          </p:cNvPr>
          <p:cNvSpPr txBox="1">
            <a:spLocks/>
          </p:cNvSpPr>
          <p:nvPr/>
        </p:nvSpPr>
        <p:spPr>
          <a:xfrm>
            <a:off x="793726" y="935286"/>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Intergenerational Trauma</a:t>
            </a:r>
          </a:p>
        </p:txBody>
      </p:sp>
      <p:sp>
        <p:nvSpPr>
          <p:cNvPr id="3" name="Content Placeholder 2">
            <a:extLst>
              <a:ext uri="{FF2B5EF4-FFF2-40B4-BE49-F238E27FC236}">
                <a16:creationId xmlns:a16="http://schemas.microsoft.com/office/drawing/2014/main" id="{B5CFA938-3877-FA40-072A-7C1D4AEFFEF7}"/>
              </a:ext>
            </a:extLst>
          </p:cNvPr>
          <p:cNvSpPr txBox="1">
            <a:spLocks/>
          </p:cNvSpPr>
          <p:nvPr/>
        </p:nvSpPr>
        <p:spPr>
          <a:xfrm>
            <a:off x="1075939" y="2210262"/>
            <a:ext cx="9951175" cy="355193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AU" dirty="0">
                <a:solidFill>
                  <a:schemeClr val="bg1"/>
                </a:solidFill>
                <a:effectLst/>
              </a:rPr>
              <a:t>If people don’t have the opportunity to heal from trauma, they may unknowingly pass it on to others through their behaviour. </a:t>
            </a:r>
          </a:p>
          <a:p>
            <a:pPr marL="0" indent="0">
              <a:spcBef>
                <a:spcPts val="0"/>
              </a:spcBef>
              <a:buNone/>
            </a:pPr>
            <a:endParaRPr lang="en-AU" sz="2400" dirty="0">
              <a:solidFill>
                <a:schemeClr val="bg1"/>
              </a:solidFill>
              <a:effectLst/>
            </a:endParaRPr>
          </a:p>
          <a:p>
            <a:pPr algn="ctr"/>
            <a:r>
              <a:rPr lang="en-AU" sz="2800" b="1" i="1" dirty="0">
                <a:solidFill>
                  <a:schemeClr val="bg1"/>
                </a:solidFill>
                <a:effectLst/>
              </a:rPr>
              <a:t>In Australia, Intergenerational Trauma predominantly affects the children, grandchildren and future generations of the Stolen Generations.</a:t>
            </a:r>
            <a:r>
              <a:rPr lang="en-AU" sz="2800" b="1" i="1" dirty="0">
                <a:solidFill>
                  <a:schemeClr val="bg1"/>
                </a:solidFill>
              </a:rPr>
              <a:t> </a:t>
            </a:r>
            <a:endParaRPr lang="en-AU" dirty="0">
              <a:solidFill>
                <a:schemeClr val="bg1"/>
              </a:solidFill>
              <a:effectLst/>
            </a:endParaRPr>
          </a:p>
          <a:p>
            <a:pPr marL="0" indent="0">
              <a:spcBef>
                <a:spcPts val="0"/>
              </a:spcBef>
              <a:buNone/>
            </a:pPr>
            <a:endParaRPr lang="en-AU" sz="2400" dirty="0">
              <a:solidFill>
                <a:schemeClr val="bg1"/>
              </a:solidFill>
              <a:effectLst/>
            </a:endParaRPr>
          </a:p>
          <a:p>
            <a:pPr marL="0" indent="0">
              <a:spcBef>
                <a:spcPts val="0"/>
              </a:spcBef>
              <a:buNone/>
            </a:pPr>
            <a:r>
              <a:rPr lang="en-AU" dirty="0">
                <a:solidFill>
                  <a:schemeClr val="bg1"/>
                </a:solidFill>
                <a:effectLst/>
              </a:rPr>
              <a:t>Stolen Generations survivors might also pass on the impacts of institutionalisation, finding it difficult to know how to nurture their children because they were denied the opportunity to be nurtured themselves. </a:t>
            </a:r>
          </a:p>
        </p:txBody>
      </p:sp>
    </p:spTree>
    <p:extLst>
      <p:ext uri="{BB962C8B-B14F-4D97-AF65-F5344CB8AC3E}">
        <p14:creationId xmlns:p14="http://schemas.microsoft.com/office/powerpoint/2010/main" val="3758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C38C-EEAD-37F4-B78C-E13D0124BE72}"/>
              </a:ext>
            </a:extLst>
          </p:cNvPr>
          <p:cNvSpPr txBox="1">
            <a:spLocks/>
          </p:cNvSpPr>
          <p:nvPr/>
        </p:nvSpPr>
        <p:spPr>
          <a:xfrm>
            <a:off x="744893" y="77166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bg1"/>
                </a:solidFill>
                <a:latin typeface="Calibri "/>
              </a:rPr>
              <a:t>Consequences of Colonisation</a:t>
            </a:r>
            <a:endParaRPr lang="en-AU" sz="4000" b="1" dirty="0">
              <a:solidFill>
                <a:schemeClr val="bg1"/>
              </a:solidFill>
              <a:latin typeface="Calibri "/>
            </a:endParaRPr>
          </a:p>
        </p:txBody>
      </p:sp>
      <p:pic>
        <p:nvPicPr>
          <p:cNvPr id="3" name="Picture 2" descr="A group of men standing on a hill&#10;&#10;Description automatically generated">
            <a:extLst>
              <a:ext uri="{FF2B5EF4-FFF2-40B4-BE49-F238E27FC236}">
                <a16:creationId xmlns:a16="http://schemas.microsoft.com/office/drawing/2014/main" id="{67E9CAF2-6BCE-8553-F0C8-E38DE218D43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45413" y="1715171"/>
            <a:ext cx="8714560" cy="4191288"/>
          </a:xfrm>
          <a:prstGeom prst="rect">
            <a:avLst/>
          </a:prstGeom>
        </p:spPr>
      </p:pic>
      <p:sp>
        <p:nvSpPr>
          <p:cNvPr id="4" name="Content Placeholder 2">
            <a:extLst>
              <a:ext uri="{FF2B5EF4-FFF2-40B4-BE49-F238E27FC236}">
                <a16:creationId xmlns:a16="http://schemas.microsoft.com/office/drawing/2014/main" id="{535ED308-EDEA-B3C5-9DAB-D38012B1095D}"/>
              </a:ext>
            </a:extLst>
          </p:cNvPr>
          <p:cNvSpPr txBox="1">
            <a:spLocks/>
          </p:cNvSpPr>
          <p:nvPr/>
        </p:nvSpPr>
        <p:spPr>
          <a:xfrm>
            <a:off x="1738719" y="2116876"/>
            <a:ext cx="8714561" cy="327006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US" sz="4400" b="1" dirty="0">
                <a:solidFill>
                  <a:schemeClr val="bg1"/>
                </a:solidFill>
                <a:cs typeface="Calibri"/>
              </a:rPr>
              <a:t>Short </a:t>
            </a:r>
            <a:r>
              <a:rPr lang="en-US" sz="4400" dirty="0">
                <a:solidFill>
                  <a:schemeClr val="bg1"/>
                </a:solidFill>
                <a:cs typeface="Calibri"/>
              </a:rPr>
              <a:t>or</a:t>
            </a:r>
            <a:r>
              <a:rPr lang="en-US" sz="4400" b="1" dirty="0">
                <a:solidFill>
                  <a:schemeClr val="bg1"/>
                </a:solidFill>
                <a:cs typeface="Calibri"/>
              </a:rPr>
              <a:t> Long </a:t>
            </a:r>
            <a:r>
              <a:rPr lang="en-US" sz="4400" dirty="0">
                <a:solidFill>
                  <a:schemeClr val="bg1"/>
                </a:solidFill>
                <a:cs typeface="Calibri"/>
              </a:rPr>
              <a:t>Term consequences?</a:t>
            </a:r>
          </a:p>
          <a:p>
            <a:pPr marL="0" indent="0" algn="ctr">
              <a:lnSpc>
                <a:spcPct val="100000"/>
              </a:lnSpc>
              <a:buNone/>
            </a:pPr>
            <a:r>
              <a:rPr lang="en-US" sz="3200" dirty="0">
                <a:solidFill>
                  <a:schemeClr val="bg1"/>
                </a:solidFill>
                <a:cs typeface="Calibri"/>
              </a:rPr>
              <a:t>Discuss where you think each consequence sits.</a:t>
            </a:r>
          </a:p>
        </p:txBody>
      </p:sp>
    </p:spTree>
    <p:extLst>
      <p:ext uri="{BB962C8B-B14F-4D97-AF65-F5344CB8AC3E}">
        <p14:creationId xmlns:p14="http://schemas.microsoft.com/office/powerpoint/2010/main" val="4127448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ED8A31-8A3D-F721-7166-E1AAB8897CB0}"/>
              </a:ext>
            </a:extLst>
          </p:cNvPr>
          <p:cNvGraphicFramePr>
            <a:graphicFrameLocks noGrp="1"/>
          </p:cNvGraphicFramePr>
          <p:nvPr>
            <p:extLst>
              <p:ext uri="{D42A27DB-BD31-4B8C-83A1-F6EECF244321}">
                <p14:modId xmlns:p14="http://schemas.microsoft.com/office/powerpoint/2010/main" val="2869384921"/>
              </p:ext>
            </p:extLst>
          </p:nvPr>
        </p:nvGraphicFramePr>
        <p:xfrm>
          <a:off x="3229428" y="798285"/>
          <a:ext cx="5491234" cy="4559904"/>
        </p:xfrm>
        <a:graphic>
          <a:graphicData uri="http://schemas.openxmlformats.org/drawingml/2006/table">
            <a:tbl>
              <a:tblPr firstRow="1" bandRow="1">
                <a:tableStyleId>{00A15C55-8517-42AA-B614-E9B94910E393}</a:tableStyleId>
              </a:tblPr>
              <a:tblGrid>
                <a:gridCol w="2745617">
                  <a:extLst>
                    <a:ext uri="{9D8B030D-6E8A-4147-A177-3AD203B41FA5}">
                      <a16:colId xmlns:a16="http://schemas.microsoft.com/office/drawing/2014/main" val="1665434038"/>
                    </a:ext>
                  </a:extLst>
                </a:gridCol>
                <a:gridCol w="2745617">
                  <a:extLst>
                    <a:ext uri="{9D8B030D-6E8A-4147-A177-3AD203B41FA5}">
                      <a16:colId xmlns:a16="http://schemas.microsoft.com/office/drawing/2014/main" val="1517970241"/>
                    </a:ext>
                  </a:extLst>
                </a:gridCol>
              </a:tblGrid>
              <a:tr h="374952">
                <a:tc>
                  <a:txBody>
                    <a:bodyPr/>
                    <a:lstStyle/>
                    <a:p>
                      <a:pPr algn="ctr"/>
                      <a:r>
                        <a:rPr lang="en-US" b="1" dirty="0"/>
                        <a:t>Short-Term Consequences</a:t>
                      </a:r>
                    </a:p>
                  </a:txBody>
                  <a:tcPr>
                    <a:noFill/>
                  </a:tcPr>
                </a:tc>
                <a:tc>
                  <a:txBody>
                    <a:bodyPr/>
                    <a:lstStyle/>
                    <a:p>
                      <a:pPr algn="ctr"/>
                      <a:r>
                        <a:rPr lang="en-US" b="1" dirty="0"/>
                        <a:t>Long-Term Consequences</a:t>
                      </a:r>
                    </a:p>
                  </a:txBody>
                  <a:tcPr>
                    <a:noFill/>
                  </a:tcPr>
                </a:tc>
                <a:extLst>
                  <a:ext uri="{0D108BD9-81ED-4DB2-BD59-A6C34878D82A}">
                    <a16:rowId xmlns:a16="http://schemas.microsoft.com/office/drawing/2014/main" val="1141591540"/>
                  </a:ext>
                </a:extLst>
              </a:tr>
              <a:tr h="4184952">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622231052"/>
                  </a:ext>
                </a:extLst>
              </a:tr>
            </a:tbl>
          </a:graphicData>
        </a:graphic>
      </p:graphicFrame>
      <p:sp>
        <p:nvSpPr>
          <p:cNvPr id="4" name="Content Placeholder 2">
            <a:extLst>
              <a:ext uri="{FF2B5EF4-FFF2-40B4-BE49-F238E27FC236}">
                <a16:creationId xmlns:a16="http://schemas.microsoft.com/office/drawing/2014/main" id="{70C265A9-0492-E628-A948-113611982C59}"/>
              </a:ext>
            </a:extLst>
          </p:cNvPr>
          <p:cNvSpPr txBox="1">
            <a:spLocks/>
          </p:cNvSpPr>
          <p:nvPr/>
        </p:nvSpPr>
        <p:spPr>
          <a:xfrm>
            <a:off x="1828035" y="2491415"/>
            <a:ext cx="1274483"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land</a:t>
            </a:r>
            <a:endParaRPr lang="en-AU" sz="3200" dirty="0">
              <a:solidFill>
                <a:schemeClr val="bg1"/>
              </a:solidFill>
              <a:cs typeface="Calibri"/>
            </a:endParaRPr>
          </a:p>
        </p:txBody>
      </p:sp>
      <p:sp>
        <p:nvSpPr>
          <p:cNvPr id="5" name="Content Placeholder 2">
            <a:extLst>
              <a:ext uri="{FF2B5EF4-FFF2-40B4-BE49-F238E27FC236}">
                <a16:creationId xmlns:a16="http://schemas.microsoft.com/office/drawing/2014/main" id="{AC2DADB1-AC72-333D-7FC6-06F37F62A82B}"/>
              </a:ext>
            </a:extLst>
          </p:cNvPr>
          <p:cNvSpPr txBox="1">
            <a:spLocks/>
          </p:cNvSpPr>
          <p:nvPr/>
        </p:nvSpPr>
        <p:spPr>
          <a:xfrm>
            <a:off x="10476129" y="3713033"/>
            <a:ext cx="185505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Sexual harassment</a:t>
            </a:r>
            <a:endParaRPr lang="en-US" dirty="0">
              <a:solidFill>
                <a:schemeClr val="bg1"/>
              </a:solidFill>
            </a:endParaRPr>
          </a:p>
        </p:txBody>
      </p:sp>
      <p:sp>
        <p:nvSpPr>
          <p:cNvPr id="6" name="Content Placeholder 2">
            <a:extLst>
              <a:ext uri="{FF2B5EF4-FFF2-40B4-BE49-F238E27FC236}">
                <a16:creationId xmlns:a16="http://schemas.microsoft.com/office/drawing/2014/main" id="{7222888F-1B4F-82D9-BEE1-323086437A94}"/>
              </a:ext>
            </a:extLst>
          </p:cNvPr>
          <p:cNvSpPr txBox="1">
            <a:spLocks/>
          </p:cNvSpPr>
          <p:nvPr/>
        </p:nvSpPr>
        <p:spPr>
          <a:xfrm>
            <a:off x="558033" y="1511699"/>
            <a:ext cx="241143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Violence, death, massacre</a:t>
            </a:r>
            <a:endParaRPr lang="en-US" dirty="0">
              <a:solidFill>
                <a:schemeClr val="bg1"/>
              </a:solidFill>
            </a:endParaRPr>
          </a:p>
        </p:txBody>
      </p:sp>
      <p:sp>
        <p:nvSpPr>
          <p:cNvPr id="7" name="Content Placeholder 2">
            <a:extLst>
              <a:ext uri="{FF2B5EF4-FFF2-40B4-BE49-F238E27FC236}">
                <a16:creationId xmlns:a16="http://schemas.microsoft.com/office/drawing/2014/main" id="{6C94EDBC-726B-C48E-B20C-D325AB36A1AE}"/>
              </a:ext>
            </a:extLst>
          </p:cNvPr>
          <p:cNvSpPr txBox="1">
            <a:spLocks/>
          </p:cNvSpPr>
          <p:nvPr/>
        </p:nvSpPr>
        <p:spPr>
          <a:xfrm>
            <a:off x="6146033" y="5986937"/>
            <a:ext cx="185505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High rates of drug and alcohol abuse</a:t>
            </a:r>
            <a:endParaRPr lang="en-US" dirty="0">
              <a:solidFill>
                <a:schemeClr val="bg1"/>
              </a:solidFill>
            </a:endParaRPr>
          </a:p>
        </p:txBody>
      </p:sp>
      <p:sp>
        <p:nvSpPr>
          <p:cNvPr id="8" name="Content Placeholder 2">
            <a:extLst>
              <a:ext uri="{FF2B5EF4-FFF2-40B4-BE49-F238E27FC236}">
                <a16:creationId xmlns:a16="http://schemas.microsoft.com/office/drawing/2014/main" id="{785F1A97-D092-2BE6-60F8-8835BE804FD0}"/>
              </a:ext>
            </a:extLst>
          </p:cNvPr>
          <p:cNvSpPr txBox="1">
            <a:spLocks/>
          </p:cNvSpPr>
          <p:nvPr/>
        </p:nvSpPr>
        <p:spPr>
          <a:xfrm>
            <a:off x="146796" y="6023223"/>
            <a:ext cx="185505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hunting and gathering skills</a:t>
            </a:r>
            <a:endParaRPr lang="en-US" dirty="0">
              <a:solidFill>
                <a:schemeClr val="bg1"/>
              </a:solidFill>
            </a:endParaRPr>
          </a:p>
        </p:txBody>
      </p:sp>
      <p:sp>
        <p:nvSpPr>
          <p:cNvPr id="9" name="Content Placeholder 2">
            <a:extLst>
              <a:ext uri="{FF2B5EF4-FFF2-40B4-BE49-F238E27FC236}">
                <a16:creationId xmlns:a16="http://schemas.microsoft.com/office/drawing/2014/main" id="{869B1666-9988-41DE-09D8-E68AA5CB955F}"/>
              </a:ext>
            </a:extLst>
          </p:cNvPr>
          <p:cNvSpPr txBox="1">
            <a:spLocks/>
          </p:cNvSpPr>
          <p:nvPr/>
        </p:nvSpPr>
        <p:spPr>
          <a:xfrm>
            <a:off x="8915843" y="1838271"/>
            <a:ext cx="2435625"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connection to land</a:t>
            </a:r>
            <a:endParaRPr lang="en-US" dirty="0">
              <a:solidFill>
                <a:schemeClr val="bg1"/>
              </a:solidFill>
            </a:endParaRPr>
          </a:p>
        </p:txBody>
      </p:sp>
      <p:sp>
        <p:nvSpPr>
          <p:cNvPr id="10" name="Content Placeholder 2">
            <a:extLst>
              <a:ext uri="{FF2B5EF4-FFF2-40B4-BE49-F238E27FC236}">
                <a16:creationId xmlns:a16="http://schemas.microsoft.com/office/drawing/2014/main" id="{90343DB7-89FF-55D6-C8ED-2AEA2A19EB26}"/>
              </a:ext>
            </a:extLst>
          </p:cNvPr>
          <p:cNvSpPr txBox="1">
            <a:spLocks/>
          </p:cNvSpPr>
          <p:nvPr/>
        </p:nvSpPr>
        <p:spPr>
          <a:xfrm>
            <a:off x="9302891" y="5430557"/>
            <a:ext cx="185505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access to sacred sites</a:t>
            </a:r>
            <a:endParaRPr lang="en-US" dirty="0">
              <a:solidFill>
                <a:schemeClr val="bg1"/>
              </a:solidFill>
            </a:endParaRPr>
          </a:p>
        </p:txBody>
      </p:sp>
      <p:sp>
        <p:nvSpPr>
          <p:cNvPr id="11" name="Content Placeholder 2">
            <a:extLst>
              <a:ext uri="{FF2B5EF4-FFF2-40B4-BE49-F238E27FC236}">
                <a16:creationId xmlns:a16="http://schemas.microsoft.com/office/drawing/2014/main" id="{E82861D6-55B4-82CF-1B0F-6F3365C8889A}"/>
              </a:ext>
            </a:extLst>
          </p:cNvPr>
          <p:cNvSpPr txBox="1">
            <a:spLocks/>
          </p:cNvSpPr>
          <p:nvPr/>
        </p:nvSpPr>
        <p:spPr>
          <a:xfrm>
            <a:off x="2009462" y="5503128"/>
            <a:ext cx="2266292"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access to traditional food supplies</a:t>
            </a:r>
            <a:endParaRPr lang="en-US" dirty="0">
              <a:solidFill>
                <a:schemeClr val="bg1"/>
              </a:solidFill>
            </a:endParaRPr>
          </a:p>
        </p:txBody>
      </p:sp>
      <p:sp>
        <p:nvSpPr>
          <p:cNvPr id="12" name="Content Placeholder 2">
            <a:extLst>
              <a:ext uri="{FF2B5EF4-FFF2-40B4-BE49-F238E27FC236}">
                <a16:creationId xmlns:a16="http://schemas.microsoft.com/office/drawing/2014/main" id="{EFD324C3-2005-4F42-11DF-8FF0D9BE0D65}"/>
              </a:ext>
            </a:extLst>
          </p:cNvPr>
          <p:cNvSpPr txBox="1">
            <a:spLocks/>
          </p:cNvSpPr>
          <p:nvPr/>
        </p:nvSpPr>
        <p:spPr>
          <a:xfrm>
            <a:off x="8915842" y="858556"/>
            <a:ext cx="2992006"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Diseases such as smallpox, influenza, measles, tuberculosis</a:t>
            </a:r>
          </a:p>
        </p:txBody>
      </p:sp>
      <p:sp>
        <p:nvSpPr>
          <p:cNvPr id="13" name="Content Placeholder 2">
            <a:extLst>
              <a:ext uri="{FF2B5EF4-FFF2-40B4-BE49-F238E27FC236}">
                <a16:creationId xmlns:a16="http://schemas.microsoft.com/office/drawing/2014/main" id="{D9BE31A1-C97D-AC52-8EA0-F863D320135B}"/>
              </a:ext>
            </a:extLst>
          </p:cNvPr>
          <p:cNvSpPr txBox="1">
            <a:spLocks/>
          </p:cNvSpPr>
          <p:nvPr/>
        </p:nvSpPr>
        <p:spPr>
          <a:xfrm>
            <a:off x="8976317" y="4208936"/>
            <a:ext cx="2145340"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Decrease in population</a:t>
            </a:r>
          </a:p>
        </p:txBody>
      </p:sp>
      <p:sp>
        <p:nvSpPr>
          <p:cNvPr id="16" name="Content Placeholder 2">
            <a:extLst>
              <a:ext uri="{FF2B5EF4-FFF2-40B4-BE49-F238E27FC236}">
                <a16:creationId xmlns:a16="http://schemas.microsoft.com/office/drawing/2014/main" id="{F2EC9A20-EAF6-5569-03A9-E99C721595BB}"/>
              </a:ext>
            </a:extLst>
          </p:cNvPr>
          <p:cNvSpPr txBox="1">
            <a:spLocks/>
          </p:cNvSpPr>
          <p:nvPr/>
        </p:nvSpPr>
        <p:spPr>
          <a:xfrm>
            <a:off x="836224" y="3967032"/>
            <a:ext cx="213324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Removal from families</a:t>
            </a:r>
            <a:endParaRPr lang="en-US" dirty="0">
              <a:solidFill>
                <a:schemeClr val="bg1"/>
              </a:solidFill>
            </a:endParaRPr>
          </a:p>
        </p:txBody>
      </p:sp>
      <p:sp>
        <p:nvSpPr>
          <p:cNvPr id="17" name="Content Placeholder 2">
            <a:extLst>
              <a:ext uri="{FF2B5EF4-FFF2-40B4-BE49-F238E27FC236}">
                <a16:creationId xmlns:a16="http://schemas.microsoft.com/office/drawing/2014/main" id="{3B4FE682-7194-D42A-70FB-EFD130597243}"/>
              </a:ext>
            </a:extLst>
          </p:cNvPr>
          <p:cNvSpPr txBox="1">
            <a:spLocks/>
          </p:cNvSpPr>
          <p:nvPr/>
        </p:nvSpPr>
        <p:spPr>
          <a:xfrm>
            <a:off x="207271" y="4813698"/>
            <a:ext cx="213324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Low life expectancy</a:t>
            </a:r>
          </a:p>
        </p:txBody>
      </p:sp>
      <p:sp>
        <p:nvSpPr>
          <p:cNvPr id="18" name="Content Placeholder 2">
            <a:extLst>
              <a:ext uri="{FF2B5EF4-FFF2-40B4-BE49-F238E27FC236}">
                <a16:creationId xmlns:a16="http://schemas.microsoft.com/office/drawing/2014/main" id="{F2E4C40A-D718-7A2F-84E5-AD0B3BCAD2BE}"/>
              </a:ext>
            </a:extLst>
          </p:cNvPr>
          <p:cNvSpPr txBox="1">
            <a:spLocks/>
          </p:cNvSpPr>
          <p:nvPr/>
        </p:nvSpPr>
        <p:spPr>
          <a:xfrm>
            <a:off x="3049653" y="6083699"/>
            <a:ext cx="2617053"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High rates of infant mortality</a:t>
            </a:r>
            <a:endParaRPr lang="en-US" dirty="0">
              <a:solidFill>
                <a:schemeClr val="bg1"/>
              </a:solidFill>
            </a:endParaRPr>
          </a:p>
        </p:txBody>
      </p:sp>
      <p:sp>
        <p:nvSpPr>
          <p:cNvPr id="19" name="Content Placeholder 2">
            <a:extLst>
              <a:ext uri="{FF2B5EF4-FFF2-40B4-BE49-F238E27FC236}">
                <a16:creationId xmlns:a16="http://schemas.microsoft.com/office/drawing/2014/main" id="{98BDE607-D065-13A2-9E32-732C8241CEA4}"/>
              </a:ext>
            </a:extLst>
          </p:cNvPr>
          <p:cNvSpPr txBox="1">
            <a:spLocks/>
          </p:cNvSpPr>
          <p:nvPr/>
        </p:nvSpPr>
        <p:spPr>
          <a:xfrm>
            <a:off x="4682509" y="5430555"/>
            <a:ext cx="213324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Decreased physical wellbeing</a:t>
            </a:r>
            <a:endParaRPr lang="en-US" dirty="0">
              <a:solidFill>
                <a:schemeClr val="bg1"/>
              </a:solidFill>
            </a:endParaRPr>
          </a:p>
        </p:txBody>
      </p:sp>
      <p:sp>
        <p:nvSpPr>
          <p:cNvPr id="20" name="Content Placeholder 2">
            <a:extLst>
              <a:ext uri="{FF2B5EF4-FFF2-40B4-BE49-F238E27FC236}">
                <a16:creationId xmlns:a16="http://schemas.microsoft.com/office/drawing/2014/main" id="{106B409C-ED70-833B-1B62-1D575457C3F2}"/>
              </a:ext>
            </a:extLst>
          </p:cNvPr>
          <p:cNvSpPr txBox="1">
            <a:spLocks/>
          </p:cNvSpPr>
          <p:nvPr/>
        </p:nvSpPr>
        <p:spPr>
          <a:xfrm>
            <a:off x="110509" y="3144555"/>
            <a:ext cx="264124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Decreased emotional and psychological wellbeing</a:t>
            </a:r>
          </a:p>
        </p:txBody>
      </p:sp>
      <p:sp>
        <p:nvSpPr>
          <p:cNvPr id="21" name="Content Placeholder 2">
            <a:extLst>
              <a:ext uri="{FF2B5EF4-FFF2-40B4-BE49-F238E27FC236}">
                <a16:creationId xmlns:a16="http://schemas.microsoft.com/office/drawing/2014/main" id="{83C40CE1-8DC1-1675-85C9-39F63016CF1A}"/>
              </a:ext>
            </a:extLst>
          </p:cNvPr>
          <p:cNvSpPr txBox="1">
            <a:spLocks/>
          </p:cNvSpPr>
          <p:nvPr/>
        </p:nvSpPr>
        <p:spPr>
          <a:xfrm>
            <a:off x="9956031" y="4777411"/>
            <a:ext cx="2145340"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Low rates of education and employment</a:t>
            </a:r>
          </a:p>
        </p:txBody>
      </p:sp>
      <p:sp>
        <p:nvSpPr>
          <p:cNvPr id="22" name="Content Placeholder 2">
            <a:extLst>
              <a:ext uri="{FF2B5EF4-FFF2-40B4-BE49-F238E27FC236}">
                <a16:creationId xmlns:a16="http://schemas.microsoft.com/office/drawing/2014/main" id="{05B94436-99C4-6739-8F81-AE034CEE01BB}"/>
              </a:ext>
            </a:extLst>
          </p:cNvPr>
          <p:cNvSpPr txBox="1">
            <a:spLocks/>
          </p:cNvSpPr>
          <p:nvPr/>
        </p:nvSpPr>
        <p:spPr>
          <a:xfrm>
            <a:off x="8831175" y="3205031"/>
            <a:ext cx="1310768" cy="677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Low income</a:t>
            </a:r>
          </a:p>
        </p:txBody>
      </p:sp>
      <p:sp>
        <p:nvSpPr>
          <p:cNvPr id="23" name="Content Placeholder 2">
            <a:extLst>
              <a:ext uri="{FF2B5EF4-FFF2-40B4-BE49-F238E27FC236}">
                <a16:creationId xmlns:a16="http://schemas.microsoft.com/office/drawing/2014/main" id="{240C0666-EB3B-161F-9744-5551D4B826E4}"/>
              </a:ext>
            </a:extLst>
          </p:cNvPr>
          <p:cNvSpPr txBox="1">
            <a:spLocks/>
          </p:cNvSpPr>
          <p:nvPr/>
        </p:nvSpPr>
        <p:spPr>
          <a:xfrm>
            <a:off x="9956035" y="2491414"/>
            <a:ext cx="2145340"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High rates of family and domestic violence</a:t>
            </a:r>
            <a:endParaRPr lang="en-AU" sz="3200" dirty="0">
              <a:solidFill>
                <a:schemeClr val="bg1"/>
              </a:solidFill>
              <a:cs typeface="Calibri"/>
            </a:endParaRPr>
          </a:p>
        </p:txBody>
      </p:sp>
      <p:sp>
        <p:nvSpPr>
          <p:cNvPr id="24" name="Content Placeholder 2">
            <a:extLst>
              <a:ext uri="{FF2B5EF4-FFF2-40B4-BE49-F238E27FC236}">
                <a16:creationId xmlns:a16="http://schemas.microsoft.com/office/drawing/2014/main" id="{82552720-8539-634B-594B-D0C63553DCC4}"/>
              </a:ext>
            </a:extLst>
          </p:cNvPr>
          <p:cNvSpPr txBox="1">
            <a:spLocks/>
          </p:cNvSpPr>
          <p:nvPr/>
        </p:nvSpPr>
        <p:spPr>
          <a:xfrm>
            <a:off x="62129" y="858556"/>
            <a:ext cx="2411435"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High rates of incarceration</a:t>
            </a:r>
          </a:p>
        </p:txBody>
      </p:sp>
      <p:sp>
        <p:nvSpPr>
          <p:cNvPr id="25" name="Content Placeholder 2">
            <a:extLst>
              <a:ext uri="{FF2B5EF4-FFF2-40B4-BE49-F238E27FC236}">
                <a16:creationId xmlns:a16="http://schemas.microsoft.com/office/drawing/2014/main" id="{20B7441D-B5FA-5E53-FF21-3070E089B842}"/>
              </a:ext>
            </a:extLst>
          </p:cNvPr>
          <p:cNvSpPr txBox="1">
            <a:spLocks/>
          </p:cNvSpPr>
          <p:nvPr/>
        </p:nvSpPr>
        <p:spPr>
          <a:xfrm>
            <a:off x="1652" y="2104365"/>
            <a:ext cx="2435625"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Family breakdown</a:t>
            </a:r>
            <a:endParaRPr lang="en-US" dirty="0">
              <a:solidFill>
                <a:schemeClr val="bg1"/>
              </a:solidFill>
            </a:endParaRPr>
          </a:p>
        </p:txBody>
      </p:sp>
      <p:sp>
        <p:nvSpPr>
          <p:cNvPr id="26" name="Content Placeholder 2">
            <a:extLst>
              <a:ext uri="{FF2B5EF4-FFF2-40B4-BE49-F238E27FC236}">
                <a16:creationId xmlns:a16="http://schemas.microsoft.com/office/drawing/2014/main" id="{5AC50424-491D-5EC1-DF11-67B54D228AE1}"/>
              </a:ext>
            </a:extLst>
          </p:cNvPr>
          <p:cNvSpPr txBox="1">
            <a:spLocks/>
          </p:cNvSpPr>
          <p:nvPr/>
        </p:nvSpPr>
        <p:spPr>
          <a:xfrm>
            <a:off x="6823368" y="5370080"/>
            <a:ext cx="2145340"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Suicide and self-harm</a:t>
            </a:r>
          </a:p>
        </p:txBody>
      </p:sp>
      <p:sp>
        <p:nvSpPr>
          <p:cNvPr id="27" name="Content Placeholder 2">
            <a:extLst>
              <a:ext uri="{FF2B5EF4-FFF2-40B4-BE49-F238E27FC236}">
                <a16:creationId xmlns:a16="http://schemas.microsoft.com/office/drawing/2014/main" id="{01D71704-D196-45F5-8791-CC1D630AFD9F}"/>
              </a:ext>
            </a:extLst>
          </p:cNvPr>
          <p:cNvSpPr txBox="1">
            <a:spLocks/>
          </p:cNvSpPr>
          <p:nvPr/>
        </p:nvSpPr>
        <p:spPr>
          <a:xfrm>
            <a:off x="8492508" y="6083698"/>
            <a:ext cx="1855054" cy="65374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bg1"/>
                </a:solidFill>
                <a:cs typeface="Calibri"/>
              </a:rPr>
              <a:t>Loss of language</a:t>
            </a:r>
          </a:p>
        </p:txBody>
      </p:sp>
    </p:spTree>
    <p:extLst>
      <p:ext uri="{BB962C8B-B14F-4D97-AF65-F5344CB8AC3E}">
        <p14:creationId xmlns:p14="http://schemas.microsoft.com/office/powerpoint/2010/main" val="724395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D1AC-7FFE-DA03-EDE9-EE4A14F09D66}"/>
              </a:ext>
            </a:extLst>
          </p:cNvPr>
          <p:cNvSpPr txBox="1">
            <a:spLocks/>
          </p:cNvSpPr>
          <p:nvPr/>
        </p:nvSpPr>
        <p:spPr>
          <a:xfrm>
            <a:off x="-706" y="572519"/>
            <a:ext cx="12194509" cy="12576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Calibri "/>
              </a:rPr>
              <a:t>VIDEO: Telling our Stories – Our Stolen Generations </a:t>
            </a:r>
            <a:br>
              <a:rPr lang="en-US" sz="3000" b="1" dirty="0">
                <a:solidFill>
                  <a:schemeClr val="bg1"/>
                </a:solidFill>
                <a:latin typeface="Calibri "/>
              </a:rPr>
            </a:br>
            <a:r>
              <a:rPr lang="en-US" sz="3200" b="1" dirty="0">
                <a:solidFill>
                  <a:schemeClr val="bg1"/>
                </a:solidFill>
                <a:latin typeface="Calibri "/>
              </a:rPr>
              <a:t>Aunty Fay Clayton-Moseley</a:t>
            </a:r>
            <a:endParaRPr lang="en-US" sz="3000" b="1" dirty="0">
              <a:solidFill>
                <a:schemeClr val="bg1"/>
              </a:solidFill>
              <a:latin typeface="Calibri "/>
            </a:endParaRPr>
          </a:p>
        </p:txBody>
      </p:sp>
      <p:pic>
        <p:nvPicPr>
          <p:cNvPr id="3" name="Online Media 2" title="Telling Our Stories – Our Stolen Generations (Faye Clayton)">
            <a:hlinkClick r:id="" action="ppaction://media"/>
            <a:extLst>
              <a:ext uri="{FF2B5EF4-FFF2-40B4-BE49-F238E27FC236}">
                <a16:creationId xmlns:a16="http://schemas.microsoft.com/office/drawing/2014/main" id="{C7C470D4-7536-96EF-EF34-B4E1EDDD2580}"/>
              </a:ext>
            </a:extLst>
          </p:cNvPr>
          <p:cNvPicPr>
            <a:picLocks noRot="1" noChangeAspect="1"/>
          </p:cNvPicPr>
          <p:nvPr>
            <a:videoFile r:link="rId1"/>
          </p:nvPr>
        </p:nvPicPr>
        <p:blipFill>
          <a:blip r:embed="rId4"/>
          <a:stretch>
            <a:fillRect/>
          </a:stretch>
        </p:blipFill>
        <p:spPr>
          <a:xfrm>
            <a:off x="2046311" y="1766999"/>
            <a:ext cx="8099380" cy="4493832"/>
          </a:xfrm>
          <a:prstGeom prst="rect">
            <a:avLst/>
          </a:prstGeom>
        </p:spPr>
      </p:pic>
    </p:spTree>
    <p:extLst>
      <p:ext uri="{BB962C8B-B14F-4D97-AF65-F5344CB8AC3E}">
        <p14:creationId xmlns:p14="http://schemas.microsoft.com/office/powerpoint/2010/main" val="2318291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D424-0836-ED88-708F-850BFA563042}"/>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Creating a </a:t>
            </a:r>
            <a:r>
              <a:rPr lang="en-US" sz="3600" b="1">
                <a:solidFill>
                  <a:schemeClr val="bg1"/>
                </a:solidFill>
                <a:latin typeface="Calibri "/>
              </a:rPr>
              <a:t>Digital Infographic</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32F73EBF-A1E7-FBA6-23BC-698326387683}"/>
              </a:ext>
            </a:extLst>
          </p:cNvPr>
          <p:cNvSpPr txBox="1">
            <a:spLocks/>
          </p:cNvSpPr>
          <p:nvPr/>
        </p:nvSpPr>
        <p:spPr>
          <a:xfrm>
            <a:off x="942108" y="2224529"/>
            <a:ext cx="5458691" cy="38960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3200" dirty="0">
                <a:solidFill>
                  <a:schemeClr val="bg1"/>
                </a:solidFill>
                <a:cs typeface="Calibri"/>
              </a:rPr>
              <a:t>In Pairs:</a:t>
            </a:r>
          </a:p>
          <a:p>
            <a:pPr marL="514350" indent="-514350">
              <a:lnSpc>
                <a:spcPct val="100000"/>
              </a:lnSpc>
              <a:spcBef>
                <a:spcPts val="600"/>
              </a:spcBef>
              <a:spcAft>
                <a:spcPts val="600"/>
              </a:spcAft>
              <a:buAutoNum type="arabicPeriod"/>
            </a:pPr>
            <a:r>
              <a:rPr lang="en-US" sz="2800" dirty="0">
                <a:solidFill>
                  <a:schemeClr val="bg1"/>
                </a:solidFill>
                <a:cs typeface="Calibri"/>
              </a:rPr>
              <a:t>Research Intergenerational Trauma.</a:t>
            </a:r>
          </a:p>
          <a:p>
            <a:pPr marL="514350" indent="-514350">
              <a:lnSpc>
                <a:spcPct val="100000"/>
              </a:lnSpc>
              <a:spcBef>
                <a:spcPts val="600"/>
              </a:spcBef>
              <a:spcAft>
                <a:spcPts val="600"/>
              </a:spcAft>
              <a:buAutoNum type="arabicPeriod"/>
            </a:pPr>
            <a:r>
              <a:rPr lang="en-US" sz="2800" dirty="0">
                <a:solidFill>
                  <a:schemeClr val="bg1"/>
                </a:solidFill>
                <a:cs typeface="Calibri"/>
              </a:rPr>
              <a:t>Gather information on long term effects of colonisation.</a:t>
            </a:r>
          </a:p>
          <a:p>
            <a:pPr marL="514350" indent="-514350">
              <a:lnSpc>
                <a:spcPct val="100000"/>
              </a:lnSpc>
              <a:spcBef>
                <a:spcPts val="600"/>
              </a:spcBef>
              <a:spcAft>
                <a:spcPts val="600"/>
              </a:spcAft>
              <a:buAutoNum type="arabicPeriod"/>
            </a:pPr>
            <a:r>
              <a:rPr lang="en-US" sz="2800" dirty="0">
                <a:solidFill>
                  <a:schemeClr val="bg1"/>
                </a:solidFill>
                <a:cs typeface="Calibri"/>
              </a:rPr>
              <a:t>Compile findings into a Digital Infographic</a:t>
            </a:r>
          </a:p>
        </p:txBody>
      </p:sp>
      <p:grpSp>
        <p:nvGrpSpPr>
          <p:cNvPr id="7" name="Group 6">
            <a:extLst>
              <a:ext uri="{FF2B5EF4-FFF2-40B4-BE49-F238E27FC236}">
                <a16:creationId xmlns:a16="http://schemas.microsoft.com/office/drawing/2014/main" id="{40B92C8B-8F96-D7C6-B012-10C0FDFD418D}"/>
              </a:ext>
            </a:extLst>
          </p:cNvPr>
          <p:cNvGrpSpPr/>
          <p:nvPr/>
        </p:nvGrpSpPr>
        <p:grpSpPr>
          <a:xfrm>
            <a:off x="7030739" y="1595982"/>
            <a:ext cx="4617753" cy="4524609"/>
            <a:chOff x="7030739" y="1595982"/>
            <a:chExt cx="4617753" cy="4524609"/>
          </a:xfrm>
        </p:grpSpPr>
        <p:pic>
          <p:nvPicPr>
            <p:cNvPr id="4" name="Picture 3" descr="A blue poster with text and graphics&#10;&#10;Description automatically generated">
              <a:extLst>
                <a:ext uri="{FF2B5EF4-FFF2-40B4-BE49-F238E27FC236}">
                  <a16:creationId xmlns:a16="http://schemas.microsoft.com/office/drawing/2014/main" id="{9B09807E-C261-F030-8512-8673FE460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739" y="2016187"/>
              <a:ext cx="2901389" cy="4104404"/>
            </a:xfrm>
            <a:prstGeom prst="rect">
              <a:avLst/>
            </a:prstGeom>
          </p:spPr>
        </p:pic>
        <p:sp>
          <p:nvSpPr>
            <p:cNvPr id="5" name="TextBox 4">
              <a:extLst>
                <a:ext uri="{FF2B5EF4-FFF2-40B4-BE49-F238E27FC236}">
                  <a16:creationId xmlns:a16="http://schemas.microsoft.com/office/drawing/2014/main" id="{82E09CC7-EEC3-C04B-8FC8-E1B443C374CC}"/>
                </a:ext>
              </a:extLst>
            </p:cNvPr>
            <p:cNvSpPr txBox="1"/>
            <p:nvPr/>
          </p:nvSpPr>
          <p:spPr>
            <a:xfrm>
              <a:off x="9408648" y="1595982"/>
              <a:ext cx="2239844"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INFOGRAPHIC EXAMPLE</a:t>
              </a:r>
            </a:p>
          </p:txBody>
        </p:sp>
        <p:sp>
          <p:nvSpPr>
            <p:cNvPr id="6" name="Bent Arrow 6">
              <a:extLst>
                <a:ext uri="{FF2B5EF4-FFF2-40B4-BE49-F238E27FC236}">
                  <a16:creationId xmlns:a16="http://schemas.microsoft.com/office/drawing/2014/main" id="{86A36476-FB77-3F39-D611-FB9645C4D93E}"/>
                </a:ext>
              </a:extLst>
            </p:cNvPr>
            <p:cNvSpPr/>
            <p:nvPr/>
          </p:nvSpPr>
          <p:spPr>
            <a:xfrm rot="10800000">
              <a:off x="10032912" y="2013439"/>
              <a:ext cx="495658" cy="1108584"/>
            </a:xfrm>
            <a:prstGeom prst="bentArrow">
              <a:avLst>
                <a:gd name="adj1" fmla="val 25000"/>
                <a:gd name="adj2" fmla="val 25000"/>
                <a:gd name="adj3" fmla="val 25000"/>
                <a:gd name="adj4" fmla="val 455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Tree>
    <p:extLst>
      <p:ext uri="{BB962C8B-B14F-4D97-AF65-F5344CB8AC3E}">
        <p14:creationId xmlns:p14="http://schemas.microsoft.com/office/powerpoint/2010/main" val="34368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FBECB6C6-BB49-C031-3792-C4070717A5E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3203824" y="1286728"/>
            <a:ext cx="4875718" cy="4811791"/>
          </a:xfrm>
          <a:prstGeom prst="rect">
            <a:avLst/>
          </a:prstGeom>
        </p:spPr>
      </p:pic>
      <p:sp>
        <p:nvSpPr>
          <p:cNvPr id="3" name="Title 1">
            <a:extLst>
              <a:ext uri="{FF2B5EF4-FFF2-40B4-BE49-F238E27FC236}">
                <a16:creationId xmlns:a16="http://schemas.microsoft.com/office/drawing/2014/main" id="{9B52B193-FDEF-247B-3462-AEEE6E1609F5}"/>
              </a:ext>
            </a:extLst>
          </p:cNvPr>
          <p:cNvSpPr txBox="1">
            <a:spLocks/>
          </p:cNvSpPr>
          <p:nvPr/>
        </p:nvSpPr>
        <p:spPr>
          <a:xfrm>
            <a:off x="506181" y="1650826"/>
            <a:ext cx="10515600" cy="436712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4000" b="1" dirty="0">
                <a:solidFill>
                  <a:schemeClr val="bg1"/>
                </a:solidFill>
                <a:latin typeface="Calibri"/>
                <a:ea typeface="+mj-lt"/>
                <a:cs typeface="+mj-lt"/>
              </a:rPr>
              <a:t>Share infographics</a:t>
            </a:r>
          </a:p>
        </p:txBody>
      </p:sp>
    </p:spTree>
    <p:extLst>
      <p:ext uri="{BB962C8B-B14F-4D97-AF65-F5344CB8AC3E}">
        <p14:creationId xmlns:p14="http://schemas.microsoft.com/office/powerpoint/2010/main" val="2077483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2A9F4131-AEF8-F413-82F2-2F1D9CCE76E0}"/>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dirty="0">
                <a:solidFill>
                  <a:schemeClr val="bg1"/>
                </a:solidFill>
                <a:latin typeface="+mn-lt"/>
              </a:rPr>
              <a:t>Activity 3: </a:t>
            </a:r>
          </a:p>
          <a:p>
            <a:pPr algn="ctr"/>
            <a:r>
              <a:rPr lang="en-US" sz="3600" b="1" dirty="0">
                <a:solidFill>
                  <a:schemeClr val="bg1"/>
                </a:solidFill>
                <a:latin typeface="+mn-lt"/>
              </a:rPr>
              <a:t>Multi-modal presentation</a:t>
            </a:r>
            <a:endParaRPr lang="en-US" dirty="0">
              <a:solidFill>
                <a:schemeClr val="bg1"/>
              </a:solidFill>
            </a:endParaRPr>
          </a:p>
        </p:txBody>
      </p:sp>
      <p:pic>
        <p:nvPicPr>
          <p:cNvPr id="8" name="Picture 7" descr="A picture containing text&#10;&#10;Description automatically generated">
            <a:extLst>
              <a:ext uri="{FF2B5EF4-FFF2-40B4-BE49-F238E27FC236}">
                <a16:creationId xmlns:a16="http://schemas.microsoft.com/office/drawing/2014/main" id="{EC8591C5-B146-AEF7-B4A0-CD781F4622D8}"/>
              </a:ext>
            </a:extLst>
          </p:cNvPr>
          <p:cNvPicPr>
            <a:picLocks noChangeAspect="1"/>
          </p:cNvPicPr>
          <p:nvPr/>
        </p:nvPicPr>
        <p:blipFill rotWithShape="1">
          <a:blip r:embed="rId3">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11" name="Picture 10" descr="Text&#10;&#10;Description automatically generated">
            <a:extLst>
              <a:ext uri="{FF2B5EF4-FFF2-40B4-BE49-F238E27FC236}">
                <a16:creationId xmlns:a16="http://schemas.microsoft.com/office/drawing/2014/main" id="{85C4F17D-214F-ADD5-7BC9-5E666C470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FB9E-1C24-3879-CD48-869D534D3068}"/>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Apology to Stolen Generations:</a:t>
            </a:r>
          </a:p>
          <a:p>
            <a:pPr algn="ctr"/>
            <a:r>
              <a:rPr lang="en-US" sz="5000" b="1" dirty="0">
                <a:solidFill>
                  <a:schemeClr val="bg1"/>
                </a:solidFill>
                <a:latin typeface="Calibri"/>
                <a:ea typeface="+mj-lt"/>
                <a:cs typeface="+mj-lt"/>
              </a:rPr>
              <a:t>What do you know?</a:t>
            </a:r>
          </a:p>
        </p:txBody>
      </p:sp>
    </p:spTree>
    <p:extLst>
      <p:ext uri="{BB962C8B-B14F-4D97-AF65-F5344CB8AC3E}">
        <p14:creationId xmlns:p14="http://schemas.microsoft.com/office/powerpoint/2010/main" val="2215692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351D-DB9E-A087-B976-59F35E41AB30}"/>
              </a:ext>
            </a:extLst>
          </p:cNvPr>
          <p:cNvSpPr txBox="1">
            <a:spLocks/>
          </p:cNvSpPr>
          <p:nvPr/>
        </p:nvSpPr>
        <p:spPr>
          <a:xfrm>
            <a:off x="-5749" y="880778"/>
            <a:ext cx="12201993"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Video: Tenth Anniversary since the Apology to Stolen Generations</a:t>
            </a:r>
          </a:p>
        </p:txBody>
      </p:sp>
      <p:pic>
        <p:nvPicPr>
          <p:cNvPr id="3" name="Online Media 2" title="10th Anniversary since the Apology to the Stolen Generations - Behind the News">
            <a:hlinkClick r:id="" action="ppaction://media"/>
            <a:extLst>
              <a:ext uri="{FF2B5EF4-FFF2-40B4-BE49-F238E27FC236}">
                <a16:creationId xmlns:a16="http://schemas.microsoft.com/office/drawing/2014/main" id="{C3C5801B-8786-0090-1742-2F816D387C7C}"/>
              </a:ext>
            </a:extLst>
          </p:cNvPr>
          <p:cNvPicPr>
            <a:picLocks noRot="1" noChangeAspect="1"/>
          </p:cNvPicPr>
          <p:nvPr>
            <a:videoFile r:link="rId1"/>
          </p:nvPr>
        </p:nvPicPr>
        <p:blipFill>
          <a:blip r:embed="rId4"/>
          <a:stretch>
            <a:fillRect/>
          </a:stretch>
        </p:blipFill>
        <p:spPr>
          <a:xfrm>
            <a:off x="2015345" y="1712106"/>
            <a:ext cx="8161311" cy="4732936"/>
          </a:xfrm>
          <a:prstGeom prst="rect">
            <a:avLst/>
          </a:prstGeom>
        </p:spPr>
      </p:pic>
    </p:spTree>
    <p:extLst>
      <p:ext uri="{BB962C8B-B14F-4D97-AF65-F5344CB8AC3E}">
        <p14:creationId xmlns:p14="http://schemas.microsoft.com/office/powerpoint/2010/main" val="3641637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3592-F9DF-6F45-DABA-20E9D8F240CA}"/>
              </a:ext>
            </a:extLst>
          </p:cNvPr>
          <p:cNvSpPr txBox="1">
            <a:spLocks/>
          </p:cNvSpPr>
          <p:nvPr/>
        </p:nvSpPr>
        <p:spPr>
          <a:xfrm>
            <a:off x="-5749" y="880778"/>
            <a:ext cx="12201993"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Video: The National Apology – Ten Year Anniversary</a:t>
            </a:r>
          </a:p>
        </p:txBody>
      </p:sp>
      <p:pic>
        <p:nvPicPr>
          <p:cNvPr id="3" name="Online Media 2" title="The National Apology - ten year anniversary CSA (one minute)">
            <a:hlinkClick r:id="" action="ppaction://media"/>
            <a:extLst>
              <a:ext uri="{FF2B5EF4-FFF2-40B4-BE49-F238E27FC236}">
                <a16:creationId xmlns:a16="http://schemas.microsoft.com/office/drawing/2014/main" id="{83B17A35-9800-0CDE-DE2D-33C24240D958}"/>
              </a:ext>
            </a:extLst>
          </p:cNvPr>
          <p:cNvPicPr>
            <a:picLocks noRot="1" noChangeAspect="1"/>
          </p:cNvPicPr>
          <p:nvPr>
            <a:videoFile r:link="rId1"/>
          </p:nvPr>
        </p:nvPicPr>
        <p:blipFill>
          <a:blip r:embed="rId4"/>
          <a:stretch>
            <a:fillRect/>
          </a:stretch>
        </p:blipFill>
        <p:spPr>
          <a:xfrm>
            <a:off x="1965378" y="1599680"/>
            <a:ext cx="8261245" cy="4920312"/>
          </a:xfrm>
          <a:prstGeom prst="rect">
            <a:avLst/>
          </a:prstGeom>
        </p:spPr>
      </p:pic>
    </p:spTree>
    <p:extLst>
      <p:ext uri="{BB962C8B-B14F-4D97-AF65-F5344CB8AC3E}">
        <p14:creationId xmlns:p14="http://schemas.microsoft.com/office/powerpoint/2010/main" val="809157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9FEB-C038-3D68-F384-5F2AC890D61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bg1"/>
                </a:solidFill>
                <a:latin typeface="Calibri "/>
              </a:rPr>
              <a:t>Apology to the Stolen Generations</a:t>
            </a:r>
            <a:endParaRPr lang="en-AU" sz="4000" b="1" dirty="0">
              <a:solidFill>
                <a:schemeClr val="bg1"/>
              </a:solidFill>
              <a:latin typeface="Calibri "/>
            </a:endParaRPr>
          </a:p>
        </p:txBody>
      </p:sp>
      <p:pic>
        <p:nvPicPr>
          <p:cNvPr id="4" name="Picture 3" descr="A person in a suit and tie speaking into microphones&#10;&#10;Description automatically generated">
            <a:extLst>
              <a:ext uri="{FF2B5EF4-FFF2-40B4-BE49-F238E27FC236}">
                <a16:creationId xmlns:a16="http://schemas.microsoft.com/office/drawing/2014/main" id="{EE8B04DB-F759-998E-7BB9-C3DC73429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14" y="2031796"/>
            <a:ext cx="6350000" cy="4076700"/>
          </a:xfrm>
          <a:prstGeom prst="rect">
            <a:avLst/>
          </a:prstGeom>
        </p:spPr>
      </p:pic>
    </p:spTree>
    <p:extLst>
      <p:ext uri="{BB962C8B-B14F-4D97-AF65-F5344CB8AC3E}">
        <p14:creationId xmlns:p14="http://schemas.microsoft.com/office/powerpoint/2010/main" val="303507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7132-5388-3B88-F508-1AE84CEE5E85}"/>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Multi-Modal Presentation: the Apology</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D5942DF7-D518-C780-B86A-4DF1D22ABB6A}"/>
              </a:ext>
            </a:extLst>
          </p:cNvPr>
          <p:cNvSpPr txBox="1">
            <a:spLocks/>
          </p:cNvSpPr>
          <p:nvPr/>
        </p:nvSpPr>
        <p:spPr>
          <a:xfrm>
            <a:off x="6869381" y="2090060"/>
            <a:ext cx="4684734" cy="38960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600" dirty="0">
                <a:solidFill>
                  <a:schemeClr val="bg1"/>
                </a:solidFill>
                <a:cs typeface="Calibri"/>
              </a:rPr>
              <a:t>In groups:</a:t>
            </a:r>
          </a:p>
          <a:p>
            <a:pPr marL="342900" indent="-342900">
              <a:spcBef>
                <a:spcPts val="600"/>
              </a:spcBef>
              <a:spcAft>
                <a:spcPts val="600"/>
              </a:spcAft>
              <a:buFont typeface="Arial"/>
              <a:buChar char="•"/>
            </a:pPr>
            <a:r>
              <a:rPr lang="en-AU" sz="2200" dirty="0">
                <a:solidFill>
                  <a:schemeClr val="bg1"/>
                </a:solidFill>
                <a:effectLst/>
              </a:rPr>
              <a:t>conduct</a:t>
            </a:r>
            <a:r>
              <a:rPr lang="en-AU" sz="2200">
                <a:solidFill>
                  <a:schemeClr val="bg1"/>
                </a:solidFill>
                <a:effectLst/>
              </a:rPr>
              <a:t> research to enhance </a:t>
            </a:r>
            <a:r>
              <a:rPr lang="en-AU" sz="2200">
                <a:solidFill>
                  <a:schemeClr val="bg1"/>
                </a:solidFill>
              </a:rPr>
              <a:t>your</a:t>
            </a:r>
            <a:r>
              <a:rPr lang="en-AU" sz="2200">
                <a:solidFill>
                  <a:schemeClr val="bg1"/>
                </a:solidFill>
                <a:effectLst/>
              </a:rPr>
              <a:t> </a:t>
            </a:r>
            <a:r>
              <a:rPr lang="en-AU" sz="2200" dirty="0">
                <a:solidFill>
                  <a:schemeClr val="bg1"/>
                </a:solidFill>
                <a:effectLst/>
              </a:rPr>
              <a:t>knowledge and understanding about the Apology.</a:t>
            </a:r>
            <a:endParaRPr lang="en-AU" sz="2200" dirty="0">
              <a:solidFill>
                <a:schemeClr val="bg1"/>
              </a:solidFill>
              <a:effectLst/>
              <a:cs typeface="Calibri"/>
            </a:endParaRPr>
          </a:p>
          <a:p>
            <a:pPr marL="342900" indent="-342900">
              <a:spcBef>
                <a:spcPts val="600"/>
              </a:spcBef>
              <a:spcAft>
                <a:spcPts val="600"/>
              </a:spcAft>
              <a:buFont typeface="Arial"/>
              <a:buChar char="•"/>
            </a:pPr>
            <a:r>
              <a:rPr lang="en-AU" sz="2200" dirty="0">
                <a:solidFill>
                  <a:schemeClr val="bg1"/>
                </a:solidFill>
              </a:rPr>
              <a:t>Compile research and present in a Multi-Modal presentation.</a:t>
            </a:r>
            <a:endParaRPr lang="en-AU" sz="2200" dirty="0">
              <a:solidFill>
                <a:schemeClr val="bg1"/>
              </a:solidFill>
              <a:effectLst/>
              <a:cs typeface="Calibri"/>
            </a:endParaRPr>
          </a:p>
        </p:txBody>
      </p:sp>
      <p:pic>
        <p:nvPicPr>
          <p:cNvPr id="4" name="Picture 3" descr="A close-up of a sand&#10;&#10;Description automatically generated">
            <a:extLst>
              <a:ext uri="{FF2B5EF4-FFF2-40B4-BE49-F238E27FC236}">
                <a16:creationId xmlns:a16="http://schemas.microsoft.com/office/drawing/2014/main" id="{705333B5-497B-50D3-1D29-E93BBEDAB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84" y="2727705"/>
            <a:ext cx="5829300" cy="3098800"/>
          </a:xfrm>
          <a:prstGeom prst="rect">
            <a:avLst/>
          </a:prstGeom>
        </p:spPr>
      </p:pic>
    </p:spTree>
    <p:extLst>
      <p:ext uri="{BB962C8B-B14F-4D97-AF65-F5344CB8AC3E}">
        <p14:creationId xmlns:p14="http://schemas.microsoft.com/office/powerpoint/2010/main" val="1740644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74FBBD1-E60C-5739-85C3-480D09F9D1A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3326122" y="1206161"/>
            <a:ext cx="4875718" cy="4811791"/>
          </a:xfrm>
          <a:prstGeom prst="rect">
            <a:avLst/>
          </a:prstGeom>
        </p:spPr>
      </p:pic>
      <p:sp>
        <p:nvSpPr>
          <p:cNvPr id="3" name="Title 1">
            <a:extLst>
              <a:ext uri="{FF2B5EF4-FFF2-40B4-BE49-F238E27FC236}">
                <a16:creationId xmlns:a16="http://schemas.microsoft.com/office/drawing/2014/main" id="{B5FDB3FE-2C31-0E7E-2EB3-9C7CC3A2643E}"/>
              </a:ext>
            </a:extLst>
          </p:cNvPr>
          <p:cNvSpPr txBox="1">
            <a:spLocks/>
          </p:cNvSpPr>
          <p:nvPr/>
        </p:nvSpPr>
        <p:spPr>
          <a:xfrm>
            <a:off x="506181" y="1650826"/>
            <a:ext cx="10515600" cy="436712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Presentation</a:t>
            </a:r>
          </a:p>
        </p:txBody>
      </p:sp>
    </p:spTree>
    <p:extLst>
      <p:ext uri="{BB962C8B-B14F-4D97-AF65-F5344CB8AC3E}">
        <p14:creationId xmlns:p14="http://schemas.microsoft.com/office/powerpoint/2010/main" val="277838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These lessons might include some content that is </a:t>
            </a:r>
            <a:r>
              <a:rPr lang="en-US" b="1" dirty="0">
                <a:solidFill>
                  <a:schemeClr val="bg1"/>
                </a:solidFill>
                <a:cs typeface="Calibri"/>
              </a:rPr>
              <a:t>confronting</a:t>
            </a:r>
            <a:r>
              <a:rPr lang="en-US" dirty="0">
                <a:solidFill>
                  <a:schemeClr val="bg1"/>
                </a:solidFill>
                <a:cs typeface="Calibri"/>
              </a:rPr>
              <a:t> or </a:t>
            </a:r>
            <a:r>
              <a:rPr lang="en-US" b="1" dirty="0">
                <a:solidFill>
                  <a:schemeClr val="bg1"/>
                </a:solidFill>
                <a:cs typeface="Calibri"/>
              </a:rPr>
              <a:t>overwhelming</a:t>
            </a:r>
            <a:endParaRPr lang="en-US" b="1" i="0" u="none" strike="noStrike" baseline="0" dirty="0">
              <a:solidFill>
                <a:schemeClr val="bg1"/>
              </a:solidFill>
              <a:cs typeface="Calibri"/>
            </a:endParaRPr>
          </a:p>
          <a:p>
            <a:pPr marL="0" indent="0" algn="ctr">
              <a:buNone/>
            </a:pPr>
            <a:endParaRPr lang="en-US" b="1" dirty="0">
              <a:solidFill>
                <a:schemeClr val="bg1"/>
              </a:solidFill>
              <a:cs typeface="Calibri"/>
            </a:endParaRPr>
          </a:p>
          <a:p>
            <a:pPr marL="0" indent="0" algn="ctr">
              <a:buNone/>
            </a:pPr>
            <a:r>
              <a:rPr lang="en-US" dirty="0">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dirty="0">
              <a:solidFill>
                <a:schemeClr val="bg1"/>
              </a:solidFill>
              <a:ea typeface="+mn-lt"/>
              <a:cs typeface="+mn-lt"/>
            </a:endParaRPr>
          </a:p>
          <a:p>
            <a:pPr marL="0" indent="0" algn="ctr">
              <a:buNone/>
            </a:pPr>
            <a:endParaRPr lang="en-US" dirty="0">
              <a:solidFill>
                <a:schemeClr val="bg1"/>
              </a:solidFill>
            </a:endParaRPr>
          </a:p>
          <a:p>
            <a:pPr marL="0" indent="0" algn="ctr">
              <a:buNone/>
            </a:pPr>
            <a:r>
              <a:rPr lang="en-US" b="1" i="0" u="none" strike="noStrike" baseline="0" dirty="0">
                <a:solidFill>
                  <a:schemeClr val="bg1"/>
                </a:solidFill>
              </a:rPr>
              <a:t>It is important to speak to </a:t>
            </a:r>
            <a:r>
              <a:rPr lang="en-US" b="1" dirty="0">
                <a:solidFill>
                  <a:schemeClr val="bg1"/>
                </a:solidFill>
              </a:rPr>
              <a:t>me or another adult </a:t>
            </a:r>
            <a:r>
              <a:rPr lang="en-US" b="1" i="0" u="none" strike="noStrike" baseline="0" dirty="0">
                <a:solidFill>
                  <a:schemeClr val="bg1"/>
                </a:solidFill>
              </a:rPr>
              <a:t>if at any point you feel distressed – we are all here to learn together and keep each other safe.</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National Day of Mourning Pitch</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26A50-8BED-8F95-E515-84031F2B613B}"/>
              </a:ext>
            </a:extLst>
          </p:cNvPr>
          <p:cNvSpPr txBox="1">
            <a:spLocks/>
          </p:cNvSpPr>
          <p:nvPr/>
        </p:nvSpPr>
        <p:spPr>
          <a:xfrm>
            <a:off x="838200" y="687584"/>
            <a:ext cx="10515600" cy="912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mn-lt"/>
              </a:rPr>
              <a:t>Video: </a:t>
            </a:r>
            <a:r>
              <a:rPr lang="en-AU" sz="3200" b="1" dirty="0">
                <a:solidFill>
                  <a:schemeClr val="bg1"/>
                </a:solidFill>
                <a:effectLst/>
                <a:latin typeface="+mn-lt"/>
              </a:rPr>
              <a:t>Jack Patten’s Grandson Remembers the Legacy of the 1938 National Day of Mourning</a:t>
            </a:r>
          </a:p>
        </p:txBody>
      </p:sp>
      <p:pic>
        <p:nvPicPr>
          <p:cNvPr id="3" name="Online Media 2" title="JACK PATTEN’S GRANDSON REMEMBERS THE LEGACY OF THE 1938 NATIONAL DAY OF MOURNING">
            <a:hlinkClick r:id="" action="ppaction://media"/>
            <a:extLst>
              <a:ext uri="{FF2B5EF4-FFF2-40B4-BE49-F238E27FC236}">
                <a16:creationId xmlns:a16="http://schemas.microsoft.com/office/drawing/2014/main" id="{25C81989-B69F-0C42-2497-A4E9328BC321}"/>
              </a:ext>
            </a:extLst>
          </p:cNvPr>
          <p:cNvPicPr>
            <a:picLocks noRot="1" noChangeAspect="1"/>
          </p:cNvPicPr>
          <p:nvPr>
            <a:videoFile r:link="rId1"/>
          </p:nvPr>
        </p:nvPicPr>
        <p:blipFill>
          <a:blip r:embed="rId4"/>
          <a:stretch>
            <a:fillRect/>
          </a:stretch>
        </p:blipFill>
        <p:spPr>
          <a:xfrm>
            <a:off x="2027835" y="1712105"/>
            <a:ext cx="8123837" cy="4533067"/>
          </a:xfrm>
          <a:prstGeom prst="rect">
            <a:avLst/>
          </a:prstGeom>
        </p:spPr>
      </p:pic>
    </p:spTree>
    <p:extLst>
      <p:ext uri="{BB962C8B-B14F-4D97-AF65-F5344CB8AC3E}">
        <p14:creationId xmlns:p14="http://schemas.microsoft.com/office/powerpoint/2010/main" val="1171372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133C-6579-D893-F17E-3F2F99D03DC5}"/>
              </a:ext>
            </a:extLst>
          </p:cNvPr>
          <p:cNvSpPr txBox="1">
            <a:spLocks/>
          </p:cNvSpPr>
          <p:nvPr/>
        </p:nvSpPr>
        <p:spPr>
          <a:xfrm>
            <a:off x="838200" y="792720"/>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bg1"/>
                </a:solidFill>
                <a:latin typeface="Calibri "/>
              </a:rPr>
              <a:t>Consider concepts</a:t>
            </a:r>
            <a:endParaRPr lang="en-AU" sz="4000" b="1" dirty="0">
              <a:solidFill>
                <a:schemeClr val="bg1"/>
              </a:solidFill>
              <a:latin typeface="Calibri "/>
            </a:endParaRPr>
          </a:p>
        </p:txBody>
      </p:sp>
      <p:grpSp>
        <p:nvGrpSpPr>
          <p:cNvPr id="3" name="Group 2">
            <a:extLst>
              <a:ext uri="{FF2B5EF4-FFF2-40B4-BE49-F238E27FC236}">
                <a16:creationId xmlns:a16="http://schemas.microsoft.com/office/drawing/2014/main" id="{289E50DA-E59C-4274-F149-72DD88EF9886}"/>
              </a:ext>
            </a:extLst>
          </p:cNvPr>
          <p:cNvGrpSpPr/>
          <p:nvPr/>
        </p:nvGrpSpPr>
        <p:grpSpPr>
          <a:xfrm>
            <a:off x="-778" y="1080725"/>
            <a:ext cx="3910144" cy="3498724"/>
            <a:chOff x="-25763" y="2579741"/>
            <a:chExt cx="3098178" cy="2799184"/>
          </a:xfrm>
        </p:grpSpPr>
        <p:pic>
          <p:nvPicPr>
            <p:cNvPr id="16" name="Picture 15">
              <a:extLst>
                <a:ext uri="{FF2B5EF4-FFF2-40B4-BE49-F238E27FC236}">
                  <a16:creationId xmlns:a16="http://schemas.microsoft.com/office/drawing/2014/main" id="{9325C94F-6FA6-2C58-504B-8D8E1B4DE1B1}"/>
                </a:ext>
              </a:extLst>
            </p:cNvPr>
            <p:cNvPicPr>
              <a:picLocks noChangeAspect="1"/>
            </p:cNvPicPr>
            <p:nvPr/>
          </p:nvPicPr>
          <p:blipFill>
            <a:blip r:embed="rId3"/>
            <a:stretch>
              <a:fillRect/>
            </a:stretch>
          </p:blipFill>
          <p:spPr>
            <a:xfrm>
              <a:off x="110067" y="2579741"/>
              <a:ext cx="2743200" cy="2799184"/>
            </a:xfrm>
            <a:prstGeom prst="rect">
              <a:avLst/>
            </a:prstGeom>
          </p:spPr>
        </p:pic>
        <p:sp>
          <p:nvSpPr>
            <p:cNvPr id="17" name="TextBox 3">
              <a:extLst>
                <a:ext uri="{FF2B5EF4-FFF2-40B4-BE49-F238E27FC236}">
                  <a16:creationId xmlns:a16="http://schemas.microsoft.com/office/drawing/2014/main" id="{1D829101-2BEF-8266-632C-E953D67AB00C}"/>
                </a:ext>
              </a:extLst>
            </p:cNvPr>
            <p:cNvSpPr txBox="1"/>
            <p:nvPr/>
          </p:nvSpPr>
          <p:spPr>
            <a:xfrm>
              <a:off x="-25763" y="3805638"/>
              <a:ext cx="3098178"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FFFFFF"/>
                  </a:solidFill>
                  <a:cs typeface="Calibri"/>
                </a:rPr>
                <a:t>Self-Determination</a:t>
              </a:r>
              <a:endParaRPr lang="en-US" dirty="0"/>
            </a:p>
          </p:txBody>
        </p:sp>
      </p:grpSp>
      <p:grpSp>
        <p:nvGrpSpPr>
          <p:cNvPr id="4" name="Group 3">
            <a:extLst>
              <a:ext uri="{FF2B5EF4-FFF2-40B4-BE49-F238E27FC236}">
                <a16:creationId xmlns:a16="http://schemas.microsoft.com/office/drawing/2014/main" id="{D980137E-2187-2ABF-5695-8C038493C33F}"/>
              </a:ext>
            </a:extLst>
          </p:cNvPr>
          <p:cNvGrpSpPr/>
          <p:nvPr/>
        </p:nvGrpSpPr>
        <p:grpSpPr>
          <a:xfrm>
            <a:off x="8388200" y="882013"/>
            <a:ext cx="3580150" cy="3498724"/>
            <a:chOff x="7151511" y="4004963"/>
            <a:chExt cx="2743200" cy="2799184"/>
          </a:xfrm>
        </p:grpSpPr>
        <p:pic>
          <p:nvPicPr>
            <p:cNvPr id="14" name="Picture 13">
              <a:extLst>
                <a:ext uri="{FF2B5EF4-FFF2-40B4-BE49-F238E27FC236}">
                  <a16:creationId xmlns:a16="http://schemas.microsoft.com/office/drawing/2014/main" id="{7738832B-9102-FABA-2D0E-9BB05BBF9695}"/>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15" name="TextBox 6">
              <a:extLst>
                <a:ext uri="{FF2B5EF4-FFF2-40B4-BE49-F238E27FC236}">
                  <a16:creationId xmlns:a16="http://schemas.microsoft.com/office/drawing/2014/main" id="{02C8EB08-9559-C80B-A62F-B9ECDB5EC0B6}"/>
                </a:ext>
              </a:extLst>
            </p:cNvPr>
            <p:cNvSpPr txBox="1"/>
            <p:nvPr/>
          </p:nvSpPr>
          <p:spPr>
            <a:xfrm>
              <a:off x="7567440" y="5273168"/>
              <a:ext cx="1911457"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cs typeface="Calibri"/>
                </a:rPr>
                <a:t>Privilege</a:t>
              </a:r>
              <a:endParaRPr lang="en-US" dirty="0"/>
            </a:p>
          </p:txBody>
        </p:sp>
      </p:grpSp>
      <p:grpSp>
        <p:nvGrpSpPr>
          <p:cNvPr id="6" name="Group 5">
            <a:extLst>
              <a:ext uri="{FF2B5EF4-FFF2-40B4-BE49-F238E27FC236}">
                <a16:creationId xmlns:a16="http://schemas.microsoft.com/office/drawing/2014/main" id="{DEE6AD2D-5D03-15A1-0EBA-21CB5B5D88AC}"/>
              </a:ext>
            </a:extLst>
          </p:cNvPr>
          <p:cNvGrpSpPr/>
          <p:nvPr/>
        </p:nvGrpSpPr>
        <p:grpSpPr>
          <a:xfrm>
            <a:off x="2838138" y="3214742"/>
            <a:ext cx="3167921" cy="3311347"/>
            <a:chOff x="2438400" y="3976741"/>
            <a:chExt cx="2743200" cy="2799184"/>
          </a:xfrm>
        </p:grpSpPr>
        <p:pic>
          <p:nvPicPr>
            <p:cNvPr id="10" name="Picture 9">
              <a:extLst>
                <a:ext uri="{FF2B5EF4-FFF2-40B4-BE49-F238E27FC236}">
                  <a16:creationId xmlns:a16="http://schemas.microsoft.com/office/drawing/2014/main" id="{BF9F82CB-C9D4-0E37-3D13-063FD6A304CA}"/>
                </a:ext>
              </a:extLst>
            </p:cNvPr>
            <p:cNvPicPr>
              <a:picLocks noChangeAspect="1"/>
            </p:cNvPicPr>
            <p:nvPr/>
          </p:nvPicPr>
          <p:blipFill>
            <a:blip r:embed="rId3"/>
            <a:stretch>
              <a:fillRect/>
            </a:stretch>
          </p:blipFill>
          <p:spPr>
            <a:xfrm>
              <a:off x="2438400" y="3976741"/>
              <a:ext cx="2743200" cy="2799184"/>
            </a:xfrm>
            <a:prstGeom prst="rect">
              <a:avLst/>
            </a:prstGeom>
          </p:spPr>
        </p:pic>
        <p:sp>
          <p:nvSpPr>
            <p:cNvPr id="11" name="TextBox 12">
              <a:extLst>
                <a:ext uri="{FF2B5EF4-FFF2-40B4-BE49-F238E27FC236}">
                  <a16:creationId xmlns:a16="http://schemas.microsoft.com/office/drawing/2014/main" id="{C67902B0-963C-F8FA-3F72-B7E8CF2D5191}"/>
                </a:ext>
              </a:extLst>
            </p:cNvPr>
            <p:cNvSpPr txBox="1"/>
            <p:nvPr/>
          </p:nvSpPr>
          <p:spPr>
            <a:xfrm>
              <a:off x="2855381" y="5189158"/>
              <a:ext cx="1911457"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FFFFFF"/>
                  </a:solidFill>
                  <a:cs typeface="Calibri"/>
                </a:rPr>
                <a:t>Autonomy</a:t>
              </a:r>
              <a:endParaRPr lang="en-US" dirty="0"/>
            </a:p>
          </p:txBody>
        </p:sp>
      </p:grpSp>
      <p:grpSp>
        <p:nvGrpSpPr>
          <p:cNvPr id="7" name="Group 6">
            <a:extLst>
              <a:ext uri="{FF2B5EF4-FFF2-40B4-BE49-F238E27FC236}">
                <a16:creationId xmlns:a16="http://schemas.microsoft.com/office/drawing/2014/main" id="{1C1AE409-4CC3-BEBB-C45E-4B52041FCCEB}"/>
              </a:ext>
            </a:extLst>
          </p:cNvPr>
          <p:cNvGrpSpPr/>
          <p:nvPr/>
        </p:nvGrpSpPr>
        <p:grpSpPr>
          <a:xfrm>
            <a:off x="5530560" y="2517978"/>
            <a:ext cx="3759184" cy="3498724"/>
            <a:chOff x="4613060" y="2368074"/>
            <a:chExt cx="3022168" cy="2799184"/>
          </a:xfrm>
        </p:grpSpPr>
        <p:pic>
          <p:nvPicPr>
            <p:cNvPr id="8" name="Picture 7">
              <a:extLst>
                <a:ext uri="{FF2B5EF4-FFF2-40B4-BE49-F238E27FC236}">
                  <a16:creationId xmlns:a16="http://schemas.microsoft.com/office/drawing/2014/main" id="{4B52A22B-B636-6A06-FC89-E5812890A0DB}"/>
                </a:ext>
              </a:extLst>
            </p:cNvPr>
            <p:cNvPicPr>
              <a:picLocks noChangeAspect="1"/>
            </p:cNvPicPr>
            <p:nvPr/>
          </p:nvPicPr>
          <p:blipFill>
            <a:blip r:embed="rId3"/>
            <a:stretch>
              <a:fillRect/>
            </a:stretch>
          </p:blipFill>
          <p:spPr>
            <a:xfrm>
              <a:off x="4766733" y="2368074"/>
              <a:ext cx="2743200" cy="2799184"/>
            </a:xfrm>
            <a:prstGeom prst="rect">
              <a:avLst/>
            </a:prstGeom>
          </p:spPr>
        </p:pic>
        <p:sp>
          <p:nvSpPr>
            <p:cNvPr id="9" name="TextBox 15">
              <a:extLst>
                <a:ext uri="{FF2B5EF4-FFF2-40B4-BE49-F238E27FC236}">
                  <a16:creationId xmlns:a16="http://schemas.microsoft.com/office/drawing/2014/main" id="{C516963F-5CC4-27A2-195E-58C4498AB218}"/>
                </a:ext>
              </a:extLst>
            </p:cNvPr>
            <p:cNvSpPr txBox="1"/>
            <p:nvPr/>
          </p:nvSpPr>
          <p:spPr>
            <a:xfrm>
              <a:off x="4613060" y="3580061"/>
              <a:ext cx="3022168"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FFFFFF"/>
                  </a:solidFill>
                  <a:cs typeface="Calibri"/>
                </a:rPr>
                <a:t>Consultation</a:t>
              </a:r>
              <a:endParaRPr lang="en-US" dirty="0"/>
            </a:p>
          </p:txBody>
        </p:sp>
      </p:grpSp>
    </p:spTree>
    <p:extLst>
      <p:ext uri="{BB962C8B-B14F-4D97-AF65-F5344CB8AC3E}">
        <p14:creationId xmlns:p14="http://schemas.microsoft.com/office/powerpoint/2010/main" val="2491485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E63D-2A5B-18F0-DC48-020D85902346}"/>
              </a:ext>
            </a:extLst>
          </p:cNvPr>
          <p:cNvSpPr txBox="1">
            <a:spLocks/>
          </p:cNvSpPr>
          <p:nvPr/>
        </p:nvSpPr>
        <p:spPr>
          <a:xfrm>
            <a:off x="1250" y="687584"/>
            <a:ext cx="12189500" cy="912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mn-lt"/>
              </a:rPr>
              <a:t>Video: </a:t>
            </a:r>
            <a:r>
              <a:rPr lang="en-AU" sz="3200" b="1" dirty="0">
                <a:solidFill>
                  <a:schemeClr val="bg1"/>
                </a:solidFill>
                <a:latin typeface="+mn-lt"/>
              </a:rPr>
              <a:t>Gandhi’s Salt March</a:t>
            </a:r>
            <a:endParaRPr lang="en-AU" sz="3200" b="1" dirty="0">
              <a:solidFill>
                <a:schemeClr val="bg1"/>
              </a:solidFill>
              <a:effectLst/>
              <a:latin typeface="+mn-lt"/>
            </a:endParaRPr>
          </a:p>
        </p:txBody>
      </p:sp>
      <p:pic>
        <p:nvPicPr>
          <p:cNvPr id="3" name="Online Media 2" title="Gandhi's Salt March">
            <a:hlinkClick r:id="" action="ppaction://media"/>
            <a:extLst>
              <a:ext uri="{FF2B5EF4-FFF2-40B4-BE49-F238E27FC236}">
                <a16:creationId xmlns:a16="http://schemas.microsoft.com/office/drawing/2014/main" id="{B2038162-4057-5FDA-674E-FC2248BC6D84}"/>
              </a:ext>
            </a:extLst>
          </p:cNvPr>
          <p:cNvPicPr>
            <a:picLocks noRot="1" noChangeAspect="1"/>
          </p:cNvPicPr>
          <p:nvPr>
            <a:videoFile r:link="rId1"/>
          </p:nvPr>
        </p:nvPicPr>
        <p:blipFill>
          <a:blip r:embed="rId4"/>
          <a:stretch>
            <a:fillRect/>
          </a:stretch>
        </p:blipFill>
        <p:spPr>
          <a:xfrm>
            <a:off x="2789836" y="1564599"/>
            <a:ext cx="6612327" cy="4990475"/>
          </a:xfrm>
          <a:prstGeom prst="rect">
            <a:avLst/>
          </a:prstGeom>
        </p:spPr>
      </p:pic>
    </p:spTree>
    <p:extLst>
      <p:ext uri="{BB962C8B-B14F-4D97-AF65-F5344CB8AC3E}">
        <p14:creationId xmlns:p14="http://schemas.microsoft.com/office/powerpoint/2010/main" val="3072659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4AF95-75BB-150D-BF02-B77ACF1CEE58}"/>
              </a:ext>
            </a:extLst>
          </p:cNvPr>
          <p:cNvSpPr txBox="1">
            <a:spLocks/>
          </p:cNvSpPr>
          <p:nvPr/>
        </p:nvSpPr>
        <p:spPr>
          <a:xfrm>
            <a:off x="1250" y="687584"/>
            <a:ext cx="12189500" cy="912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mn-lt"/>
              </a:rPr>
              <a:t>Video: </a:t>
            </a:r>
            <a:r>
              <a:rPr lang="en-AU" sz="3200" b="1" dirty="0">
                <a:solidFill>
                  <a:schemeClr val="bg1"/>
                </a:solidFill>
                <a:latin typeface="+mn-lt"/>
              </a:rPr>
              <a:t>Montgomery Bus Boycott</a:t>
            </a:r>
            <a:endParaRPr lang="en-AU" sz="3200" b="1" dirty="0">
              <a:solidFill>
                <a:schemeClr val="bg1"/>
              </a:solidFill>
              <a:effectLst/>
              <a:latin typeface="+mn-lt"/>
            </a:endParaRPr>
          </a:p>
        </p:txBody>
      </p:sp>
      <p:pic>
        <p:nvPicPr>
          <p:cNvPr id="3" name="Online Media 2" title="Montgomery Bus Boycott |American Freedom Stories | Biography">
            <a:hlinkClick r:id="" action="ppaction://media"/>
            <a:extLst>
              <a:ext uri="{FF2B5EF4-FFF2-40B4-BE49-F238E27FC236}">
                <a16:creationId xmlns:a16="http://schemas.microsoft.com/office/drawing/2014/main" id="{58BB32D0-260B-291D-81F1-655D50296A65}"/>
              </a:ext>
            </a:extLst>
          </p:cNvPr>
          <p:cNvPicPr>
            <a:picLocks noRot="1" noChangeAspect="1"/>
          </p:cNvPicPr>
          <p:nvPr>
            <a:videoFile r:link="rId1"/>
          </p:nvPr>
        </p:nvPicPr>
        <p:blipFill>
          <a:blip r:embed="rId4"/>
          <a:stretch>
            <a:fillRect/>
          </a:stretch>
        </p:blipFill>
        <p:spPr>
          <a:xfrm>
            <a:off x="2052820" y="1599680"/>
            <a:ext cx="8073868" cy="4757919"/>
          </a:xfrm>
          <a:prstGeom prst="rect">
            <a:avLst/>
          </a:prstGeom>
        </p:spPr>
      </p:pic>
    </p:spTree>
    <p:extLst>
      <p:ext uri="{BB962C8B-B14F-4D97-AF65-F5344CB8AC3E}">
        <p14:creationId xmlns:p14="http://schemas.microsoft.com/office/powerpoint/2010/main" val="253525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706F-9720-32F7-C2A1-8CFA37C9B813}"/>
              </a:ext>
            </a:extLst>
          </p:cNvPr>
          <p:cNvSpPr txBox="1">
            <a:spLocks/>
          </p:cNvSpPr>
          <p:nvPr/>
        </p:nvSpPr>
        <p:spPr>
          <a:xfrm>
            <a:off x="838200" y="708958"/>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Peaceful Protests</a:t>
            </a:r>
            <a:endParaRPr lang="en-AU" sz="3600" b="1" dirty="0">
              <a:solidFill>
                <a:schemeClr val="bg1"/>
              </a:solidFill>
              <a:latin typeface="Calibri "/>
            </a:endParaRPr>
          </a:p>
        </p:txBody>
      </p:sp>
      <p:pic>
        <p:nvPicPr>
          <p:cNvPr id="3" name="Picture 2" descr="A person in a suit and tie&#10;&#10;Description automatically generated">
            <a:extLst>
              <a:ext uri="{FF2B5EF4-FFF2-40B4-BE49-F238E27FC236}">
                <a16:creationId xmlns:a16="http://schemas.microsoft.com/office/drawing/2014/main" id="{5054D52E-7DF4-30CD-DAD4-9DA81CB65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801" y="1437877"/>
            <a:ext cx="2315633" cy="215514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9E8670A1-4ACB-65E3-DB31-84936E14D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625" y="2595122"/>
            <a:ext cx="2133600" cy="2133600"/>
          </a:xfrm>
          <a:prstGeom prst="rect">
            <a:avLst/>
          </a:prstGeom>
        </p:spPr>
      </p:pic>
      <p:pic>
        <p:nvPicPr>
          <p:cNvPr id="5" name="Picture 4" descr="A person with a mustache&#10;&#10;Description automatically generated">
            <a:extLst>
              <a:ext uri="{FF2B5EF4-FFF2-40B4-BE49-F238E27FC236}">
                <a16:creationId xmlns:a16="http://schemas.microsoft.com/office/drawing/2014/main" id="{18AD57BE-8136-03EB-D7D9-B89E4249E13A}"/>
              </a:ext>
            </a:extLst>
          </p:cNvPr>
          <p:cNvPicPr>
            <a:picLocks noChangeAspect="1"/>
          </p:cNvPicPr>
          <p:nvPr/>
        </p:nvPicPr>
        <p:blipFill rotWithShape="1">
          <a:blip r:embed="rId5">
            <a:extLst>
              <a:ext uri="{28A0092B-C50C-407E-A947-70E740481C1C}">
                <a14:useLocalDpi xmlns:a14="http://schemas.microsoft.com/office/drawing/2010/main" val="0"/>
              </a:ext>
            </a:extLst>
          </a:blip>
          <a:srcRect l="12248" r="9295"/>
          <a:stretch/>
        </p:blipFill>
        <p:spPr>
          <a:xfrm>
            <a:off x="6508424" y="4249709"/>
            <a:ext cx="2535810" cy="2178050"/>
          </a:xfrm>
          <a:prstGeom prst="rect">
            <a:avLst/>
          </a:prstGeom>
        </p:spPr>
      </p:pic>
      <p:sp>
        <p:nvSpPr>
          <p:cNvPr id="6" name="Content Placeholder 2">
            <a:extLst>
              <a:ext uri="{FF2B5EF4-FFF2-40B4-BE49-F238E27FC236}">
                <a16:creationId xmlns:a16="http://schemas.microsoft.com/office/drawing/2014/main" id="{D1AD8EA4-CE03-FEB5-376C-ECBB90E1821E}"/>
              </a:ext>
            </a:extLst>
          </p:cNvPr>
          <p:cNvSpPr txBox="1">
            <a:spLocks/>
          </p:cNvSpPr>
          <p:nvPr/>
        </p:nvSpPr>
        <p:spPr>
          <a:xfrm>
            <a:off x="1312550" y="2034640"/>
            <a:ext cx="5153891" cy="40767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AU" sz="2800" dirty="0">
                <a:solidFill>
                  <a:schemeClr val="bg1"/>
                </a:solidFill>
              </a:rPr>
              <a:t>Consider</a:t>
            </a:r>
            <a:r>
              <a:rPr lang="en-AU" sz="2800" b="1" dirty="0">
                <a:solidFill>
                  <a:schemeClr val="bg1"/>
                </a:solidFill>
              </a:rPr>
              <a:t> </a:t>
            </a:r>
            <a:r>
              <a:rPr lang="en-AU" sz="2800" dirty="0">
                <a:solidFill>
                  <a:schemeClr val="bg1"/>
                </a:solidFill>
              </a:rPr>
              <a:t>the</a:t>
            </a:r>
            <a:r>
              <a:rPr lang="en-AU" sz="2800" b="1" dirty="0">
                <a:solidFill>
                  <a:schemeClr val="bg1"/>
                </a:solidFill>
              </a:rPr>
              <a:t> Historical</a:t>
            </a:r>
            <a:r>
              <a:rPr lang="en-AU" sz="2800" dirty="0">
                <a:solidFill>
                  <a:schemeClr val="bg1"/>
                </a:solidFill>
              </a:rPr>
              <a:t>, </a:t>
            </a:r>
            <a:r>
              <a:rPr lang="en-AU" sz="2800" b="1" dirty="0">
                <a:solidFill>
                  <a:schemeClr val="bg1"/>
                </a:solidFill>
              </a:rPr>
              <a:t>Social</a:t>
            </a:r>
            <a:r>
              <a:rPr lang="en-AU" sz="2800" dirty="0">
                <a:solidFill>
                  <a:schemeClr val="bg1"/>
                </a:solidFill>
              </a:rPr>
              <a:t>, </a:t>
            </a:r>
            <a:r>
              <a:rPr lang="en-AU" sz="2800" b="1" dirty="0">
                <a:solidFill>
                  <a:schemeClr val="bg1"/>
                </a:solidFill>
              </a:rPr>
              <a:t>Cultural</a:t>
            </a:r>
            <a:r>
              <a:rPr lang="en-AU" sz="2800" dirty="0">
                <a:solidFill>
                  <a:schemeClr val="bg1"/>
                </a:solidFill>
              </a:rPr>
              <a:t> and </a:t>
            </a:r>
            <a:r>
              <a:rPr lang="en-AU" sz="2800" b="1" dirty="0">
                <a:solidFill>
                  <a:schemeClr val="bg1"/>
                </a:solidFill>
              </a:rPr>
              <a:t>Political</a:t>
            </a:r>
            <a:r>
              <a:rPr lang="en-AU" sz="2800" dirty="0">
                <a:solidFill>
                  <a:schemeClr val="bg1"/>
                </a:solidFill>
              </a:rPr>
              <a:t> significance of the videos watched.</a:t>
            </a:r>
            <a:endParaRPr lang="en-AU" sz="2800" dirty="0">
              <a:solidFill>
                <a:schemeClr val="bg1"/>
              </a:solidFill>
              <a:effectLst/>
            </a:endParaRPr>
          </a:p>
        </p:txBody>
      </p:sp>
    </p:spTree>
    <p:extLst>
      <p:ext uri="{BB962C8B-B14F-4D97-AF65-F5344CB8AC3E}">
        <p14:creationId xmlns:p14="http://schemas.microsoft.com/office/powerpoint/2010/main" val="703560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4A57-B7EB-DC80-A475-D822565FD79F}"/>
              </a:ext>
            </a:extLst>
          </p:cNvPr>
          <p:cNvSpPr txBox="1">
            <a:spLocks/>
          </p:cNvSpPr>
          <p:nvPr/>
        </p:nvSpPr>
        <p:spPr>
          <a:xfrm>
            <a:off x="4484225" y="1479455"/>
            <a:ext cx="3223550" cy="146242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National Day of Mourning Pitch</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C414ECE3-66F7-FB01-EC82-7BBC07D94D52}"/>
              </a:ext>
            </a:extLst>
          </p:cNvPr>
          <p:cNvSpPr txBox="1">
            <a:spLocks/>
          </p:cNvSpPr>
          <p:nvPr/>
        </p:nvSpPr>
        <p:spPr>
          <a:xfrm>
            <a:off x="487303" y="3196086"/>
            <a:ext cx="11423668" cy="110078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cs typeface="Calibri"/>
              </a:rPr>
              <a:t>In groups:</a:t>
            </a:r>
          </a:p>
          <a:p>
            <a:r>
              <a:rPr lang="en-AU" sz="2400" dirty="0">
                <a:solidFill>
                  <a:schemeClr val="bg1"/>
                </a:solidFill>
                <a:effectLst/>
              </a:rPr>
              <a:t>Write a pitch for a television segment promoting compulsory education about th</a:t>
            </a:r>
            <a:r>
              <a:rPr lang="en-AU" sz="2400" dirty="0">
                <a:solidFill>
                  <a:schemeClr val="bg1"/>
                </a:solidFill>
              </a:rPr>
              <a:t>e 1938 Day of Mourning in all Australian Schools. </a:t>
            </a:r>
            <a:endParaRPr lang="en-AU" sz="2400" dirty="0">
              <a:solidFill>
                <a:schemeClr val="bg1"/>
              </a:solidFill>
              <a:effectLst/>
              <a:cs typeface="Calibri"/>
            </a:endParaRPr>
          </a:p>
        </p:txBody>
      </p:sp>
      <p:pic>
        <p:nvPicPr>
          <p:cNvPr id="7" name="Picture 6" descr="A person in a suit and tie&#10;&#10;Description automatically generated">
            <a:extLst>
              <a:ext uri="{FF2B5EF4-FFF2-40B4-BE49-F238E27FC236}">
                <a16:creationId xmlns:a16="http://schemas.microsoft.com/office/drawing/2014/main" id="{9C645F36-A418-5DEF-676E-028BEE1A83AA}"/>
              </a:ext>
            </a:extLst>
          </p:cNvPr>
          <p:cNvPicPr>
            <a:picLocks noChangeAspect="1"/>
          </p:cNvPicPr>
          <p:nvPr/>
        </p:nvPicPr>
        <p:blipFill>
          <a:blip r:embed="rId3"/>
          <a:stretch>
            <a:fillRect/>
          </a:stretch>
        </p:blipFill>
        <p:spPr>
          <a:xfrm>
            <a:off x="6096849" y="4549528"/>
            <a:ext cx="2743200" cy="1645920"/>
          </a:xfrm>
          <a:prstGeom prst="rect">
            <a:avLst/>
          </a:prstGeom>
        </p:spPr>
      </p:pic>
      <p:pic>
        <p:nvPicPr>
          <p:cNvPr id="8" name="Picture 7" descr="A person with long hair wearing a pink fluffy coat&#10;&#10;Description automatically generated">
            <a:extLst>
              <a:ext uri="{FF2B5EF4-FFF2-40B4-BE49-F238E27FC236}">
                <a16:creationId xmlns:a16="http://schemas.microsoft.com/office/drawing/2014/main" id="{A43EBAA2-80B8-9326-D672-CF59B2CB7BA7}"/>
              </a:ext>
            </a:extLst>
          </p:cNvPr>
          <p:cNvPicPr>
            <a:picLocks noChangeAspect="1"/>
          </p:cNvPicPr>
          <p:nvPr/>
        </p:nvPicPr>
        <p:blipFill>
          <a:blip r:embed="rId4"/>
          <a:stretch>
            <a:fillRect/>
          </a:stretch>
        </p:blipFill>
        <p:spPr>
          <a:xfrm>
            <a:off x="416319" y="757058"/>
            <a:ext cx="2043660" cy="2043660"/>
          </a:xfrm>
          <a:prstGeom prst="rect">
            <a:avLst/>
          </a:prstGeom>
        </p:spPr>
      </p:pic>
      <p:pic>
        <p:nvPicPr>
          <p:cNvPr id="9" name="Picture 8" descr="A person with a painted face&#10;&#10;Description automatically generated">
            <a:extLst>
              <a:ext uri="{FF2B5EF4-FFF2-40B4-BE49-F238E27FC236}">
                <a16:creationId xmlns:a16="http://schemas.microsoft.com/office/drawing/2014/main" id="{06F1843E-9F8B-E75E-2C71-BA6915D4E902}"/>
              </a:ext>
            </a:extLst>
          </p:cNvPr>
          <p:cNvPicPr>
            <a:picLocks noChangeAspect="1"/>
          </p:cNvPicPr>
          <p:nvPr/>
        </p:nvPicPr>
        <p:blipFill>
          <a:blip r:embed="rId5"/>
          <a:stretch>
            <a:fillRect/>
          </a:stretch>
        </p:blipFill>
        <p:spPr>
          <a:xfrm>
            <a:off x="2177379" y="1006209"/>
            <a:ext cx="1681397" cy="1681397"/>
          </a:xfrm>
          <a:prstGeom prst="rect">
            <a:avLst/>
          </a:prstGeom>
        </p:spPr>
      </p:pic>
      <p:pic>
        <p:nvPicPr>
          <p:cNvPr id="10" name="Picture 9" descr="A person with a beard and a necklace&#10;&#10;Description automatically generated">
            <a:extLst>
              <a:ext uri="{FF2B5EF4-FFF2-40B4-BE49-F238E27FC236}">
                <a16:creationId xmlns:a16="http://schemas.microsoft.com/office/drawing/2014/main" id="{5BF9419B-70D0-BC99-D822-8F24E5F9151A}"/>
              </a:ext>
            </a:extLst>
          </p:cNvPr>
          <p:cNvPicPr>
            <a:picLocks noChangeAspect="1"/>
          </p:cNvPicPr>
          <p:nvPr/>
        </p:nvPicPr>
        <p:blipFill>
          <a:blip r:embed="rId6"/>
          <a:stretch>
            <a:fillRect/>
          </a:stretch>
        </p:blipFill>
        <p:spPr>
          <a:xfrm>
            <a:off x="9749171" y="674616"/>
            <a:ext cx="1866182" cy="2398995"/>
          </a:xfrm>
          <a:prstGeom prst="rect">
            <a:avLst/>
          </a:prstGeom>
        </p:spPr>
      </p:pic>
      <p:pic>
        <p:nvPicPr>
          <p:cNvPr id="12" name="Picture 11" descr="A person with red hair wearing a black shirt&#10;&#10;Description automatically generated">
            <a:extLst>
              <a:ext uri="{FF2B5EF4-FFF2-40B4-BE49-F238E27FC236}">
                <a16:creationId xmlns:a16="http://schemas.microsoft.com/office/drawing/2014/main" id="{00E5AE71-D8B1-9761-8B69-A0A4E92DB187}"/>
              </a:ext>
            </a:extLst>
          </p:cNvPr>
          <p:cNvPicPr>
            <a:picLocks noChangeAspect="1"/>
          </p:cNvPicPr>
          <p:nvPr/>
        </p:nvPicPr>
        <p:blipFill>
          <a:blip r:embed="rId7"/>
          <a:stretch>
            <a:fillRect/>
          </a:stretch>
        </p:blipFill>
        <p:spPr>
          <a:xfrm>
            <a:off x="3225383" y="4569090"/>
            <a:ext cx="2743200" cy="1645920"/>
          </a:xfrm>
          <a:prstGeom prst="rect">
            <a:avLst/>
          </a:prstGeom>
        </p:spPr>
      </p:pic>
      <p:pic>
        <p:nvPicPr>
          <p:cNvPr id="13" name="Picture 12" descr="A close-up of a person&#10;&#10;Description automatically generated">
            <a:extLst>
              <a:ext uri="{FF2B5EF4-FFF2-40B4-BE49-F238E27FC236}">
                <a16:creationId xmlns:a16="http://schemas.microsoft.com/office/drawing/2014/main" id="{D0D3B56A-1474-5FF0-45A0-B6E6C5D026CC}"/>
              </a:ext>
            </a:extLst>
          </p:cNvPr>
          <p:cNvPicPr>
            <a:picLocks noChangeAspect="1"/>
          </p:cNvPicPr>
          <p:nvPr/>
        </p:nvPicPr>
        <p:blipFill>
          <a:blip r:embed="rId8"/>
          <a:stretch>
            <a:fillRect/>
          </a:stretch>
        </p:blipFill>
        <p:spPr>
          <a:xfrm>
            <a:off x="352269" y="4556598"/>
            <a:ext cx="2743200" cy="1645920"/>
          </a:xfrm>
          <a:prstGeom prst="rect">
            <a:avLst/>
          </a:prstGeom>
        </p:spPr>
      </p:pic>
      <p:pic>
        <p:nvPicPr>
          <p:cNvPr id="4" name="Picture 3" descr="A person in a suit holding a piano&#10;&#10;Description automatically generated">
            <a:extLst>
              <a:ext uri="{FF2B5EF4-FFF2-40B4-BE49-F238E27FC236}">
                <a16:creationId xmlns:a16="http://schemas.microsoft.com/office/drawing/2014/main" id="{4F48C4B0-FCA3-BAA8-13D8-2588B6F0620E}"/>
              </a:ext>
            </a:extLst>
          </p:cNvPr>
          <p:cNvPicPr>
            <a:picLocks noChangeAspect="1"/>
          </p:cNvPicPr>
          <p:nvPr/>
        </p:nvPicPr>
        <p:blipFill>
          <a:blip r:embed="rId9"/>
          <a:stretch>
            <a:fillRect/>
          </a:stretch>
        </p:blipFill>
        <p:spPr>
          <a:xfrm>
            <a:off x="8934138" y="4545375"/>
            <a:ext cx="2905593" cy="1655874"/>
          </a:xfrm>
          <a:prstGeom prst="rect">
            <a:avLst/>
          </a:prstGeom>
        </p:spPr>
      </p:pic>
      <p:pic>
        <p:nvPicPr>
          <p:cNvPr id="6" name="Picture 5" descr="A person smiling in a floral dress&#10;&#10;Description automatically generated">
            <a:extLst>
              <a:ext uri="{FF2B5EF4-FFF2-40B4-BE49-F238E27FC236}">
                <a16:creationId xmlns:a16="http://schemas.microsoft.com/office/drawing/2014/main" id="{B5921488-9CC9-B2E0-5D4D-6626387C4DF9}"/>
              </a:ext>
            </a:extLst>
          </p:cNvPr>
          <p:cNvPicPr>
            <a:picLocks noChangeAspect="1"/>
          </p:cNvPicPr>
          <p:nvPr/>
        </p:nvPicPr>
        <p:blipFill rotWithShape="1">
          <a:blip r:embed="rId10"/>
          <a:srcRect l="30767" r="12922" b="-1130"/>
          <a:stretch/>
        </p:blipFill>
        <p:spPr>
          <a:xfrm>
            <a:off x="8302315" y="1065438"/>
            <a:ext cx="1677304" cy="1729840"/>
          </a:xfrm>
          <a:prstGeom prst="rect">
            <a:avLst/>
          </a:prstGeom>
        </p:spPr>
      </p:pic>
    </p:spTree>
    <p:extLst>
      <p:ext uri="{BB962C8B-B14F-4D97-AF65-F5344CB8AC3E}">
        <p14:creationId xmlns:p14="http://schemas.microsoft.com/office/powerpoint/2010/main" val="2759079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CE32337-636C-6730-0EA6-07E3B41EB04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0247" t="14865" r="20697" b="26854"/>
          <a:stretch/>
        </p:blipFill>
        <p:spPr>
          <a:xfrm>
            <a:off x="3693984" y="1206161"/>
            <a:ext cx="4875718" cy="4811791"/>
          </a:xfrm>
          <a:prstGeom prst="rect">
            <a:avLst/>
          </a:prstGeom>
        </p:spPr>
      </p:pic>
      <p:sp>
        <p:nvSpPr>
          <p:cNvPr id="3" name="Title 1">
            <a:extLst>
              <a:ext uri="{FF2B5EF4-FFF2-40B4-BE49-F238E27FC236}">
                <a16:creationId xmlns:a16="http://schemas.microsoft.com/office/drawing/2014/main" id="{37AF6725-E549-BC3D-0E04-C29631BDBA2E}"/>
              </a:ext>
            </a:extLst>
          </p:cNvPr>
          <p:cNvSpPr txBox="1">
            <a:spLocks/>
          </p:cNvSpPr>
          <p:nvPr/>
        </p:nvSpPr>
        <p:spPr>
          <a:xfrm>
            <a:off x="874043" y="1427481"/>
            <a:ext cx="10515600" cy="436712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Present pitch</a:t>
            </a:r>
          </a:p>
        </p:txBody>
      </p:sp>
    </p:spTree>
    <p:extLst>
      <p:ext uri="{BB962C8B-B14F-4D97-AF65-F5344CB8AC3E}">
        <p14:creationId xmlns:p14="http://schemas.microsoft.com/office/powerpoint/2010/main" val="2585980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2094662"/>
            <a:ext cx="10916224" cy="40823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dirty="0">
                <a:solidFill>
                  <a:schemeClr val="bg1"/>
                </a:solidFill>
              </a:rPr>
              <a:t>Why </a:t>
            </a:r>
            <a:r>
              <a:rPr lang="en-US" dirty="0">
                <a:solidFill>
                  <a:schemeClr val="bg1"/>
                </a:solidFill>
              </a:rPr>
              <a:t>is </a:t>
            </a:r>
            <a:r>
              <a:rPr lang="en-US" b="0" i="0" u="none" strike="noStrike" baseline="0" dirty="0">
                <a:solidFill>
                  <a:schemeClr val="bg1"/>
                </a:solidFill>
              </a:rPr>
              <a:t>learning </a:t>
            </a:r>
            <a:r>
              <a:rPr lang="en-US" dirty="0">
                <a:solidFill>
                  <a:schemeClr val="bg1"/>
                </a:solidFill>
              </a:rPr>
              <a:t>about the Stolen Generations </a:t>
            </a:r>
            <a:r>
              <a:rPr lang="en-US" b="0" i="0" u="none" strike="noStrike" baseline="0" dirty="0">
                <a:solidFill>
                  <a:schemeClr val="bg1"/>
                </a:solidFill>
              </a:rPr>
              <a:t>important? </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change the way we look at our collective history.</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support </a:t>
            </a:r>
            <a:r>
              <a:rPr lang="en-US" i="0" u="none" strike="noStrike" baseline="0" dirty="0">
                <a:solidFill>
                  <a:schemeClr val="bg1"/>
                </a:solidFill>
              </a:rPr>
              <a:t>reconciliation</a:t>
            </a:r>
            <a:r>
              <a:rPr lang="en-US" b="0" i="0" u="none" strike="noStrike" baseline="0" dirty="0">
                <a:solidFill>
                  <a:schemeClr val="bg1"/>
                </a:solidFill>
              </a:rPr>
              <a:t> and an honest understanding of our past – not just one </a:t>
            </a:r>
            <a:r>
              <a:rPr lang="en-US" i="0" u="none" strike="noStrike" baseline="0" dirty="0">
                <a:solidFill>
                  <a:schemeClr val="bg1"/>
                </a:solidFill>
              </a:rPr>
              <a:t>perspective</a:t>
            </a:r>
            <a:r>
              <a:rPr lang="en-US" b="0" i="0" u="none" strike="noStrike" baseline="0" dirty="0">
                <a:solidFill>
                  <a:schemeClr val="bg1"/>
                </a:solidFill>
              </a:rPr>
              <a:t>.</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become aware of past government policies that still affect many Aboriginal and Torres Strait Islander peoples and families today.</a:t>
            </a:r>
            <a:r>
              <a:rPr lang="en-US" dirty="0">
                <a:solidFill>
                  <a:schemeClr val="bg1"/>
                </a:solidFill>
              </a:rPr>
              <a:t> </a:t>
            </a:r>
            <a:endParaRPr lang="en-US" b="0" i="0" dirty="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12196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1410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0" u="none" strike="noStrike" baseline="0">
                <a:solidFill>
                  <a:schemeClr val="bg1"/>
                </a:solidFill>
                <a:ea typeface="+mn-lt"/>
                <a:cs typeface="+mn-lt"/>
              </a:rPr>
              <a:t>ACTIVITY 1: </a:t>
            </a:r>
            <a:r>
              <a:rPr lang="en-US" sz="1800" b="1">
                <a:solidFill>
                  <a:schemeClr val="bg1"/>
                </a:solidFill>
                <a:ea typeface="+mn-lt"/>
                <a:cs typeface="+mn-lt"/>
              </a:rPr>
              <a:t>NOMINATION WRITING</a:t>
            </a:r>
            <a:endParaRPr lang="en-US" sz="1800">
              <a:solidFill>
                <a:schemeClr val="bg1"/>
              </a:solidFill>
              <a:cs typeface="Calibri"/>
            </a:endParaRPr>
          </a:p>
          <a:p>
            <a:pPr marL="0" indent="0">
              <a:buNone/>
            </a:pPr>
            <a:r>
              <a:rPr lang="en-US" sz="1800" dirty="0">
                <a:solidFill>
                  <a:schemeClr val="bg1"/>
                </a:solidFill>
                <a:cs typeface="Calibri"/>
              </a:rPr>
              <a:t>In this lesson, we are going to watch a video from a Stolen Generations survivor and learn about how they use </a:t>
            </a:r>
            <a:r>
              <a:rPr lang="en-US" sz="1800" b="1" dirty="0">
                <a:solidFill>
                  <a:schemeClr val="bg1"/>
                </a:solidFill>
                <a:cs typeface="Calibri"/>
              </a:rPr>
              <a:t>irony</a:t>
            </a:r>
            <a:r>
              <a:rPr lang="en-US" sz="1800" dirty="0">
                <a:solidFill>
                  <a:schemeClr val="bg1"/>
                </a:solidFill>
                <a:cs typeface="Calibri"/>
              </a:rPr>
              <a:t>. We will then write a nomination for an Elder to be presented with a </a:t>
            </a:r>
            <a:r>
              <a:rPr lang="en-US" sz="1800" dirty="0">
                <a:solidFill>
                  <a:schemeClr val="bg1"/>
                </a:solidFill>
                <a:ea typeface="+mn-lt"/>
                <a:cs typeface="+mn-lt"/>
              </a:rPr>
              <a:t>Reconciliation Award</a:t>
            </a:r>
            <a:r>
              <a:rPr lang="en-US" sz="1800" dirty="0">
                <a:solidFill>
                  <a:schemeClr val="bg1"/>
                </a:solidFill>
                <a:cs typeface="Calibri"/>
              </a:rPr>
              <a:t>.</a:t>
            </a:r>
            <a:br>
              <a:rPr lang="en-US" sz="1800" dirty="0">
                <a:solidFill>
                  <a:schemeClr val="bg1"/>
                </a:solidFill>
                <a:cs typeface="Calibri"/>
              </a:rPr>
            </a:br>
            <a:endParaRPr lang="en-US" sz="1800" dirty="0">
              <a:solidFill>
                <a:schemeClr val="bg1"/>
              </a:solidFill>
              <a:cs typeface="Calibri"/>
            </a:endParaRPr>
          </a:p>
          <a:p>
            <a:pPr marL="0" indent="0">
              <a:buNone/>
            </a:pPr>
            <a:r>
              <a:rPr lang="en-US" sz="1800" b="1" i="0" u="none" strike="noStrike" baseline="0">
                <a:solidFill>
                  <a:schemeClr val="bg1"/>
                </a:solidFill>
                <a:ea typeface="+mn-lt"/>
                <a:cs typeface="+mn-lt"/>
              </a:rPr>
              <a:t>ACTIVITY 2: </a:t>
            </a:r>
            <a:r>
              <a:rPr lang="en-US" sz="1800" b="1">
                <a:solidFill>
                  <a:schemeClr val="bg1"/>
                </a:solidFill>
                <a:ea typeface="+mn-lt"/>
                <a:cs typeface="+mn-lt"/>
              </a:rPr>
              <a:t>WRITING AND DESIGNING INFOGRAPHIC</a:t>
            </a:r>
            <a:endParaRPr lang="en-US" sz="1800">
              <a:solidFill>
                <a:schemeClr val="bg1"/>
              </a:solidFill>
              <a:ea typeface="+mn-lt"/>
              <a:cs typeface="+mn-lt"/>
            </a:endParaRPr>
          </a:p>
          <a:p>
            <a:pPr marL="0" indent="0">
              <a:buNone/>
            </a:pPr>
            <a:r>
              <a:rPr lang="en-US" sz="1800" dirty="0">
                <a:solidFill>
                  <a:schemeClr val="bg1"/>
                </a:solidFill>
                <a:ea typeface="+mn-lt"/>
                <a:cs typeface="+mn-lt"/>
              </a:rPr>
              <a:t>After taking part in a </a:t>
            </a:r>
            <a:r>
              <a:rPr lang="en-US" sz="1800" b="1" dirty="0">
                <a:solidFill>
                  <a:schemeClr val="bg1"/>
                </a:solidFill>
                <a:ea typeface="+mn-lt"/>
                <a:cs typeface="+mn-lt"/>
              </a:rPr>
              <a:t>yarning circle</a:t>
            </a:r>
            <a:r>
              <a:rPr lang="en-US" sz="1800" dirty="0">
                <a:solidFill>
                  <a:schemeClr val="bg1"/>
                </a:solidFill>
                <a:ea typeface="+mn-lt"/>
                <a:cs typeface="+mn-lt"/>
              </a:rPr>
              <a:t> with the class, you will each create an infographic to inform the school community about the ongoing impact of the Stolen Generations</a:t>
            </a:r>
            <a:br>
              <a:rPr lang="en-US" sz="1800" dirty="0">
                <a:solidFill>
                  <a:schemeClr val="bg1"/>
                </a:solidFill>
                <a:ea typeface="+mn-lt"/>
                <a:cs typeface="+mn-lt"/>
              </a:rPr>
            </a:br>
            <a:endParaRPr lang="en-US" sz="1800" dirty="0">
              <a:solidFill>
                <a:schemeClr val="bg1"/>
              </a:solidFill>
              <a:ea typeface="+mn-lt"/>
              <a:cs typeface="+mn-lt"/>
            </a:endParaRPr>
          </a:p>
          <a:p>
            <a:pPr marL="0" indent="0">
              <a:buNone/>
            </a:pPr>
            <a:r>
              <a:rPr lang="en-US" sz="1800" b="1" i="0" u="none" strike="noStrike" baseline="0">
                <a:solidFill>
                  <a:schemeClr val="bg1"/>
                </a:solidFill>
                <a:ea typeface="+mn-lt"/>
                <a:cs typeface="+mn-lt"/>
              </a:rPr>
              <a:t>ACTIVITY 3: </a:t>
            </a:r>
            <a:r>
              <a:rPr lang="en-US" sz="1800" b="1">
                <a:solidFill>
                  <a:schemeClr val="bg1"/>
                </a:solidFill>
                <a:ea typeface="+mn-lt"/>
                <a:cs typeface="+mn-lt"/>
              </a:rPr>
              <a:t>MULTI-MODAL PRESENTATION</a:t>
            </a:r>
            <a:endParaRPr lang="en-US" sz="1800">
              <a:solidFill>
                <a:schemeClr val="bg1"/>
              </a:solidFill>
              <a:ea typeface="+mn-lt"/>
              <a:cs typeface="+mn-lt"/>
            </a:endParaRPr>
          </a:p>
          <a:p>
            <a:pPr marL="0" indent="0">
              <a:buNone/>
            </a:pPr>
            <a:r>
              <a:rPr lang="en-US" sz="1800" dirty="0">
                <a:solidFill>
                  <a:schemeClr val="bg1"/>
                </a:solidFill>
                <a:ea typeface="+mn-lt"/>
                <a:cs typeface="+mn-lt"/>
              </a:rPr>
              <a:t>We will be conducting research into the </a:t>
            </a:r>
            <a:r>
              <a:rPr lang="en-US" sz="1800" b="1" dirty="0">
                <a:solidFill>
                  <a:schemeClr val="bg1"/>
                </a:solidFill>
                <a:ea typeface="+mn-lt"/>
                <a:cs typeface="+mn-lt"/>
              </a:rPr>
              <a:t>Apology to the Stolen Generations</a:t>
            </a:r>
            <a:r>
              <a:rPr lang="en-US" sz="1800" dirty="0">
                <a:solidFill>
                  <a:schemeClr val="bg1"/>
                </a:solidFill>
                <a:ea typeface="+mn-lt"/>
                <a:cs typeface="+mn-lt"/>
              </a:rPr>
              <a:t> and </a:t>
            </a:r>
            <a:r>
              <a:rPr lang="en-US" sz="1800" b="1" dirty="0">
                <a:solidFill>
                  <a:schemeClr val="bg1"/>
                </a:solidFill>
                <a:ea typeface="+mn-lt"/>
                <a:cs typeface="+mn-lt"/>
              </a:rPr>
              <a:t>National Sorry Day</a:t>
            </a:r>
            <a:r>
              <a:rPr lang="en-US" sz="1800" dirty="0">
                <a:solidFill>
                  <a:schemeClr val="bg1"/>
                </a:solidFill>
                <a:ea typeface="+mn-lt"/>
                <a:cs typeface="+mn-lt"/>
              </a:rPr>
              <a:t> and using this research to create a presentation about why it's important to </a:t>
            </a:r>
            <a:r>
              <a:rPr lang="en-US" sz="1800" dirty="0" err="1">
                <a:solidFill>
                  <a:schemeClr val="bg1"/>
                </a:solidFill>
                <a:ea typeface="+mn-lt"/>
                <a:cs typeface="+mn-lt"/>
              </a:rPr>
              <a:t>recognise</a:t>
            </a:r>
            <a:r>
              <a:rPr lang="en-US" sz="1800" dirty="0">
                <a:solidFill>
                  <a:schemeClr val="bg1"/>
                </a:solidFill>
                <a:ea typeface="+mn-lt"/>
                <a:cs typeface="+mn-lt"/>
              </a:rPr>
              <a:t> these events as a school community</a:t>
            </a:r>
            <a:br>
              <a:rPr lang="en-US" dirty="0"/>
            </a:br>
            <a:endParaRPr lang="en-US" sz="1800">
              <a:solidFill>
                <a:schemeClr val="bg1"/>
              </a:solidFill>
              <a:ea typeface="+mn-lt"/>
              <a:cs typeface="+mn-lt"/>
            </a:endParaRPr>
          </a:p>
          <a:p>
            <a:pPr marL="0" indent="0">
              <a:buNone/>
            </a:pPr>
            <a:r>
              <a:rPr lang="en-US" sz="1800" b="1" i="0" u="none" strike="noStrike" baseline="0">
                <a:solidFill>
                  <a:schemeClr val="bg1"/>
                </a:solidFill>
                <a:ea typeface="+mn-lt"/>
                <a:cs typeface="+mn-lt"/>
              </a:rPr>
              <a:t>ACTIVITY 4: </a:t>
            </a:r>
            <a:r>
              <a:rPr lang="en-US" sz="1800" b="1">
                <a:solidFill>
                  <a:schemeClr val="bg1"/>
                </a:solidFill>
                <a:ea typeface="+mn-lt"/>
                <a:cs typeface="+mn-lt"/>
              </a:rPr>
              <a:t>NATIONAL DAY OF MOURNING PITCH</a:t>
            </a:r>
            <a:endParaRPr lang="en-US" sz="1800">
              <a:solidFill>
                <a:schemeClr val="bg1"/>
              </a:solidFill>
              <a:ea typeface="+mn-lt"/>
              <a:cs typeface="+mn-lt"/>
            </a:endParaRPr>
          </a:p>
          <a:p>
            <a:pPr marL="0" indent="0">
              <a:buNone/>
            </a:pPr>
            <a:r>
              <a:rPr lang="en-US" sz="1800">
                <a:solidFill>
                  <a:schemeClr val="bg1"/>
                </a:solidFill>
                <a:ea typeface="+mn-lt"/>
                <a:cs typeface="+mn-lt"/>
              </a:rPr>
              <a:t>We are going to learn about the National Day of Mourning (1938) and other peaceful protest actions. Using this knowledge, we are going to write a pitch for a current affairs TV segment about why all students should be learning about the National Day of Mourning. </a:t>
            </a:r>
            <a:endParaRPr lang="en-AU">
              <a:solidFill>
                <a:schemeClr val="bg1"/>
              </a:solidFill>
              <a:cs typeface="Calibri" panose="020F0502020204030204"/>
            </a:endParaRPr>
          </a:p>
          <a:p>
            <a:pPr marL="0" indent="0">
              <a:lnSpc>
                <a:spcPct val="100000"/>
              </a:lnSpc>
              <a:spcBef>
                <a:spcPts val="0"/>
              </a:spcBef>
              <a:buNone/>
            </a:pPr>
            <a:endParaRPr lang="en-US" sz="1800" b="1">
              <a:solidFill>
                <a:srgbClr val="000000"/>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7022027" y="2031127"/>
            <a:ext cx="4934827"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1: </a:t>
            </a:r>
            <a:br>
              <a:rPr lang="en-US" sz="4400" b="1" dirty="0">
                <a:solidFill>
                  <a:schemeClr val="bg1"/>
                </a:solidFill>
                <a:latin typeface="+mn-lt"/>
              </a:rPr>
            </a:br>
            <a:r>
              <a:rPr lang="en-US" sz="4400" b="1" dirty="0">
                <a:solidFill>
                  <a:schemeClr val="bg1"/>
                </a:solidFill>
              </a:rPr>
              <a:t>Nomination Writing</a:t>
            </a:r>
            <a:endParaRPr lang="en-US" sz="4400" b="1" dirty="0">
              <a:solidFill>
                <a:schemeClr val="bg1"/>
              </a:solidFill>
              <a:latin typeface="Calibri"/>
              <a:cs typeface="Calibri"/>
            </a:endParaRPr>
          </a:p>
        </p:txBody>
      </p:sp>
      <p:pic>
        <p:nvPicPr>
          <p:cNvPr id="2" name="Picture 1" descr="A colorful art with white dots&#10;&#10;Description automatically generated">
            <a:extLst>
              <a:ext uri="{FF2B5EF4-FFF2-40B4-BE49-F238E27FC236}">
                <a16:creationId xmlns:a16="http://schemas.microsoft.com/office/drawing/2014/main" id="{6A0E8F4E-BF24-F61F-1D64-309242B76F4D}"/>
              </a:ext>
            </a:extLst>
          </p:cNvPr>
          <p:cNvPicPr>
            <a:picLocks noChangeAspect="1"/>
          </p:cNvPicPr>
          <p:nvPr/>
        </p:nvPicPr>
        <p:blipFill rotWithShape="1">
          <a:blip r:embed="rId3"/>
          <a:srcRect l="14118" r="-392" b="-459"/>
          <a:stretch/>
        </p:blipFill>
        <p:spPr>
          <a:xfrm>
            <a:off x="2146" y="2730"/>
            <a:ext cx="6917221" cy="6884762"/>
          </a:xfrm>
          <a:prstGeom prst="rect">
            <a:avLst/>
          </a:prstGeom>
        </p:spPr>
      </p:pic>
    </p:spTree>
    <p:extLst>
      <p:ext uri="{BB962C8B-B14F-4D97-AF65-F5344CB8AC3E}">
        <p14:creationId xmlns:p14="http://schemas.microsoft.com/office/powerpoint/2010/main" val="4100747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742247-D15C-4FF3-8F7B-FD5E1108D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48</Slides>
  <Notes>48</Notes>
  <HiddenSlides>0</HiddenSlides>
  <MMClips>5</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1675</cp:revision>
  <dcterms:created xsi:type="dcterms:W3CDTF">2020-08-21T06:33:07Z</dcterms:created>
  <dcterms:modified xsi:type="dcterms:W3CDTF">2023-10-03T04:32:15Z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