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341" r:id="rId5"/>
    <p:sldId id="342" r:id="rId6"/>
    <p:sldId id="460" r:id="rId7"/>
    <p:sldId id="347" r:id="rId8"/>
    <p:sldId id="348" r:id="rId9"/>
    <p:sldId id="346" r:id="rId10"/>
    <p:sldId id="467" r:id="rId11"/>
    <p:sldId id="468" r:id="rId12"/>
    <p:sldId id="485" r:id="rId13"/>
    <p:sldId id="461" r:id="rId14"/>
    <p:sldId id="463" r:id="rId15"/>
    <p:sldId id="355" r:id="rId16"/>
    <p:sldId id="426" r:id="rId17"/>
    <p:sldId id="464" r:id="rId18"/>
    <p:sldId id="465" r:id="rId19"/>
    <p:sldId id="469" r:id="rId20"/>
    <p:sldId id="466" r:id="rId21"/>
    <p:sldId id="392" r:id="rId22"/>
    <p:sldId id="470" r:id="rId23"/>
    <p:sldId id="471" r:id="rId24"/>
    <p:sldId id="472" r:id="rId25"/>
    <p:sldId id="473" r:id="rId26"/>
    <p:sldId id="474" r:id="rId27"/>
    <p:sldId id="475" r:id="rId28"/>
    <p:sldId id="476" r:id="rId29"/>
    <p:sldId id="477" r:id="rId30"/>
    <p:sldId id="478" r:id="rId31"/>
    <p:sldId id="479" r:id="rId32"/>
    <p:sldId id="480" r:id="rId33"/>
    <p:sldId id="481" r:id="rId34"/>
    <p:sldId id="482" r:id="rId35"/>
    <p:sldId id="452" r:id="rId36"/>
    <p:sldId id="483" r:id="rId37"/>
    <p:sldId id="484" r:id="rId38"/>
    <p:sldId id="39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267B"/>
    <a:srgbClr val="44ABAA"/>
    <a:srgbClr val="FFFFFF"/>
    <a:srgbClr val="7B2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BA01A8-D0BC-A90B-B3A9-D3AB7C3ED865}" v="1" dt="2023-09-29T05:10:37.046"/>
    <p1510:client id="{63169E01-5CC4-190C-490C-BE2CC68ABD9C}" v="204" dt="2023-09-17T23:36:42.887"/>
    <p1510:client id="{67876E78-3D45-80EB-CA3D-E8CD3D5D66A8}" v="1" dt="2023-09-18T22:17:46.319"/>
    <p1510:client id="{7B497B41-E227-BEEE-BCBA-44F9A8C79089}" v="24" dt="2023-09-27T03:52:33.796"/>
    <p1510:client id="{9D9EBCAC-E955-8FF6-A7A0-8C1386951C3B}" v="19" dt="2023-09-27T04:13:06.689"/>
    <p1510:client id="{A1B5EB97-E7FC-4F11-B04C-8682C3BD12A1}" v="5" dt="2023-08-01T00:50:36.096"/>
    <p1510:client id="{A4B21E01-A599-28AC-B6C6-590821A7AD1B}" v="321" dt="2023-09-08T00:30:43.680"/>
    <p1510:client id="{BD8BC82A-7C30-449C-B02C-4DBF98AEBAA1}" v="8" dt="2023-08-02T00:52:51.228"/>
    <p1510:client id="{D984487A-66DD-8CD6-749C-246E582289E0}" v="358" dt="2023-09-12T04:37:27.555"/>
    <p1510:client id="{DEE38A32-CA60-770E-7783-803DCC2779BA}" v="156" dt="2023-09-08T03:43:21.937"/>
    <p1510:client id="{E75EA5FB-374A-FB37-FD00-387159CBC94D}" v="54" dt="2023-08-11T03:36:27.658"/>
    <p1510:client id="{F5B48A28-C62D-FF46-7581-0DE64106FA61}" v="1963" dt="2023-09-11T23:42:31.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3"/>
  </p:normalViewPr>
  <p:slideViewPr>
    <p:cSldViewPr snapToGrid="0">
      <p:cViewPr varScale="1">
        <p:scale>
          <a:sx n="115" d="100"/>
          <a:sy n="115" d="100"/>
        </p:scale>
        <p:origin x="1016" y="2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y Pettiona" userId="S::carly.pettiona@healingfoundation.org.au::8cfcf547-e567-4a67-ae5f-7d6e6196302b" providerId="AD" clId="Web-{DEE38A32-CA60-770E-7783-803DCC2779BA}"/>
    <pc:docChg chg="addSld delSld modSld">
      <pc:chgData name="Carly Pettiona" userId="S::carly.pettiona@healingfoundation.org.au::8cfcf547-e567-4a67-ae5f-7d6e6196302b" providerId="AD" clId="Web-{DEE38A32-CA60-770E-7783-803DCC2779BA}" dt="2023-09-08T03:43:21.937" v="140" actId="14100"/>
      <pc:docMkLst>
        <pc:docMk/>
      </pc:docMkLst>
      <pc:sldChg chg="addSp delSp modSp">
        <pc:chgData name="Carly Pettiona" userId="S::carly.pettiona@healingfoundation.org.au::8cfcf547-e567-4a67-ae5f-7d6e6196302b" providerId="AD" clId="Web-{DEE38A32-CA60-770E-7783-803DCC2779BA}" dt="2023-09-08T03:43:21.937" v="140" actId="14100"/>
        <pc:sldMkLst>
          <pc:docMk/>
          <pc:sldMk cId="370741408" sldId="390"/>
        </pc:sldMkLst>
        <pc:picChg chg="add del mod">
          <ac:chgData name="Carly Pettiona" userId="S::carly.pettiona@healingfoundation.org.au::8cfcf547-e567-4a67-ae5f-7d6e6196302b" providerId="AD" clId="Web-{DEE38A32-CA60-770E-7783-803DCC2779BA}" dt="2023-09-08T03:31:21.234" v="121"/>
          <ac:picMkLst>
            <pc:docMk/>
            <pc:sldMk cId="370741408" sldId="390"/>
            <ac:picMk id="2" creationId="{AB02A52D-BCF8-8B7E-E7A8-D686EC8C568D}"/>
          </ac:picMkLst>
        </pc:picChg>
        <pc:picChg chg="add del">
          <ac:chgData name="Carly Pettiona" userId="S::carly.pettiona@healingfoundation.org.au::8cfcf547-e567-4a67-ae5f-7d6e6196302b" providerId="AD" clId="Web-{DEE38A32-CA60-770E-7783-803DCC2779BA}" dt="2023-09-08T03:42:35.436" v="134"/>
          <ac:picMkLst>
            <pc:docMk/>
            <pc:sldMk cId="370741408" sldId="390"/>
            <ac:picMk id="3" creationId="{DD83E3C3-6D56-DF09-07D5-6CAC08E250B5}"/>
          </ac:picMkLst>
        </pc:picChg>
        <pc:picChg chg="add del mod">
          <ac:chgData name="Carly Pettiona" userId="S::carly.pettiona@healingfoundation.org.au::8cfcf547-e567-4a67-ae5f-7d6e6196302b" providerId="AD" clId="Web-{DEE38A32-CA60-770E-7783-803DCC2779BA}" dt="2023-09-08T03:42:20.874" v="128"/>
          <ac:picMkLst>
            <pc:docMk/>
            <pc:sldMk cId="370741408" sldId="390"/>
            <ac:picMk id="4" creationId="{3F61E790-DEDA-1721-24D4-72C9FDB12639}"/>
          </ac:picMkLst>
        </pc:picChg>
        <pc:picChg chg="add mod modCrop">
          <ac:chgData name="Carly Pettiona" userId="S::carly.pettiona@healingfoundation.org.au::8cfcf547-e567-4a67-ae5f-7d6e6196302b" providerId="AD" clId="Web-{DEE38A32-CA60-770E-7783-803DCC2779BA}" dt="2023-09-08T03:43:21.937" v="140" actId="14100"/>
          <ac:picMkLst>
            <pc:docMk/>
            <pc:sldMk cId="370741408" sldId="390"/>
            <ac:picMk id="5" creationId="{82CF3535-B601-92D9-10DF-10258934A284}"/>
          </ac:picMkLst>
        </pc:picChg>
      </pc:sldChg>
      <pc:sldChg chg="addSp delSp modSp">
        <pc:chgData name="Carly Pettiona" userId="S::carly.pettiona@healingfoundation.org.au::8cfcf547-e567-4a67-ae5f-7d6e6196302b" providerId="AD" clId="Web-{DEE38A32-CA60-770E-7783-803DCC2779BA}" dt="2023-09-08T02:36:34.451" v="17"/>
        <pc:sldMkLst>
          <pc:docMk/>
          <pc:sldMk cId="1541366499" sldId="417"/>
        </pc:sldMkLst>
        <pc:picChg chg="add del mod">
          <ac:chgData name="Carly Pettiona" userId="S::carly.pettiona@healingfoundation.org.au::8cfcf547-e567-4a67-ae5f-7d6e6196302b" providerId="AD" clId="Web-{DEE38A32-CA60-770E-7783-803DCC2779BA}" dt="2023-09-08T02:36:19.232" v="12"/>
          <ac:picMkLst>
            <pc:docMk/>
            <pc:sldMk cId="1541366499" sldId="417"/>
            <ac:picMk id="3" creationId="{E7432CFC-E3FD-5E40-D5F8-5E1CE4D8CCE0}"/>
          </ac:picMkLst>
        </pc:picChg>
        <pc:picChg chg="add del mod">
          <ac:chgData name="Carly Pettiona" userId="S::carly.pettiona@healingfoundation.org.au::8cfcf547-e567-4a67-ae5f-7d6e6196302b" providerId="AD" clId="Web-{DEE38A32-CA60-770E-7783-803DCC2779BA}" dt="2023-09-08T02:36:28.529" v="15"/>
          <ac:picMkLst>
            <pc:docMk/>
            <pc:sldMk cId="1541366499" sldId="417"/>
            <ac:picMk id="8" creationId="{4BCB4630-27A2-B13B-C70C-B06EE99402B3}"/>
          </ac:picMkLst>
        </pc:picChg>
        <pc:picChg chg="add del mod">
          <ac:chgData name="Carly Pettiona" userId="S::carly.pettiona@healingfoundation.org.au::8cfcf547-e567-4a67-ae5f-7d6e6196302b" providerId="AD" clId="Web-{DEE38A32-CA60-770E-7783-803DCC2779BA}" dt="2023-09-08T02:36:34.451" v="17"/>
          <ac:picMkLst>
            <pc:docMk/>
            <pc:sldMk cId="1541366499" sldId="417"/>
            <ac:picMk id="11" creationId="{6F3CEDF1-5170-3358-EEDF-0454E45BF4B0}"/>
          </ac:picMkLst>
        </pc:picChg>
      </pc:sldChg>
      <pc:sldChg chg="del">
        <pc:chgData name="Carly Pettiona" userId="S::carly.pettiona@healingfoundation.org.au::8cfcf547-e567-4a67-ae5f-7d6e6196302b" providerId="AD" clId="Web-{DEE38A32-CA60-770E-7783-803DCC2779BA}" dt="2023-09-08T03:11:48.928" v="73"/>
        <pc:sldMkLst>
          <pc:docMk/>
          <pc:sldMk cId="2675790936" sldId="428"/>
        </pc:sldMkLst>
      </pc:sldChg>
      <pc:sldChg chg="addAnim modNotes">
        <pc:chgData name="Carly Pettiona" userId="S::carly.pettiona@healingfoundation.org.au::8cfcf547-e567-4a67-ae5f-7d6e6196302b" providerId="AD" clId="Web-{DEE38A32-CA60-770E-7783-803DCC2779BA}" dt="2023-09-08T03:11:29.959" v="71"/>
        <pc:sldMkLst>
          <pc:docMk/>
          <pc:sldMk cId="2791048713" sldId="437"/>
        </pc:sldMkLst>
      </pc:sldChg>
      <pc:sldChg chg="modSp">
        <pc:chgData name="Carly Pettiona" userId="S::carly.pettiona@healingfoundation.org.au::8cfcf547-e567-4a67-ae5f-7d6e6196302b" providerId="AD" clId="Web-{DEE38A32-CA60-770E-7783-803DCC2779BA}" dt="2023-09-08T02:35:58.873" v="10" actId="1076"/>
        <pc:sldMkLst>
          <pc:docMk/>
          <pc:sldMk cId="497364271" sldId="442"/>
        </pc:sldMkLst>
        <pc:spChg chg="mod">
          <ac:chgData name="Carly Pettiona" userId="S::carly.pettiona@healingfoundation.org.au::8cfcf547-e567-4a67-ae5f-7d6e6196302b" providerId="AD" clId="Web-{DEE38A32-CA60-770E-7783-803DCC2779BA}" dt="2023-09-08T02:35:56.123" v="9" actId="1076"/>
          <ac:spMkLst>
            <pc:docMk/>
            <pc:sldMk cId="497364271" sldId="442"/>
            <ac:spMk id="2" creationId="{F8057AE3-E522-84DB-E9AB-3EC2C0024CA1}"/>
          </ac:spMkLst>
        </pc:spChg>
        <pc:spChg chg="mod">
          <ac:chgData name="Carly Pettiona" userId="S::carly.pettiona@healingfoundation.org.au::8cfcf547-e567-4a67-ae5f-7d6e6196302b" providerId="AD" clId="Web-{DEE38A32-CA60-770E-7783-803DCC2779BA}" dt="2023-09-08T02:35:56.123" v="8" actId="1076"/>
          <ac:spMkLst>
            <pc:docMk/>
            <pc:sldMk cId="497364271" sldId="442"/>
            <ac:spMk id="5" creationId="{166C9648-FC28-7275-F297-FB016F2CBF1A}"/>
          </ac:spMkLst>
        </pc:spChg>
        <pc:spChg chg="mod">
          <ac:chgData name="Carly Pettiona" userId="S::carly.pettiona@healingfoundation.org.au::8cfcf547-e567-4a67-ae5f-7d6e6196302b" providerId="AD" clId="Web-{DEE38A32-CA60-770E-7783-803DCC2779BA}" dt="2023-09-08T02:35:58.873" v="10" actId="1076"/>
          <ac:spMkLst>
            <pc:docMk/>
            <pc:sldMk cId="497364271" sldId="442"/>
            <ac:spMk id="11" creationId="{61BB758D-5AA2-8F78-7287-7662F186E732}"/>
          </ac:spMkLst>
        </pc:spChg>
        <pc:picChg chg="mod">
          <ac:chgData name="Carly Pettiona" userId="S::carly.pettiona@healingfoundation.org.au::8cfcf547-e567-4a67-ae5f-7d6e6196302b" providerId="AD" clId="Web-{DEE38A32-CA60-770E-7783-803DCC2779BA}" dt="2023-09-08T02:35:50.341" v="7" actId="14100"/>
          <ac:picMkLst>
            <pc:docMk/>
            <pc:sldMk cId="497364271" sldId="442"/>
            <ac:picMk id="4" creationId="{688C53E9-6EE8-B950-DFF5-DC4D99DA3020}"/>
          </ac:picMkLst>
        </pc:picChg>
      </pc:sldChg>
      <pc:sldChg chg="addSp delSp modSp delAnim">
        <pc:chgData name="Carly Pettiona" userId="S::carly.pettiona@healingfoundation.org.au::8cfcf547-e567-4a67-ae5f-7d6e6196302b" providerId="AD" clId="Web-{DEE38A32-CA60-770E-7783-803DCC2779BA}" dt="2023-09-08T02:41:59.834" v="64" actId="1076"/>
        <pc:sldMkLst>
          <pc:docMk/>
          <pc:sldMk cId="2141523346" sldId="447"/>
        </pc:sldMkLst>
        <pc:spChg chg="mod topLvl">
          <ac:chgData name="Carly Pettiona" userId="S::carly.pettiona@healingfoundation.org.au::8cfcf547-e567-4a67-ae5f-7d6e6196302b" providerId="AD" clId="Web-{DEE38A32-CA60-770E-7783-803DCC2779BA}" dt="2023-09-08T02:41:59.834" v="64" actId="1076"/>
          <ac:spMkLst>
            <pc:docMk/>
            <pc:sldMk cId="2141523346" sldId="447"/>
            <ac:spMk id="2" creationId="{79E27399-617F-D151-3C79-DDBEE6FCD43B}"/>
          </ac:spMkLst>
        </pc:spChg>
        <pc:spChg chg="mod topLvl">
          <ac:chgData name="Carly Pettiona" userId="S::carly.pettiona@healingfoundation.org.au::8cfcf547-e567-4a67-ae5f-7d6e6196302b" providerId="AD" clId="Web-{DEE38A32-CA60-770E-7783-803DCC2779BA}" dt="2023-09-08T02:41:37.880" v="58" actId="1076"/>
          <ac:spMkLst>
            <pc:docMk/>
            <pc:sldMk cId="2141523346" sldId="447"/>
            <ac:spMk id="4" creationId="{1EE6339D-9E9A-84D5-DC59-7F19AF9CFFB5}"/>
          </ac:spMkLst>
        </pc:spChg>
        <pc:spChg chg="mod topLvl">
          <ac:chgData name="Carly Pettiona" userId="S::carly.pettiona@healingfoundation.org.au::8cfcf547-e567-4a67-ae5f-7d6e6196302b" providerId="AD" clId="Web-{DEE38A32-CA60-770E-7783-803DCC2779BA}" dt="2023-09-08T02:41:35.411" v="57" actId="1076"/>
          <ac:spMkLst>
            <pc:docMk/>
            <pc:sldMk cId="2141523346" sldId="447"/>
            <ac:spMk id="5" creationId="{2991391B-D1AD-FE4B-7F7B-5A2F81A4B8C1}"/>
          </ac:spMkLst>
        </pc:spChg>
        <pc:spChg chg="mod topLvl">
          <ac:chgData name="Carly Pettiona" userId="S::carly.pettiona@healingfoundation.org.au::8cfcf547-e567-4a67-ae5f-7d6e6196302b" providerId="AD" clId="Web-{DEE38A32-CA60-770E-7783-803DCC2779BA}" dt="2023-09-08T02:41:47.615" v="61" actId="1076"/>
          <ac:spMkLst>
            <pc:docMk/>
            <pc:sldMk cId="2141523346" sldId="447"/>
            <ac:spMk id="9" creationId="{F54EE4E2-0C12-E5AF-BE1E-E82B8A267AB7}"/>
          </ac:spMkLst>
        </pc:spChg>
        <pc:spChg chg="add del topLvl">
          <ac:chgData name="Carly Pettiona" userId="S::carly.pettiona@healingfoundation.org.au::8cfcf547-e567-4a67-ae5f-7d6e6196302b" providerId="AD" clId="Web-{DEE38A32-CA60-770E-7783-803DCC2779BA}" dt="2023-09-08T02:37:06.921" v="28"/>
          <ac:spMkLst>
            <pc:docMk/>
            <pc:sldMk cId="2141523346" sldId="447"/>
            <ac:spMk id="12" creationId="{3DD8B3C2-3D10-26DE-D6D0-4C2E5A17822A}"/>
          </ac:spMkLst>
        </pc:spChg>
        <pc:spChg chg="del topLvl">
          <ac:chgData name="Carly Pettiona" userId="S::carly.pettiona@healingfoundation.org.au::8cfcf547-e567-4a67-ae5f-7d6e6196302b" providerId="AD" clId="Web-{DEE38A32-CA60-770E-7783-803DCC2779BA}" dt="2023-09-08T02:37:08.296" v="29"/>
          <ac:spMkLst>
            <pc:docMk/>
            <pc:sldMk cId="2141523346" sldId="447"/>
            <ac:spMk id="13" creationId="{B7485894-AA00-9841-C3E9-5993C1B465CC}"/>
          </ac:spMkLst>
        </pc:spChg>
        <pc:spChg chg="del topLvl">
          <ac:chgData name="Carly Pettiona" userId="S::carly.pettiona@healingfoundation.org.au::8cfcf547-e567-4a67-ae5f-7d6e6196302b" providerId="AD" clId="Web-{DEE38A32-CA60-770E-7783-803DCC2779BA}" dt="2023-09-08T02:37:10.109" v="31"/>
          <ac:spMkLst>
            <pc:docMk/>
            <pc:sldMk cId="2141523346" sldId="447"/>
            <ac:spMk id="14" creationId="{98EE2CBF-AE05-6B05-D99C-3B82C4D1C352}"/>
          </ac:spMkLst>
        </pc:spChg>
        <pc:spChg chg="del topLvl">
          <ac:chgData name="Carly Pettiona" userId="S::carly.pettiona@healingfoundation.org.au::8cfcf547-e567-4a67-ae5f-7d6e6196302b" providerId="AD" clId="Web-{DEE38A32-CA60-770E-7783-803DCC2779BA}" dt="2023-09-08T02:37:09.327" v="30"/>
          <ac:spMkLst>
            <pc:docMk/>
            <pc:sldMk cId="2141523346" sldId="447"/>
            <ac:spMk id="16" creationId="{663A5CA7-3D6A-D9A0-11B9-76FB055C6BD8}"/>
          </ac:spMkLst>
        </pc:spChg>
        <pc:grpChg chg="del">
          <ac:chgData name="Carly Pettiona" userId="S::carly.pettiona@healingfoundation.org.au::8cfcf547-e567-4a67-ae5f-7d6e6196302b" providerId="AD" clId="Web-{DEE38A32-CA60-770E-7783-803DCC2779BA}" dt="2023-09-08T02:36:42.342" v="18"/>
          <ac:grpSpMkLst>
            <pc:docMk/>
            <pc:sldMk cId="2141523346" sldId="447"/>
            <ac:grpSpMk id="17" creationId="{B052DDCE-753B-586E-3D67-6FF0348F6E30}"/>
          </ac:grpSpMkLst>
        </pc:grpChg>
        <pc:grpChg chg="del">
          <ac:chgData name="Carly Pettiona" userId="S::carly.pettiona@healingfoundation.org.au::8cfcf547-e567-4a67-ae5f-7d6e6196302b" providerId="AD" clId="Web-{DEE38A32-CA60-770E-7783-803DCC2779BA}" dt="2023-09-08T02:36:46.092" v="19"/>
          <ac:grpSpMkLst>
            <pc:docMk/>
            <pc:sldMk cId="2141523346" sldId="447"/>
            <ac:grpSpMk id="18" creationId="{7C783195-B81A-D6F7-39E8-4CBAD38F17F8}"/>
          </ac:grpSpMkLst>
        </pc:grpChg>
        <pc:grpChg chg="del">
          <ac:chgData name="Carly Pettiona" userId="S::carly.pettiona@healingfoundation.org.au::8cfcf547-e567-4a67-ae5f-7d6e6196302b" providerId="AD" clId="Web-{DEE38A32-CA60-770E-7783-803DCC2779BA}" dt="2023-09-08T02:36:50.030" v="20"/>
          <ac:grpSpMkLst>
            <pc:docMk/>
            <pc:sldMk cId="2141523346" sldId="447"/>
            <ac:grpSpMk id="19" creationId="{2138BD79-5470-AE65-3BFA-F35CE70B5984}"/>
          </ac:grpSpMkLst>
        </pc:grpChg>
        <pc:grpChg chg="del">
          <ac:chgData name="Carly Pettiona" userId="S::carly.pettiona@healingfoundation.org.au::8cfcf547-e567-4a67-ae5f-7d6e6196302b" providerId="AD" clId="Web-{DEE38A32-CA60-770E-7783-803DCC2779BA}" dt="2023-09-08T02:36:53.421" v="21"/>
          <ac:grpSpMkLst>
            <pc:docMk/>
            <pc:sldMk cId="2141523346" sldId="447"/>
            <ac:grpSpMk id="21" creationId="{8C3913F9-1CFE-7E9E-4F08-D0A6CA997E29}"/>
          </ac:grpSpMkLst>
        </pc:grpChg>
        <pc:picChg chg="add del mod ord">
          <ac:chgData name="Carly Pettiona" userId="S::carly.pettiona@healingfoundation.org.au::8cfcf547-e567-4a67-ae5f-7d6e6196302b" providerId="AD" clId="Web-{DEE38A32-CA60-770E-7783-803DCC2779BA}" dt="2023-09-08T02:37:32" v="39"/>
          <ac:picMkLst>
            <pc:docMk/>
            <pc:sldMk cId="2141523346" sldId="447"/>
            <ac:picMk id="3" creationId="{A1C887DD-0A40-D535-C741-630B4A1D07D3}"/>
          </ac:picMkLst>
        </pc:picChg>
        <pc:picChg chg="add mod ord">
          <ac:chgData name="Carly Pettiona" userId="S::carly.pettiona@healingfoundation.org.au::8cfcf547-e567-4a67-ae5f-7d6e6196302b" providerId="AD" clId="Web-{DEE38A32-CA60-770E-7783-803DCC2779BA}" dt="2023-09-08T02:40:52.442" v="42" actId="1076"/>
          <ac:picMkLst>
            <pc:docMk/>
            <pc:sldMk cId="2141523346" sldId="447"/>
            <ac:picMk id="8" creationId="{4ED58BEB-8457-7166-0A8E-97C1E88F711A}"/>
          </ac:picMkLst>
        </pc:picChg>
        <pc:picChg chg="add mod ord">
          <ac:chgData name="Carly Pettiona" userId="S::carly.pettiona@healingfoundation.org.au::8cfcf547-e567-4a67-ae5f-7d6e6196302b" providerId="AD" clId="Web-{DEE38A32-CA60-770E-7783-803DCC2779BA}" dt="2023-09-08T02:41:53.380" v="62"/>
          <ac:picMkLst>
            <pc:docMk/>
            <pc:sldMk cId="2141523346" sldId="447"/>
            <ac:picMk id="10" creationId="{6AB0ECF3-EC67-C6B9-F8DB-5545F359C7DC}"/>
          </ac:picMkLst>
        </pc:picChg>
        <pc:picChg chg="add mod ord">
          <ac:chgData name="Carly Pettiona" userId="S::carly.pettiona@healingfoundation.org.au::8cfcf547-e567-4a67-ae5f-7d6e6196302b" providerId="AD" clId="Web-{DEE38A32-CA60-770E-7783-803DCC2779BA}" dt="2023-09-08T02:41:25.989" v="54"/>
          <ac:picMkLst>
            <pc:docMk/>
            <pc:sldMk cId="2141523346" sldId="447"/>
            <ac:picMk id="11" creationId="{AE004854-30B8-AA92-D501-61CCED868495}"/>
          </ac:picMkLst>
        </pc:picChg>
        <pc:picChg chg="add mod ord">
          <ac:chgData name="Carly Pettiona" userId="S::carly.pettiona@healingfoundation.org.au::8cfcf547-e567-4a67-ae5f-7d6e6196302b" providerId="AD" clId="Web-{DEE38A32-CA60-770E-7783-803DCC2779BA}" dt="2023-09-08T02:41:11.567" v="50"/>
          <ac:picMkLst>
            <pc:docMk/>
            <pc:sldMk cId="2141523346" sldId="447"/>
            <ac:picMk id="15" creationId="{6A5E15F1-D468-C65F-90B9-9A50F61E6494}"/>
          </ac:picMkLst>
        </pc:picChg>
      </pc:sldChg>
      <pc:sldChg chg="addSp delSp modSp">
        <pc:chgData name="Carly Pettiona" userId="S::carly.pettiona@healingfoundation.org.au::8cfcf547-e567-4a67-ae5f-7d6e6196302b" providerId="AD" clId="Web-{DEE38A32-CA60-770E-7783-803DCC2779BA}" dt="2023-09-08T03:24:29.960" v="112" actId="1076"/>
        <pc:sldMkLst>
          <pc:docMk/>
          <pc:sldMk cId="621265043" sldId="450"/>
        </pc:sldMkLst>
        <pc:spChg chg="mod">
          <ac:chgData name="Carly Pettiona" userId="S::carly.pettiona@healingfoundation.org.au::8cfcf547-e567-4a67-ae5f-7d6e6196302b" providerId="AD" clId="Web-{DEE38A32-CA60-770E-7783-803DCC2779BA}" dt="2023-09-08T03:24:22.788" v="110" actId="20577"/>
          <ac:spMkLst>
            <pc:docMk/>
            <pc:sldMk cId="621265043" sldId="450"/>
            <ac:spMk id="9" creationId="{A53B35E3-CA5B-A6D5-C1D2-10245B59E67C}"/>
          </ac:spMkLst>
        </pc:spChg>
        <pc:picChg chg="add del mod modCrop">
          <ac:chgData name="Carly Pettiona" userId="S::carly.pettiona@healingfoundation.org.au::8cfcf547-e567-4a67-ae5f-7d6e6196302b" providerId="AD" clId="Web-{DEE38A32-CA60-770E-7783-803DCC2779BA}" dt="2023-09-08T03:16:15.121" v="99"/>
          <ac:picMkLst>
            <pc:docMk/>
            <pc:sldMk cId="621265043" sldId="450"/>
            <ac:picMk id="3" creationId="{11448760-06B3-6553-BD86-5473C2895CBD}"/>
          </ac:picMkLst>
        </pc:picChg>
        <pc:picChg chg="add del mod">
          <ac:chgData name="Carly Pettiona" userId="S::carly.pettiona@healingfoundation.org.au::8cfcf547-e567-4a67-ae5f-7d6e6196302b" providerId="AD" clId="Web-{DEE38A32-CA60-770E-7783-803DCC2779BA}" dt="2023-09-08T03:18:19.858" v="102"/>
          <ac:picMkLst>
            <pc:docMk/>
            <pc:sldMk cId="621265043" sldId="450"/>
            <ac:picMk id="6" creationId="{8CC5AAE8-2E9B-ABEC-7CDF-F32C16EC4F12}"/>
          </ac:picMkLst>
        </pc:picChg>
        <pc:picChg chg="add mod">
          <ac:chgData name="Carly Pettiona" userId="S::carly.pettiona@healingfoundation.org.au::8cfcf547-e567-4a67-ae5f-7d6e6196302b" providerId="AD" clId="Web-{DEE38A32-CA60-770E-7783-803DCC2779BA}" dt="2023-09-08T03:24:29.960" v="112" actId="1076"/>
          <ac:picMkLst>
            <pc:docMk/>
            <pc:sldMk cId="621265043" sldId="450"/>
            <ac:picMk id="8" creationId="{840C5F03-3EE2-BA33-CC1D-D84C05A82F60}"/>
          </ac:picMkLst>
        </pc:picChg>
        <pc:picChg chg="del">
          <ac:chgData name="Carly Pettiona" userId="S::carly.pettiona@healingfoundation.org.au::8cfcf547-e567-4a67-ae5f-7d6e6196302b" providerId="AD" clId="Web-{DEE38A32-CA60-770E-7783-803DCC2779BA}" dt="2023-09-08T03:24:25.960" v="111"/>
          <ac:picMkLst>
            <pc:docMk/>
            <pc:sldMk cId="621265043" sldId="450"/>
            <ac:picMk id="10" creationId="{1134DABE-99BB-7375-83DA-1D46C37AE170}"/>
          </ac:picMkLst>
        </pc:picChg>
      </pc:sldChg>
      <pc:sldChg chg="addSp delSp modSp addAnim delAnim">
        <pc:chgData name="Carly Pettiona" userId="S::carly.pettiona@healingfoundation.org.au::8cfcf547-e567-4a67-ae5f-7d6e6196302b" providerId="AD" clId="Web-{DEE38A32-CA60-770E-7783-803DCC2779BA}" dt="2023-09-08T03:13:01.804" v="93" actId="1076"/>
        <pc:sldMkLst>
          <pc:docMk/>
          <pc:sldMk cId="3168794488" sldId="457"/>
        </pc:sldMkLst>
        <pc:spChg chg="mod">
          <ac:chgData name="Carly Pettiona" userId="S::carly.pettiona@healingfoundation.org.au::8cfcf547-e567-4a67-ae5f-7d6e6196302b" providerId="AD" clId="Web-{DEE38A32-CA60-770E-7783-803DCC2779BA}" dt="2023-09-08T03:12:56.695" v="92" actId="1076"/>
          <ac:spMkLst>
            <pc:docMk/>
            <pc:sldMk cId="3168794488" sldId="457"/>
            <ac:spMk id="7" creationId="{DFFE0D03-559F-4FB2-49F5-7BDCA86A8AE0}"/>
          </ac:spMkLst>
        </pc:spChg>
        <pc:spChg chg="mod">
          <ac:chgData name="Carly Pettiona" userId="S::carly.pettiona@healingfoundation.org.au::8cfcf547-e567-4a67-ae5f-7d6e6196302b" providerId="AD" clId="Web-{DEE38A32-CA60-770E-7783-803DCC2779BA}" dt="2023-09-08T03:13:01.804" v="93" actId="1076"/>
          <ac:spMkLst>
            <pc:docMk/>
            <pc:sldMk cId="3168794488" sldId="457"/>
            <ac:spMk id="12" creationId="{933CD767-90FF-B3FC-257B-BFAAC9EB5C45}"/>
          </ac:spMkLst>
        </pc:spChg>
        <pc:spChg chg="add del mod topLvl">
          <ac:chgData name="Carly Pettiona" userId="S::carly.pettiona@healingfoundation.org.au::8cfcf547-e567-4a67-ae5f-7d6e6196302b" providerId="AD" clId="Web-{DEE38A32-CA60-770E-7783-803DCC2779BA}" dt="2023-09-08T03:12:44.195" v="87"/>
          <ac:spMkLst>
            <pc:docMk/>
            <pc:sldMk cId="3168794488" sldId="457"/>
            <ac:spMk id="14" creationId="{060450AA-4C39-FEAF-5A5C-E6E1711559BD}"/>
          </ac:spMkLst>
        </pc:spChg>
        <pc:spChg chg="add del mod topLvl">
          <ac:chgData name="Carly Pettiona" userId="S::carly.pettiona@healingfoundation.org.au::8cfcf547-e567-4a67-ae5f-7d6e6196302b" providerId="AD" clId="Web-{DEE38A32-CA60-770E-7783-803DCC2779BA}" dt="2023-09-08T03:12:36.819" v="85" actId="1076"/>
          <ac:spMkLst>
            <pc:docMk/>
            <pc:sldMk cId="3168794488" sldId="457"/>
            <ac:spMk id="15" creationId="{432068F2-AB01-AFCA-CDE2-5F4CFF11DB41}"/>
          </ac:spMkLst>
        </pc:spChg>
        <pc:grpChg chg="add del">
          <ac:chgData name="Carly Pettiona" userId="S::carly.pettiona@healingfoundation.org.au::8cfcf547-e567-4a67-ae5f-7d6e6196302b" providerId="AD" clId="Web-{DEE38A32-CA60-770E-7783-803DCC2779BA}" dt="2023-09-08T03:12:27.819" v="82"/>
          <ac:grpSpMkLst>
            <pc:docMk/>
            <pc:sldMk cId="3168794488" sldId="457"/>
            <ac:grpSpMk id="16" creationId="{31ABD14F-3AA0-4502-7BC5-3C2CC57EA056}"/>
          </ac:grpSpMkLst>
        </pc:grpChg>
        <pc:picChg chg="add del mod">
          <ac:chgData name="Carly Pettiona" userId="S::carly.pettiona@healingfoundation.org.au::8cfcf547-e567-4a67-ae5f-7d6e6196302b" providerId="AD" clId="Web-{DEE38A32-CA60-770E-7783-803DCC2779BA}" dt="2023-09-08T03:12:21.335" v="79"/>
          <ac:picMkLst>
            <pc:docMk/>
            <pc:sldMk cId="3168794488" sldId="457"/>
            <ac:picMk id="6" creationId="{657E4415-E6FF-C472-3C49-0D3024C4DEC1}"/>
          </ac:picMkLst>
        </pc:picChg>
        <pc:picChg chg="add mod">
          <ac:chgData name="Carly Pettiona" userId="S::carly.pettiona@healingfoundation.org.au::8cfcf547-e567-4a67-ae5f-7d6e6196302b" providerId="AD" clId="Web-{DEE38A32-CA60-770E-7783-803DCC2779BA}" dt="2023-09-08T03:12:53.710" v="91" actId="1076"/>
          <ac:picMkLst>
            <pc:docMk/>
            <pc:sldMk cId="3168794488" sldId="457"/>
            <ac:picMk id="9" creationId="{ADD00C8F-D2A0-68DF-8F57-12314EA79D7F}"/>
          </ac:picMkLst>
        </pc:picChg>
      </pc:sldChg>
      <pc:sldChg chg="add replId">
        <pc:chgData name="Carly Pettiona" userId="S::carly.pettiona@healingfoundation.org.au::8cfcf547-e567-4a67-ae5f-7d6e6196302b" providerId="AD" clId="Web-{DEE38A32-CA60-770E-7783-803DCC2779BA}" dt="2023-09-08T03:11:47.084" v="72"/>
        <pc:sldMkLst>
          <pc:docMk/>
          <pc:sldMk cId="2122773166" sldId="462"/>
        </pc:sldMkLst>
      </pc:sldChg>
    </pc:docChg>
  </pc:docChgLst>
  <pc:docChgLst>
    <pc:chgData name="Carly Pettiona" userId="S::carly.pettiona@healingfoundation.org.au::8cfcf547-e567-4a67-ae5f-7d6e6196302b" providerId="AD" clId="Web-{67876E78-3D45-80EB-CA3D-E8CD3D5D66A8}"/>
    <pc:docChg chg="modSld">
      <pc:chgData name="Carly Pettiona" userId="S::carly.pettiona@healingfoundation.org.au::8cfcf547-e567-4a67-ae5f-7d6e6196302b" providerId="AD" clId="Web-{67876E78-3D45-80EB-CA3D-E8CD3D5D66A8}" dt="2023-09-18T22:17:46.319" v="0"/>
      <pc:docMkLst>
        <pc:docMk/>
      </pc:docMkLst>
      <pc:sldChg chg="delAnim">
        <pc:chgData name="Carly Pettiona" userId="S::carly.pettiona@healingfoundation.org.au::8cfcf547-e567-4a67-ae5f-7d6e6196302b" providerId="AD" clId="Web-{67876E78-3D45-80EB-CA3D-E8CD3D5D66A8}" dt="2023-09-18T22:17:46.319" v="0"/>
        <pc:sldMkLst>
          <pc:docMk/>
          <pc:sldMk cId="3474476569" sldId="346"/>
        </pc:sldMkLst>
      </pc:sldChg>
    </pc:docChg>
  </pc:docChgLst>
  <pc:docChgLst>
    <pc:chgData name="Carly Pettiona" userId="S::carly.pettiona@healingfoundation.org.au::8cfcf547-e567-4a67-ae5f-7d6e6196302b" providerId="AD" clId="Web-{D984487A-66DD-8CD6-749C-246E582289E0}"/>
    <pc:docChg chg="addSld delSld modSld">
      <pc:chgData name="Carly Pettiona" userId="S::carly.pettiona@healingfoundation.org.au::8cfcf547-e567-4a67-ae5f-7d6e6196302b" providerId="AD" clId="Web-{D984487A-66DD-8CD6-749C-246E582289E0}" dt="2023-09-12T04:37:37.305" v="502"/>
      <pc:docMkLst>
        <pc:docMk/>
      </pc:docMkLst>
      <pc:sldChg chg="del">
        <pc:chgData name="Carly Pettiona" userId="S::carly.pettiona@healingfoundation.org.au::8cfcf547-e567-4a67-ae5f-7d6e6196302b" providerId="AD" clId="Web-{D984487A-66DD-8CD6-749C-246E582289E0}" dt="2023-09-12T04:17:49.171" v="3"/>
        <pc:sldMkLst>
          <pc:docMk/>
          <pc:sldMk cId="2141523346" sldId="447"/>
        </pc:sldMkLst>
      </pc:sldChg>
      <pc:sldChg chg="del">
        <pc:chgData name="Carly Pettiona" userId="S::carly.pettiona@healingfoundation.org.au::8cfcf547-e567-4a67-ae5f-7d6e6196302b" providerId="AD" clId="Web-{D984487A-66DD-8CD6-749C-246E582289E0}" dt="2023-09-12T04:17:53.671" v="6"/>
        <pc:sldMkLst>
          <pc:docMk/>
          <pc:sldMk cId="8970409" sldId="448"/>
        </pc:sldMkLst>
      </pc:sldChg>
      <pc:sldChg chg="del">
        <pc:chgData name="Carly Pettiona" userId="S::carly.pettiona@healingfoundation.org.au::8cfcf547-e567-4a67-ae5f-7d6e6196302b" providerId="AD" clId="Web-{D984487A-66DD-8CD6-749C-246E582289E0}" dt="2023-09-12T04:17:53.671" v="5"/>
        <pc:sldMkLst>
          <pc:docMk/>
          <pc:sldMk cId="1166577620" sldId="449"/>
        </pc:sldMkLst>
      </pc:sldChg>
      <pc:sldChg chg="del">
        <pc:chgData name="Carly Pettiona" userId="S::carly.pettiona@healingfoundation.org.au::8cfcf547-e567-4a67-ae5f-7d6e6196302b" providerId="AD" clId="Web-{D984487A-66DD-8CD6-749C-246E582289E0}" dt="2023-09-12T04:17:53.671" v="4"/>
        <pc:sldMkLst>
          <pc:docMk/>
          <pc:sldMk cId="621265043" sldId="450"/>
        </pc:sldMkLst>
      </pc:sldChg>
      <pc:sldChg chg="modSp">
        <pc:chgData name="Carly Pettiona" userId="S::carly.pettiona@healingfoundation.org.au::8cfcf547-e567-4a67-ae5f-7d6e6196302b" providerId="AD" clId="Web-{D984487A-66DD-8CD6-749C-246E582289E0}" dt="2023-09-12T04:27:12.573" v="160" actId="20577"/>
        <pc:sldMkLst>
          <pc:docMk/>
          <pc:sldMk cId="1434699194" sldId="452"/>
        </pc:sldMkLst>
        <pc:spChg chg="mod">
          <ac:chgData name="Carly Pettiona" userId="S::carly.pettiona@healingfoundation.org.au::8cfcf547-e567-4a67-ae5f-7d6e6196302b" providerId="AD" clId="Web-{D984487A-66DD-8CD6-749C-246E582289E0}" dt="2023-09-12T04:27:12.573" v="160" actId="20577"/>
          <ac:spMkLst>
            <pc:docMk/>
            <pc:sldMk cId="1434699194" sldId="452"/>
            <ac:spMk id="5" creationId="{1D0DFB20-AC56-A70F-BE57-312821FE351B}"/>
          </ac:spMkLst>
        </pc:spChg>
      </pc:sldChg>
      <pc:sldChg chg="del">
        <pc:chgData name="Carly Pettiona" userId="S::carly.pettiona@healingfoundation.org.au::8cfcf547-e567-4a67-ae5f-7d6e6196302b" providerId="AD" clId="Web-{D984487A-66DD-8CD6-749C-246E582289E0}" dt="2023-09-12T04:27:18.589" v="167"/>
        <pc:sldMkLst>
          <pc:docMk/>
          <pc:sldMk cId="376789496" sldId="453"/>
        </pc:sldMkLst>
      </pc:sldChg>
      <pc:sldChg chg="del">
        <pc:chgData name="Carly Pettiona" userId="S::carly.pettiona@healingfoundation.org.au::8cfcf547-e567-4a67-ae5f-7d6e6196302b" providerId="AD" clId="Web-{D984487A-66DD-8CD6-749C-246E582289E0}" dt="2023-09-12T04:27:18.589" v="166"/>
        <pc:sldMkLst>
          <pc:docMk/>
          <pc:sldMk cId="2518558719" sldId="454"/>
        </pc:sldMkLst>
      </pc:sldChg>
      <pc:sldChg chg="del">
        <pc:chgData name="Carly Pettiona" userId="S::carly.pettiona@healingfoundation.org.au::8cfcf547-e567-4a67-ae5f-7d6e6196302b" providerId="AD" clId="Web-{D984487A-66DD-8CD6-749C-246E582289E0}" dt="2023-09-12T04:27:18.573" v="164"/>
        <pc:sldMkLst>
          <pc:docMk/>
          <pc:sldMk cId="1149178659" sldId="455"/>
        </pc:sldMkLst>
      </pc:sldChg>
      <pc:sldChg chg="del">
        <pc:chgData name="Carly Pettiona" userId="S::carly.pettiona@healingfoundation.org.au::8cfcf547-e567-4a67-ae5f-7d6e6196302b" providerId="AD" clId="Web-{D984487A-66DD-8CD6-749C-246E582289E0}" dt="2023-09-12T04:27:18.589" v="165"/>
        <pc:sldMkLst>
          <pc:docMk/>
          <pc:sldMk cId="3025152918" sldId="456"/>
        </pc:sldMkLst>
      </pc:sldChg>
      <pc:sldChg chg="del">
        <pc:chgData name="Carly Pettiona" userId="S::carly.pettiona@healingfoundation.org.au::8cfcf547-e567-4a67-ae5f-7d6e6196302b" providerId="AD" clId="Web-{D984487A-66DD-8CD6-749C-246E582289E0}" dt="2023-09-12T04:27:18.573" v="163"/>
        <pc:sldMkLst>
          <pc:docMk/>
          <pc:sldMk cId="3168794488" sldId="457"/>
        </pc:sldMkLst>
      </pc:sldChg>
      <pc:sldChg chg="del">
        <pc:chgData name="Carly Pettiona" userId="S::carly.pettiona@healingfoundation.org.au::8cfcf547-e567-4a67-ae5f-7d6e6196302b" providerId="AD" clId="Web-{D984487A-66DD-8CD6-749C-246E582289E0}" dt="2023-09-12T04:27:18.573" v="162"/>
        <pc:sldMkLst>
          <pc:docMk/>
          <pc:sldMk cId="3939416105" sldId="458"/>
        </pc:sldMkLst>
      </pc:sldChg>
      <pc:sldChg chg="del">
        <pc:chgData name="Carly Pettiona" userId="S::carly.pettiona@healingfoundation.org.au::8cfcf547-e567-4a67-ae5f-7d6e6196302b" providerId="AD" clId="Web-{D984487A-66DD-8CD6-749C-246E582289E0}" dt="2023-09-12T04:27:18.573" v="161"/>
        <pc:sldMkLst>
          <pc:docMk/>
          <pc:sldMk cId="1196560059" sldId="459"/>
        </pc:sldMkLst>
      </pc:sldChg>
      <pc:sldChg chg="addSp new modNotes">
        <pc:chgData name="Carly Pettiona" userId="S::carly.pettiona@healingfoundation.org.au::8cfcf547-e567-4a67-ae5f-7d6e6196302b" providerId="AD" clId="Web-{D984487A-66DD-8CD6-749C-246E582289E0}" dt="2023-09-12T04:18:25.093" v="10"/>
        <pc:sldMkLst>
          <pc:docMk/>
          <pc:sldMk cId="685744525" sldId="477"/>
        </pc:sldMkLst>
        <pc:spChg chg="add">
          <ac:chgData name="Carly Pettiona" userId="S::carly.pettiona@healingfoundation.org.au::8cfcf547-e567-4a67-ae5f-7d6e6196302b" providerId="AD" clId="Web-{D984487A-66DD-8CD6-749C-246E582289E0}" dt="2023-09-12T04:18:03.655" v="7"/>
          <ac:spMkLst>
            <pc:docMk/>
            <pc:sldMk cId="685744525" sldId="477"/>
            <ac:spMk id="2" creationId="{7D86A247-D39F-77DB-980F-73A82F406E04}"/>
          </ac:spMkLst>
        </pc:spChg>
        <pc:picChg chg="add">
          <ac:chgData name="Carly Pettiona" userId="S::carly.pettiona@healingfoundation.org.au::8cfcf547-e567-4a67-ae5f-7d6e6196302b" providerId="AD" clId="Web-{D984487A-66DD-8CD6-749C-246E582289E0}" dt="2023-09-12T04:18:03.655" v="7"/>
          <ac:picMkLst>
            <pc:docMk/>
            <pc:sldMk cId="685744525" sldId="477"/>
            <ac:picMk id="3" creationId="{6FCC6AFA-EF72-2836-60E0-43610EAC86E9}"/>
          </ac:picMkLst>
        </pc:picChg>
      </pc:sldChg>
      <pc:sldChg chg="addSp delSp modSp new modNotes">
        <pc:chgData name="Carly Pettiona" userId="S::carly.pettiona@healingfoundation.org.au::8cfcf547-e567-4a67-ae5f-7d6e6196302b" providerId="AD" clId="Web-{D984487A-66DD-8CD6-749C-246E582289E0}" dt="2023-09-12T04:21:33.847" v="74" actId="1076"/>
        <pc:sldMkLst>
          <pc:docMk/>
          <pc:sldMk cId="2832201799" sldId="478"/>
        </pc:sldMkLst>
        <pc:spChg chg="add">
          <ac:chgData name="Carly Pettiona" userId="S::carly.pettiona@healingfoundation.org.au::8cfcf547-e567-4a67-ae5f-7d6e6196302b" providerId="AD" clId="Web-{D984487A-66DD-8CD6-749C-246E582289E0}" dt="2023-09-12T04:18:33.265" v="11"/>
          <ac:spMkLst>
            <pc:docMk/>
            <pc:sldMk cId="2832201799" sldId="478"/>
            <ac:spMk id="2" creationId="{E3249468-08CD-A76D-9412-C0B289C38CE2}"/>
          </ac:spMkLst>
        </pc:spChg>
        <pc:picChg chg="add mod">
          <ac:chgData name="Carly Pettiona" userId="S::carly.pettiona@healingfoundation.org.au::8cfcf547-e567-4a67-ae5f-7d6e6196302b" providerId="AD" clId="Web-{D984487A-66DD-8CD6-749C-246E582289E0}" dt="2023-09-12T04:21:27.691" v="73" actId="1076"/>
          <ac:picMkLst>
            <pc:docMk/>
            <pc:sldMk cId="2832201799" sldId="478"/>
            <ac:picMk id="3" creationId="{528DE06F-3105-6A0B-74BB-A45C76DE0D9F}"/>
          </ac:picMkLst>
        </pc:picChg>
        <pc:picChg chg="add mod">
          <ac:chgData name="Carly Pettiona" userId="S::carly.pettiona@healingfoundation.org.au::8cfcf547-e567-4a67-ae5f-7d6e6196302b" providerId="AD" clId="Web-{D984487A-66DD-8CD6-749C-246E582289E0}" dt="2023-09-12T04:21:24.644" v="72" actId="1076"/>
          <ac:picMkLst>
            <pc:docMk/>
            <pc:sldMk cId="2832201799" sldId="478"/>
            <ac:picMk id="4" creationId="{A5FA4C9D-3BBA-6C05-6EAB-6F0732657299}"/>
          </ac:picMkLst>
        </pc:picChg>
        <pc:picChg chg="add del">
          <ac:chgData name="Carly Pettiona" userId="S::carly.pettiona@healingfoundation.org.au::8cfcf547-e567-4a67-ae5f-7d6e6196302b" providerId="AD" clId="Web-{D984487A-66DD-8CD6-749C-246E582289E0}" dt="2023-09-12T04:20:23.486" v="65"/>
          <ac:picMkLst>
            <pc:docMk/>
            <pc:sldMk cId="2832201799" sldId="478"/>
            <ac:picMk id="5" creationId="{5F2012A1-DC3C-E292-B20A-0EBDEADF3587}"/>
          </ac:picMkLst>
        </pc:picChg>
        <pc:picChg chg="add mod">
          <ac:chgData name="Carly Pettiona" userId="S::carly.pettiona@healingfoundation.org.au::8cfcf547-e567-4a67-ae5f-7d6e6196302b" providerId="AD" clId="Web-{D984487A-66DD-8CD6-749C-246E582289E0}" dt="2023-09-12T04:21:33.847" v="74" actId="1076"/>
          <ac:picMkLst>
            <pc:docMk/>
            <pc:sldMk cId="2832201799" sldId="478"/>
            <ac:picMk id="6" creationId="{00A68395-1E7B-10CD-8F99-920BA536F860}"/>
          </ac:picMkLst>
        </pc:picChg>
      </pc:sldChg>
      <pc:sldChg chg="addSp modSp new modNotes">
        <pc:chgData name="Carly Pettiona" userId="S::carly.pettiona@healingfoundation.org.au::8cfcf547-e567-4a67-ae5f-7d6e6196302b" providerId="AD" clId="Web-{D984487A-66DD-8CD6-749C-246E582289E0}" dt="2023-09-12T04:24:31.070" v="101"/>
        <pc:sldMkLst>
          <pc:docMk/>
          <pc:sldMk cId="1025550819" sldId="479"/>
        </pc:sldMkLst>
        <pc:spChg chg="add">
          <ac:chgData name="Carly Pettiona" userId="S::carly.pettiona@healingfoundation.org.au::8cfcf547-e567-4a67-ae5f-7d6e6196302b" providerId="AD" clId="Web-{D984487A-66DD-8CD6-749C-246E582289E0}" dt="2023-09-12T04:21:46.082" v="75"/>
          <ac:spMkLst>
            <pc:docMk/>
            <pc:sldMk cId="1025550819" sldId="479"/>
            <ac:spMk id="2" creationId="{DC350F87-3108-DAE6-D824-F8BD42C5BB9C}"/>
          </ac:spMkLst>
        </pc:spChg>
        <pc:picChg chg="add mod">
          <ac:chgData name="Carly Pettiona" userId="S::carly.pettiona@healingfoundation.org.au::8cfcf547-e567-4a67-ae5f-7d6e6196302b" providerId="AD" clId="Web-{D984487A-66DD-8CD6-749C-246E582289E0}" dt="2023-09-12T04:22:34.645" v="83" actId="1076"/>
          <ac:picMkLst>
            <pc:docMk/>
            <pc:sldMk cId="1025550819" sldId="479"/>
            <ac:picMk id="3" creationId="{FF548A2B-83C2-F57A-66DC-750126F3E612}"/>
          </ac:picMkLst>
        </pc:picChg>
      </pc:sldChg>
      <pc:sldChg chg="addSp delSp modSp new modNotes">
        <pc:chgData name="Carly Pettiona" userId="S::carly.pettiona@healingfoundation.org.au::8cfcf547-e567-4a67-ae5f-7d6e6196302b" providerId="AD" clId="Web-{D984487A-66DD-8CD6-749C-246E582289E0}" dt="2023-09-12T04:24:59.211" v="107"/>
        <pc:sldMkLst>
          <pc:docMk/>
          <pc:sldMk cId="3802251704" sldId="480"/>
        </pc:sldMkLst>
        <pc:spChg chg="add">
          <ac:chgData name="Carly Pettiona" userId="S::carly.pettiona@healingfoundation.org.au::8cfcf547-e567-4a67-ae5f-7d6e6196302b" providerId="AD" clId="Web-{D984487A-66DD-8CD6-749C-246E582289E0}" dt="2023-09-12T04:23:02.771" v="88"/>
          <ac:spMkLst>
            <pc:docMk/>
            <pc:sldMk cId="3802251704" sldId="480"/>
            <ac:spMk id="2" creationId="{C4F984B0-885E-BBD8-9F65-362DC4B63C71}"/>
          </ac:spMkLst>
        </pc:spChg>
        <pc:spChg chg="add del mod">
          <ac:chgData name="Carly Pettiona" userId="S::carly.pettiona@healingfoundation.org.au::8cfcf547-e567-4a67-ae5f-7d6e6196302b" providerId="AD" clId="Web-{D984487A-66DD-8CD6-749C-246E582289E0}" dt="2023-09-12T04:23:13.193" v="92"/>
          <ac:spMkLst>
            <pc:docMk/>
            <pc:sldMk cId="3802251704" sldId="480"/>
            <ac:spMk id="3" creationId="{FAAB8D75-3307-9F9B-12A2-6EFEAE5E3A62}"/>
          </ac:spMkLst>
        </pc:spChg>
        <pc:picChg chg="add mod">
          <ac:chgData name="Carly Pettiona" userId="S::carly.pettiona@healingfoundation.org.au::8cfcf547-e567-4a67-ae5f-7d6e6196302b" providerId="AD" clId="Web-{D984487A-66DD-8CD6-749C-246E582289E0}" dt="2023-09-12T04:24:09.725" v="98" actId="1076"/>
          <ac:picMkLst>
            <pc:docMk/>
            <pc:sldMk cId="3802251704" sldId="480"/>
            <ac:picMk id="4" creationId="{151FED0F-6569-7902-74FD-78C035438DD6}"/>
          </ac:picMkLst>
        </pc:picChg>
      </pc:sldChg>
      <pc:sldChg chg="addSp modSp new modNotes">
        <pc:chgData name="Carly Pettiona" userId="S::carly.pettiona@healingfoundation.org.au::8cfcf547-e567-4a67-ae5f-7d6e6196302b" providerId="AD" clId="Web-{D984487A-66DD-8CD6-749C-246E582289E0}" dt="2023-09-12T04:25:16.883" v="111" actId="1076"/>
        <pc:sldMkLst>
          <pc:docMk/>
          <pc:sldMk cId="3278964867" sldId="481"/>
        </pc:sldMkLst>
        <pc:spChg chg="add">
          <ac:chgData name="Carly Pettiona" userId="S::carly.pettiona@healingfoundation.org.au::8cfcf547-e567-4a67-ae5f-7d6e6196302b" providerId="AD" clId="Web-{D984487A-66DD-8CD6-749C-246E582289E0}" dt="2023-09-12T04:24:39.242" v="102"/>
          <ac:spMkLst>
            <pc:docMk/>
            <pc:sldMk cId="3278964867" sldId="481"/>
            <ac:spMk id="2" creationId="{9D60AE75-33BB-E7CF-7169-CCECE0A6F93F}"/>
          </ac:spMkLst>
        </pc:spChg>
        <pc:picChg chg="add mod">
          <ac:chgData name="Carly Pettiona" userId="S::carly.pettiona@healingfoundation.org.au::8cfcf547-e567-4a67-ae5f-7d6e6196302b" providerId="AD" clId="Web-{D984487A-66DD-8CD6-749C-246E582289E0}" dt="2023-09-12T04:25:16.883" v="111" actId="1076"/>
          <ac:picMkLst>
            <pc:docMk/>
            <pc:sldMk cId="3278964867" sldId="481"/>
            <ac:picMk id="3" creationId="{1610CAC7-281C-2EA1-A382-A947783F5E22}"/>
          </ac:picMkLst>
        </pc:picChg>
      </pc:sldChg>
      <pc:sldChg chg="addSp new modNotes">
        <pc:chgData name="Carly Pettiona" userId="S::carly.pettiona@healingfoundation.org.au::8cfcf547-e567-4a67-ae5f-7d6e6196302b" providerId="AD" clId="Web-{D984487A-66DD-8CD6-749C-246E582289E0}" dt="2023-09-12T04:26:57.854" v="158"/>
        <pc:sldMkLst>
          <pc:docMk/>
          <pc:sldMk cId="2953504372" sldId="482"/>
        </pc:sldMkLst>
        <pc:spChg chg="add">
          <ac:chgData name="Carly Pettiona" userId="S::carly.pettiona@healingfoundation.org.au::8cfcf547-e567-4a67-ae5f-7d6e6196302b" providerId="AD" clId="Web-{D984487A-66DD-8CD6-749C-246E582289E0}" dt="2023-09-12T04:26:16.462" v="112"/>
          <ac:spMkLst>
            <pc:docMk/>
            <pc:sldMk cId="2953504372" sldId="482"/>
            <ac:spMk id="3" creationId="{06D55528-08B3-4AF0-6FF9-02DD34A8CCA0}"/>
          </ac:spMkLst>
        </pc:spChg>
        <pc:picChg chg="add">
          <ac:chgData name="Carly Pettiona" userId="S::carly.pettiona@healingfoundation.org.au::8cfcf547-e567-4a67-ae5f-7d6e6196302b" providerId="AD" clId="Web-{D984487A-66DD-8CD6-749C-246E582289E0}" dt="2023-09-12T04:26:16.462" v="112"/>
          <ac:picMkLst>
            <pc:docMk/>
            <pc:sldMk cId="2953504372" sldId="482"/>
            <ac:picMk id="2" creationId="{597FBB0B-BB4E-EE42-7CA8-899233DCE545}"/>
          </ac:picMkLst>
        </pc:picChg>
      </pc:sldChg>
      <pc:sldChg chg="addSp modSp new modNotes">
        <pc:chgData name="Carly Pettiona" userId="S::carly.pettiona@healingfoundation.org.au::8cfcf547-e567-4a67-ae5f-7d6e6196302b" providerId="AD" clId="Web-{D984487A-66DD-8CD6-749C-246E582289E0}" dt="2023-09-12T04:37:11.101" v="498" actId="1076"/>
        <pc:sldMkLst>
          <pc:docMk/>
          <pc:sldMk cId="1728857225" sldId="483"/>
        </pc:sldMkLst>
        <pc:spChg chg="add mod">
          <ac:chgData name="Carly Pettiona" userId="S::carly.pettiona@healingfoundation.org.au::8cfcf547-e567-4a67-ae5f-7d6e6196302b" providerId="AD" clId="Web-{D984487A-66DD-8CD6-749C-246E582289E0}" dt="2023-09-12T04:28:24.465" v="173" actId="14100"/>
          <ac:spMkLst>
            <pc:docMk/>
            <pc:sldMk cId="1728857225" sldId="483"/>
            <ac:spMk id="2" creationId="{612B92E4-5E78-4F6F-E215-34E5EE733F03}"/>
          </ac:spMkLst>
        </pc:spChg>
        <pc:spChg chg="add mod">
          <ac:chgData name="Carly Pettiona" userId="S::carly.pettiona@healingfoundation.org.au::8cfcf547-e567-4a67-ae5f-7d6e6196302b" providerId="AD" clId="Web-{D984487A-66DD-8CD6-749C-246E582289E0}" dt="2023-09-12T04:36:48.819" v="490" actId="1076"/>
          <ac:spMkLst>
            <pc:docMk/>
            <pc:sldMk cId="1728857225" sldId="483"/>
            <ac:spMk id="3" creationId="{A7309D33-DE3E-E1B2-6218-9EDF4911D26C}"/>
          </ac:spMkLst>
        </pc:spChg>
        <pc:spChg chg="add mod">
          <ac:chgData name="Carly Pettiona" userId="S::carly.pettiona@healingfoundation.org.au::8cfcf547-e567-4a67-ae5f-7d6e6196302b" providerId="AD" clId="Web-{D984487A-66DD-8CD6-749C-246E582289E0}" dt="2023-09-12T04:35:34.537" v="469" actId="20577"/>
          <ac:spMkLst>
            <pc:docMk/>
            <pc:sldMk cId="1728857225" sldId="483"/>
            <ac:spMk id="4" creationId="{E6339338-781C-EE93-8DBA-6607F08BE550}"/>
          </ac:spMkLst>
        </pc:spChg>
        <pc:grpChg chg="add mod">
          <ac:chgData name="Carly Pettiona" userId="S::carly.pettiona@healingfoundation.org.au::8cfcf547-e567-4a67-ae5f-7d6e6196302b" providerId="AD" clId="Web-{D984487A-66DD-8CD6-749C-246E582289E0}" dt="2023-09-12T04:37:11.101" v="498" actId="1076"/>
          <ac:grpSpMkLst>
            <pc:docMk/>
            <pc:sldMk cId="1728857225" sldId="483"/>
            <ac:grpSpMk id="14" creationId="{DD121AB4-9D35-1A21-DB04-BC3C4111ABDD}"/>
          </ac:grpSpMkLst>
        </pc:grpChg>
        <pc:picChg chg="add mod ord">
          <ac:chgData name="Carly Pettiona" userId="S::carly.pettiona@healingfoundation.org.au::8cfcf547-e567-4a67-ae5f-7d6e6196302b" providerId="AD" clId="Web-{D984487A-66DD-8CD6-749C-246E582289E0}" dt="2023-09-12T04:35:21.740" v="465" actId="14100"/>
          <ac:picMkLst>
            <pc:docMk/>
            <pc:sldMk cId="1728857225" sldId="483"/>
            <ac:picMk id="6" creationId="{9CEFB517-9D19-465D-8C03-0955C57009FD}"/>
          </ac:picMkLst>
        </pc:picChg>
        <pc:picChg chg="add mod">
          <ac:chgData name="Carly Pettiona" userId="S::carly.pettiona@healingfoundation.org.au::8cfcf547-e567-4a67-ae5f-7d6e6196302b" providerId="AD" clId="Web-{D984487A-66DD-8CD6-749C-246E582289E0}" dt="2023-09-12T04:36:27.725" v="487" actId="1076"/>
          <ac:picMkLst>
            <pc:docMk/>
            <pc:sldMk cId="1728857225" sldId="483"/>
            <ac:picMk id="8" creationId="{7A591B16-E153-7DEC-3BA2-805D5A3266AB}"/>
          </ac:picMkLst>
        </pc:picChg>
        <pc:picChg chg="add mod">
          <ac:chgData name="Carly Pettiona" userId="S::carly.pettiona@healingfoundation.org.au::8cfcf547-e567-4a67-ae5f-7d6e6196302b" providerId="AD" clId="Web-{D984487A-66DD-8CD6-749C-246E582289E0}" dt="2023-09-12T04:36:23.850" v="485" actId="1076"/>
          <ac:picMkLst>
            <pc:docMk/>
            <pc:sldMk cId="1728857225" sldId="483"/>
            <ac:picMk id="10" creationId="{D8C9AE71-1E99-D20E-A581-FA8409A39995}"/>
          </ac:picMkLst>
        </pc:picChg>
        <pc:picChg chg="add mod">
          <ac:chgData name="Carly Pettiona" userId="S::carly.pettiona@healingfoundation.org.au::8cfcf547-e567-4a67-ae5f-7d6e6196302b" providerId="AD" clId="Web-{D984487A-66DD-8CD6-749C-246E582289E0}" dt="2023-09-12T04:36:25.647" v="486" actId="1076"/>
          <ac:picMkLst>
            <pc:docMk/>
            <pc:sldMk cId="1728857225" sldId="483"/>
            <ac:picMk id="12" creationId="{889362D6-7E95-10C2-F06E-49945F778498}"/>
          </ac:picMkLst>
        </pc:picChg>
        <pc:picChg chg="add mod">
          <ac:chgData name="Carly Pettiona" userId="S::carly.pettiona@healingfoundation.org.au::8cfcf547-e567-4a67-ae5f-7d6e6196302b" providerId="AD" clId="Web-{D984487A-66DD-8CD6-749C-246E582289E0}" dt="2023-09-12T04:37:08.601" v="497" actId="1076"/>
          <ac:picMkLst>
            <pc:docMk/>
            <pc:sldMk cId="1728857225" sldId="483"/>
            <ac:picMk id="13" creationId="{46ED61DB-B16B-2FC7-C4CF-6BED5E3B8A27}"/>
          </ac:picMkLst>
        </pc:picChg>
      </pc:sldChg>
      <pc:sldChg chg="new del">
        <pc:chgData name="Carly Pettiona" userId="S::carly.pettiona@healingfoundation.org.au::8cfcf547-e567-4a67-ae5f-7d6e6196302b" providerId="AD" clId="Web-{D984487A-66DD-8CD6-749C-246E582289E0}" dt="2023-09-12T04:26:59.791" v="159"/>
        <pc:sldMkLst>
          <pc:docMk/>
          <pc:sldMk cId="2097119806" sldId="483"/>
        </pc:sldMkLst>
      </pc:sldChg>
      <pc:sldChg chg="addSp new modNotes">
        <pc:chgData name="Carly Pettiona" userId="S::carly.pettiona@healingfoundation.org.au::8cfcf547-e567-4a67-ae5f-7d6e6196302b" providerId="AD" clId="Web-{D984487A-66DD-8CD6-749C-246E582289E0}" dt="2023-09-12T04:37:37.305" v="502"/>
        <pc:sldMkLst>
          <pc:docMk/>
          <pc:sldMk cId="3259277260" sldId="484"/>
        </pc:sldMkLst>
        <pc:spChg chg="add">
          <ac:chgData name="Carly Pettiona" userId="S::carly.pettiona@healingfoundation.org.au::8cfcf547-e567-4a67-ae5f-7d6e6196302b" providerId="AD" clId="Web-{D984487A-66DD-8CD6-749C-246E582289E0}" dt="2023-09-12T04:37:27.555" v="499"/>
          <ac:spMkLst>
            <pc:docMk/>
            <pc:sldMk cId="3259277260" sldId="484"/>
            <ac:spMk id="3" creationId="{4A84B8AD-AE6D-A219-B011-4BB79E98094B}"/>
          </ac:spMkLst>
        </pc:spChg>
        <pc:picChg chg="add">
          <ac:chgData name="Carly Pettiona" userId="S::carly.pettiona@healingfoundation.org.au::8cfcf547-e567-4a67-ae5f-7d6e6196302b" providerId="AD" clId="Web-{D984487A-66DD-8CD6-749C-246E582289E0}" dt="2023-09-12T04:37:27.555" v="499"/>
          <ac:picMkLst>
            <pc:docMk/>
            <pc:sldMk cId="3259277260" sldId="484"/>
            <ac:picMk id="2" creationId="{9E9402B4-E580-BF97-5BD3-3691E20E3AB1}"/>
          </ac:picMkLst>
        </pc:picChg>
      </pc:sldChg>
    </pc:docChg>
  </pc:docChgLst>
  <pc:docChgLst>
    <pc:chgData name="Carly Pettiona" userId="S::carly.pettiona@healingfoundation.org.au::8cfcf547-e567-4a67-ae5f-7d6e6196302b" providerId="AD" clId="Web-{62550B90-B7B4-9734-62C5-BA0966E8894F}"/>
    <pc:docChg chg="addSld delSld modSld">
      <pc:chgData name="Carly Pettiona" userId="S::carly.pettiona@healingfoundation.org.au::8cfcf547-e567-4a67-ae5f-7d6e6196302b" providerId="AD" clId="Web-{62550B90-B7B4-9734-62C5-BA0966E8894F}" dt="2023-07-25T02:52:11.739" v="1857"/>
      <pc:docMkLst>
        <pc:docMk/>
      </pc:docMkLst>
      <pc:sldChg chg="modSp">
        <pc:chgData name="Carly Pettiona" userId="S::carly.pettiona@healingfoundation.org.au::8cfcf547-e567-4a67-ae5f-7d6e6196302b" providerId="AD" clId="Web-{62550B90-B7B4-9734-62C5-BA0966E8894F}" dt="2023-07-25T00:58:05.347" v="1" actId="20577"/>
        <pc:sldMkLst>
          <pc:docMk/>
          <pc:sldMk cId="243803033" sldId="341"/>
        </pc:sldMkLst>
        <pc:spChg chg="mod">
          <ac:chgData name="Carly Pettiona" userId="S::carly.pettiona@healingfoundation.org.au::8cfcf547-e567-4a67-ae5f-7d6e6196302b" providerId="AD" clId="Web-{62550B90-B7B4-9734-62C5-BA0966E8894F}" dt="2023-07-25T00:58:05.347"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62550B90-B7B4-9734-62C5-BA0966E8894F}" dt="2023-07-25T01:09:01.284" v="478" actId="20577"/>
        <pc:sldMkLst>
          <pc:docMk/>
          <pc:sldMk cId="3474476569" sldId="346"/>
        </pc:sldMkLst>
        <pc:spChg chg="mod">
          <ac:chgData name="Carly Pettiona" userId="S::carly.pettiona@healingfoundation.org.au::8cfcf547-e567-4a67-ae5f-7d6e6196302b" providerId="AD" clId="Web-{62550B90-B7B4-9734-62C5-BA0966E8894F}" dt="2023-07-25T01:09:01.284" v="478" actId="20577"/>
          <ac:spMkLst>
            <pc:docMk/>
            <pc:sldMk cId="3474476569" sldId="346"/>
            <ac:spMk id="6" creationId="{0525F5B9-8593-EEAA-F5E4-2CE07BF18483}"/>
          </ac:spMkLst>
        </pc:spChg>
      </pc:sldChg>
      <pc:sldChg chg="addSp delSp modSp mod setBg setClrOvrMap modNotes">
        <pc:chgData name="Carly Pettiona" userId="S::carly.pettiona@healingfoundation.org.au::8cfcf547-e567-4a67-ae5f-7d6e6196302b" providerId="AD" clId="Web-{62550B90-B7B4-9734-62C5-BA0966E8894F}" dt="2023-07-25T02:06:51.016" v="922"/>
        <pc:sldMkLst>
          <pc:docMk/>
          <pc:sldMk cId="4090891799" sldId="355"/>
        </pc:sldMkLst>
        <pc:spChg chg="del">
          <ac:chgData name="Carly Pettiona" userId="S::carly.pettiona@healingfoundation.org.au::8cfcf547-e567-4a67-ae5f-7d6e6196302b" providerId="AD" clId="Web-{62550B90-B7B4-9734-62C5-BA0966E8894F}" dt="2023-07-25T01:16:43.264" v="574"/>
          <ac:spMkLst>
            <pc:docMk/>
            <pc:sldMk cId="4090891799" sldId="355"/>
            <ac:spMk id="4" creationId="{EE32F98A-CAF5-7597-C298-257EF27AFFAA}"/>
          </ac:spMkLst>
        </pc:spChg>
        <pc:spChg chg="mod">
          <ac:chgData name="Carly Pettiona" userId="S::carly.pettiona@healingfoundation.org.au::8cfcf547-e567-4a67-ae5f-7d6e6196302b" providerId="AD" clId="Web-{62550B90-B7B4-9734-62C5-BA0966E8894F}" dt="2023-07-25T02:06:46.891" v="918"/>
          <ac:spMkLst>
            <pc:docMk/>
            <pc:sldMk cId="4090891799" sldId="355"/>
            <ac:spMk id="5" creationId="{166C9648-FC28-7275-F297-FB016F2CBF1A}"/>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5" creationId="{2E2D6188-24E5-426A-BB2A-3FA2D6B9C3EF}"/>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7" creationId="{F6E384F5-137A-40B1-97F0-694CC6ECD59C}"/>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9" creationId="{9DBC4630-03DA-474F-BBCB-BA3AE6B317A4}"/>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1" creationId="{1208BC59-C84F-483F-80CD-FAEC74229B97}"/>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3" creationId="{A1DABD52-05DF-4F31-AFB9-B330D8BE46FD}"/>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5" creationId="{78418A25-6EAC-4140-BFE6-284E1925B5EE}"/>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7" creationId="{6B9D64DB-4D5C-4A91-B45F-F301E3174F9F}"/>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9" creationId="{8E4F04B5-4D4A-4F70-8549-384AF535134B}"/>
          </ac:spMkLst>
        </pc:spChg>
        <pc:spChg chg="add del">
          <ac:chgData name="Carly Pettiona" userId="S::carly.pettiona@healingfoundation.org.au::8cfcf547-e567-4a67-ae5f-7d6e6196302b" providerId="AD" clId="Web-{62550B90-B7B4-9734-62C5-BA0966E8894F}" dt="2023-07-25T02:06:46.891" v="918"/>
          <ac:spMkLst>
            <pc:docMk/>
            <pc:sldMk cId="4090891799" sldId="355"/>
            <ac:spMk id="41" creationId="{0D14DB62-3EB3-452E-89EE-30B0CDB0C8F4}"/>
          </ac:spMkLst>
        </pc:spChg>
        <pc:spChg chg="add del">
          <ac:chgData name="Carly Pettiona" userId="S::carly.pettiona@healingfoundation.org.au::8cfcf547-e567-4a67-ae5f-7d6e6196302b" providerId="AD" clId="Web-{62550B90-B7B4-9734-62C5-BA0966E8894F}" dt="2023-07-25T02:06:46.891" v="918"/>
          <ac:spMkLst>
            <pc:docMk/>
            <pc:sldMk cId="4090891799" sldId="355"/>
            <ac:spMk id="43" creationId="{CB14CE1B-4BC5-4EF2-BE3D-05E4F580B3DB}"/>
          </ac:spMkLst>
        </pc:spChg>
        <pc:picChg chg="add del mod ord">
          <ac:chgData name="Carly Pettiona" userId="S::carly.pettiona@healingfoundation.org.au::8cfcf547-e567-4a67-ae5f-7d6e6196302b" providerId="AD" clId="Web-{62550B90-B7B4-9734-62C5-BA0966E8894F}" dt="2023-07-25T02:06:51.016" v="922"/>
          <ac:picMkLst>
            <pc:docMk/>
            <pc:sldMk cId="4090891799" sldId="355"/>
            <ac:picMk id="3" creationId="{721F616A-C90D-7487-2B53-663F2FC3CC30}"/>
          </ac:picMkLst>
        </pc:picChg>
        <pc:picChg chg="add del mod ord">
          <ac:chgData name="Carly Pettiona" userId="S::carly.pettiona@healingfoundation.org.au::8cfcf547-e567-4a67-ae5f-7d6e6196302b" providerId="AD" clId="Web-{62550B90-B7B4-9734-62C5-BA0966E8894F}" dt="2023-07-25T02:06:51.016" v="921"/>
          <ac:picMkLst>
            <pc:docMk/>
            <pc:sldMk cId="4090891799" sldId="355"/>
            <ac:picMk id="6" creationId="{76091C3C-3BA7-C70B-6BC2-352AEA75F587}"/>
          </ac:picMkLst>
        </pc:picChg>
        <pc:picChg chg="ord">
          <ac:chgData name="Carly Pettiona" userId="S::carly.pettiona@healingfoundation.org.au::8cfcf547-e567-4a67-ae5f-7d6e6196302b" providerId="AD" clId="Web-{62550B90-B7B4-9734-62C5-BA0966E8894F}" dt="2023-07-25T02:06:46.891" v="918"/>
          <ac:picMkLst>
            <pc:docMk/>
            <pc:sldMk cId="4090891799" sldId="355"/>
            <ac:picMk id="8" creationId="{183B7DA9-9A75-D8B8-0FB6-123A845FB4B9}"/>
          </ac:picMkLst>
        </pc:picChg>
        <pc:picChg chg="add del mod ord">
          <ac:chgData name="Carly Pettiona" userId="S::carly.pettiona@healingfoundation.org.au::8cfcf547-e567-4a67-ae5f-7d6e6196302b" providerId="AD" clId="Web-{62550B90-B7B4-9734-62C5-BA0966E8894F}" dt="2023-07-25T02:06:51.016" v="920"/>
          <ac:picMkLst>
            <pc:docMk/>
            <pc:sldMk cId="4090891799" sldId="355"/>
            <ac:picMk id="9" creationId="{29918C52-6258-689A-9567-CF9334C2149B}"/>
          </ac:picMkLst>
        </pc:picChg>
        <pc:picChg chg="add del mod">
          <ac:chgData name="Carly Pettiona" userId="S::carly.pettiona@healingfoundation.org.au::8cfcf547-e567-4a67-ae5f-7d6e6196302b" providerId="AD" clId="Web-{62550B90-B7B4-9734-62C5-BA0966E8894F}" dt="2023-07-25T02:06:51.016" v="919"/>
          <ac:picMkLst>
            <pc:docMk/>
            <pc:sldMk cId="4090891799" sldId="355"/>
            <ac:picMk id="11" creationId="{527AEB80-DA5F-B4EF-9C72-9CC2887C1296}"/>
          </ac:picMkLst>
        </pc:picChg>
        <pc:picChg chg="mod ord">
          <ac:chgData name="Carly Pettiona" userId="S::carly.pettiona@healingfoundation.org.au::8cfcf547-e567-4a67-ae5f-7d6e6196302b" providerId="AD" clId="Web-{62550B90-B7B4-9734-62C5-BA0966E8894F}" dt="2023-07-25T02:06:46.891" v="918"/>
          <ac:picMkLst>
            <pc:docMk/>
            <pc:sldMk cId="4090891799" sldId="355"/>
            <ac:picMk id="20" creationId="{E91ACB26-13AE-B6F0-DE4D-E89FD78D20F4}"/>
          </ac:picMkLst>
        </pc:picChg>
      </pc:sldChg>
      <pc:sldChg chg="addSp delSp modSp modNotes">
        <pc:chgData name="Carly Pettiona" userId="S::carly.pettiona@healingfoundation.org.au::8cfcf547-e567-4a67-ae5f-7d6e6196302b" providerId="AD" clId="Web-{62550B90-B7B4-9734-62C5-BA0966E8894F}" dt="2023-07-25T01:15:18.090" v="572"/>
        <pc:sldMkLst>
          <pc:docMk/>
          <pc:sldMk cId="336607889" sldId="385"/>
        </pc:sldMkLst>
        <pc:spChg chg="mod">
          <ac:chgData name="Carly Pettiona" userId="S::carly.pettiona@healingfoundation.org.au::8cfcf547-e567-4a67-ae5f-7d6e6196302b" providerId="AD" clId="Web-{62550B90-B7B4-9734-62C5-BA0966E8894F}" dt="2023-07-25T01:15:07.434" v="569" actId="20577"/>
          <ac:spMkLst>
            <pc:docMk/>
            <pc:sldMk cId="336607889" sldId="385"/>
            <ac:spMk id="5" creationId="{1D0DFB20-AC56-A70F-BE57-312821FE351B}"/>
          </ac:spMkLst>
        </pc:spChg>
        <pc:picChg chg="add mod">
          <ac:chgData name="Carly Pettiona" userId="S::carly.pettiona@healingfoundation.org.au::8cfcf547-e567-4a67-ae5f-7d6e6196302b" providerId="AD" clId="Web-{62550B90-B7B4-9734-62C5-BA0966E8894F}" dt="2023-07-25T01:13:00.071" v="555" actId="688"/>
          <ac:picMkLst>
            <pc:docMk/>
            <pc:sldMk cId="336607889" sldId="385"/>
            <ac:picMk id="2" creationId="{DFF703BD-546D-099D-0E30-911429579DCA}"/>
          </ac:picMkLst>
        </pc:picChg>
        <pc:picChg chg="add mod">
          <ac:chgData name="Carly Pettiona" userId="S::carly.pettiona@healingfoundation.org.au::8cfcf547-e567-4a67-ae5f-7d6e6196302b" providerId="AD" clId="Web-{62550B90-B7B4-9734-62C5-BA0966E8894F}" dt="2023-07-25T01:12:44.602" v="548" actId="688"/>
          <ac:picMkLst>
            <pc:docMk/>
            <pc:sldMk cId="336607889" sldId="385"/>
            <ac:picMk id="3" creationId="{6B796EC0-B20D-F19A-38D6-5DAA59EBA1EB}"/>
          </ac:picMkLst>
        </pc:picChg>
        <pc:picChg chg="add mod">
          <ac:chgData name="Carly Pettiona" userId="S::carly.pettiona@healingfoundation.org.au::8cfcf547-e567-4a67-ae5f-7d6e6196302b" providerId="AD" clId="Web-{62550B90-B7B4-9734-62C5-BA0966E8894F}" dt="2023-07-25T01:12:48.227" v="549" actId="688"/>
          <ac:picMkLst>
            <pc:docMk/>
            <pc:sldMk cId="336607889" sldId="385"/>
            <ac:picMk id="4" creationId="{3DC81736-0698-5223-2E71-762B3115EC79}"/>
          </ac:picMkLst>
        </pc:picChg>
        <pc:picChg chg="del">
          <ac:chgData name="Carly Pettiona" userId="S::carly.pettiona@healingfoundation.org.au::8cfcf547-e567-4a67-ae5f-7d6e6196302b" providerId="AD" clId="Web-{62550B90-B7B4-9734-62C5-BA0966E8894F}" dt="2023-07-25T01:09:49.832" v="524"/>
          <ac:picMkLst>
            <pc:docMk/>
            <pc:sldMk cId="336607889" sldId="385"/>
            <ac:picMk id="6" creationId="{8115D826-D05E-D0B1-BCEA-881C8C6DA66A}"/>
          </ac:picMkLst>
        </pc:picChg>
        <pc:picChg chg="add mod">
          <ac:chgData name="Carly Pettiona" userId="S::carly.pettiona@healingfoundation.org.au::8cfcf547-e567-4a67-ae5f-7d6e6196302b" providerId="AD" clId="Web-{62550B90-B7B4-9734-62C5-BA0966E8894F}" dt="2023-07-25T01:12:52.180" v="551" actId="688"/>
          <ac:picMkLst>
            <pc:docMk/>
            <pc:sldMk cId="336607889" sldId="385"/>
            <ac:picMk id="8" creationId="{635B22BF-4AE6-0FAF-D7C0-1D118AF7D69F}"/>
          </ac:picMkLst>
        </pc:picChg>
        <pc:picChg chg="add mod">
          <ac:chgData name="Carly Pettiona" userId="S::carly.pettiona@healingfoundation.org.au::8cfcf547-e567-4a67-ae5f-7d6e6196302b" providerId="AD" clId="Web-{62550B90-B7B4-9734-62C5-BA0966E8894F}" dt="2023-07-25T01:12:59.821" v="554" actId="1076"/>
          <ac:picMkLst>
            <pc:docMk/>
            <pc:sldMk cId="336607889" sldId="385"/>
            <ac:picMk id="9" creationId="{3A1CF6EB-9CE8-CC23-354A-59C8CCBC4C73}"/>
          </ac:picMkLst>
        </pc:picChg>
        <pc:picChg chg="add mod">
          <ac:chgData name="Carly Pettiona" userId="S::carly.pettiona@healingfoundation.org.au::8cfcf547-e567-4a67-ae5f-7d6e6196302b" providerId="AD" clId="Web-{62550B90-B7B4-9734-62C5-BA0966E8894F}" dt="2023-07-25T01:14:01.541" v="560" actId="1076"/>
          <ac:picMkLst>
            <pc:docMk/>
            <pc:sldMk cId="336607889" sldId="385"/>
            <ac:picMk id="11" creationId="{B0EBDE6A-F02D-C380-A429-1E3AF3D3C9BE}"/>
          </ac:picMkLst>
        </pc:picChg>
        <pc:picChg chg="add mod">
          <ac:chgData name="Carly Pettiona" userId="S::carly.pettiona@healingfoundation.org.au::8cfcf547-e567-4a67-ae5f-7d6e6196302b" providerId="AD" clId="Web-{62550B90-B7B4-9734-62C5-BA0966E8894F}" dt="2023-07-25T01:14:41.011" v="565" actId="688"/>
          <ac:picMkLst>
            <pc:docMk/>
            <pc:sldMk cId="336607889" sldId="385"/>
            <ac:picMk id="13" creationId="{2A5C6660-4B50-8065-F2D1-68B6FD5B9AED}"/>
          </ac:picMkLst>
        </pc:picChg>
        <pc:picChg chg="add mod ord">
          <ac:chgData name="Carly Pettiona" userId="S::carly.pettiona@healingfoundation.org.au::8cfcf547-e567-4a67-ae5f-7d6e6196302b" providerId="AD" clId="Web-{62550B90-B7B4-9734-62C5-BA0966E8894F}" dt="2023-07-25T01:15:18.090" v="572"/>
          <ac:picMkLst>
            <pc:docMk/>
            <pc:sldMk cId="336607889" sldId="385"/>
            <ac:picMk id="14" creationId="{FD56468A-9D78-E5E5-5984-E219BEA899C6}"/>
          </ac:picMkLst>
        </pc:picChg>
      </pc:sldChg>
      <pc:sldChg chg="del">
        <pc:chgData name="Carly Pettiona" userId="S::carly.pettiona@healingfoundation.org.au::8cfcf547-e567-4a67-ae5f-7d6e6196302b" providerId="AD" clId="Web-{62550B90-B7B4-9734-62C5-BA0966E8894F}" dt="2023-07-25T02:24:07.678" v="1070"/>
        <pc:sldMkLst>
          <pc:docMk/>
          <pc:sldMk cId="2303734533" sldId="395"/>
        </pc:sldMkLst>
      </pc:sldChg>
      <pc:sldChg chg="del">
        <pc:chgData name="Carly Pettiona" userId="S::carly.pettiona@healingfoundation.org.au::8cfcf547-e567-4a67-ae5f-7d6e6196302b" providerId="AD" clId="Web-{62550B90-B7B4-9734-62C5-BA0966E8894F}" dt="2023-07-25T02:24:07.678" v="1071"/>
        <pc:sldMkLst>
          <pc:docMk/>
          <pc:sldMk cId="4028999980" sldId="396"/>
        </pc:sldMkLst>
      </pc:sldChg>
      <pc:sldChg chg="del">
        <pc:chgData name="Carly Pettiona" userId="S::carly.pettiona@healingfoundation.org.au::8cfcf547-e567-4a67-ae5f-7d6e6196302b" providerId="AD" clId="Web-{62550B90-B7B4-9734-62C5-BA0966E8894F}" dt="2023-07-25T02:24:07.678" v="1069"/>
        <pc:sldMkLst>
          <pc:docMk/>
          <pc:sldMk cId="1685337824" sldId="397"/>
        </pc:sldMkLst>
      </pc:sldChg>
      <pc:sldChg chg="addSp delSp modSp addAnim">
        <pc:chgData name="Carly Pettiona" userId="S::carly.pettiona@healingfoundation.org.au::8cfcf547-e567-4a67-ae5f-7d6e6196302b" providerId="AD" clId="Web-{62550B90-B7B4-9734-62C5-BA0966E8894F}" dt="2023-07-25T02:21:50.111" v="1060"/>
        <pc:sldMkLst>
          <pc:docMk/>
          <pc:sldMk cId="1541366499" sldId="417"/>
        </pc:sldMkLst>
        <pc:spChg chg="add mod ord">
          <ac:chgData name="Carly Pettiona" userId="S::carly.pettiona@healingfoundation.org.au::8cfcf547-e567-4a67-ae5f-7d6e6196302b" providerId="AD" clId="Web-{62550B90-B7B4-9734-62C5-BA0966E8894F}" dt="2023-07-25T02:13:29.218" v="1025" actId="1076"/>
          <ac:spMkLst>
            <pc:docMk/>
            <pc:sldMk cId="1541366499" sldId="417"/>
            <ac:spMk id="2" creationId="{79E27399-617F-D151-3C79-DDBEE6FCD43B}"/>
          </ac:spMkLst>
        </pc:spChg>
        <pc:spChg chg="add mod ord">
          <ac:chgData name="Carly Pettiona" userId="S::carly.pettiona@healingfoundation.org.au::8cfcf547-e567-4a67-ae5f-7d6e6196302b" providerId="AD" clId="Web-{62550B90-B7B4-9734-62C5-BA0966E8894F}" dt="2023-07-25T02:20:06.623" v="1039" actId="1076"/>
          <ac:spMkLst>
            <pc:docMk/>
            <pc:sldMk cId="1541366499" sldId="417"/>
            <ac:spMk id="4" creationId="{1EE6339D-9E9A-84D5-DC59-7F19AF9CFFB5}"/>
          </ac:spMkLst>
        </pc:spChg>
        <pc:spChg chg="add mod ord">
          <ac:chgData name="Carly Pettiona" userId="S::carly.pettiona@healingfoundation.org.au::8cfcf547-e567-4a67-ae5f-7d6e6196302b" providerId="AD" clId="Web-{62550B90-B7B4-9734-62C5-BA0966E8894F}" dt="2023-07-25T02:20:27.717" v="1043"/>
          <ac:spMkLst>
            <pc:docMk/>
            <pc:sldMk cId="1541366499" sldId="417"/>
            <ac:spMk id="5" creationId="{2991391B-D1AD-FE4B-7F7B-5A2F81A4B8C1}"/>
          </ac:spMkLst>
        </pc:spChg>
        <pc:spChg chg="mod">
          <ac:chgData name="Carly Pettiona" userId="S::carly.pettiona@healingfoundation.org.au::8cfcf547-e567-4a67-ae5f-7d6e6196302b" providerId="AD" clId="Web-{62550B90-B7B4-9734-62C5-BA0966E8894F}" dt="2023-07-25T01:21:38.161" v="877"/>
          <ac:spMkLst>
            <pc:docMk/>
            <pc:sldMk cId="1541366499" sldId="417"/>
            <ac:spMk id="6" creationId="{0525F5B9-8593-EEAA-F5E4-2CE07BF18483}"/>
          </ac:spMkLst>
        </pc:spChg>
        <pc:spChg chg="mod">
          <ac:chgData name="Carly Pettiona" userId="S::carly.pettiona@healingfoundation.org.au::8cfcf547-e567-4a67-ae5f-7d6e6196302b" providerId="AD" clId="Web-{62550B90-B7B4-9734-62C5-BA0966E8894F}" dt="2023-07-25T01:17:49.859" v="670" actId="20577"/>
          <ac:spMkLst>
            <pc:docMk/>
            <pc:sldMk cId="1541366499" sldId="417"/>
            <ac:spMk id="7" creationId="{F884C1FE-055D-316A-AE98-6DB52B1148F3}"/>
          </ac:spMkLst>
        </pc:spChg>
        <pc:spChg chg="add mod ord">
          <ac:chgData name="Carly Pettiona" userId="S::carly.pettiona@healingfoundation.org.au::8cfcf547-e567-4a67-ae5f-7d6e6196302b" providerId="AD" clId="Web-{62550B90-B7B4-9734-62C5-BA0966E8894F}" dt="2023-07-25T02:20:41.905" v="1047"/>
          <ac:spMkLst>
            <pc:docMk/>
            <pc:sldMk cId="1541366499" sldId="417"/>
            <ac:spMk id="9" creationId="{F54EE4E2-0C12-E5AF-BE1E-E82B8A267AB7}"/>
          </ac:spMkLst>
        </pc:spChg>
        <pc:spChg chg="add mod ord">
          <ac:chgData name="Carly Pettiona" userId="S::carly.pettiona@healingfoundation.org.au::8cfcf547-e567-4a67-ae5f-7d6e6196302b" providerId="AD" clId="Web-{62550B90-B7B4-9734-62C5-BA0966E8894F}" dt="2023-07-25T02:20:31.373" v="1044"/>
          <ac:spMkLst>
            <pc:docMk/>
            <pc:sldMk cId="1541366499" sldId="417"/>
            <ac:spMk id="10" creationId="{7F3961E6-27D0-11E4-58C9-D818DBDC58E6}"/>
          </ac:spMkLst>
        </pc:spChg>
        <pc:spChg chg="add del">
          <ac:chgData name="Carly Pettiona" userId="S::carly.pettiona@healingfoundation.org.au::8cfcf547-e567-4a67-ae5f-7d6e6196302b" providerId="AD" clId="Web-{62550B90-B7B4-9734-62C5-BA0966E8894F}" dt="2023-07-25T01:22:07.490" v="882"/>
          <ac:spMkLst>
            <pc:docMk/>
            <pc:sldMk cId="1541366499" sldId="417"/>
            <ac:spMk id="11" creationId="{4AB61DA6-3CDA-5AC4-E0B5-8F6BF6EE909D}"/>
          </ac:spMkLst>
        </pc:spChg>
        <pc:spChg chg="add del">
          <ac:chgData name="Carly Pettiona" userId="S::carly.pettiona@healingfoundation.org.au::8cfcf547-e567-4a67-ae5f-7d6e6196302b" providerId="AD" clId="Web-{62550B90-B7B4-9734-62C5-BA0966E8894F}" dt="2023-07-25T02:07:06.313" v="924"/>
          <ac:spMkLst>
            <pc:docMk/>
            <pc:sldMk cId="1541366499" sldId="417"/>
            <ac:spMk id="11" creationId="{6EDF7ABD-8400-410E-5F04-3F49AC2A505B}"/>
          </ac:spMkLst>
        </pc:spChg>
        <pc:spChg chg="add mod">
          <ac:chgData name="Carly Pettiona" userId="S::carly.pettiona@healingfoundation.org.au::8cfcf547-e567-4a67-ae5f-7d6e6196302b" providerId="AD" clId="Web-{62550B90-B7B4-9734-62C5-BA0966E8894F}" dt="2023-07-25T02:13:27.249" v="1024" actId="1076"/>
          <ac:spMkLst>
            <pc:docMk/>
            <pc:sldMk cId="1541366499" sldId="417"/>
            <ac:spMk id="12" creationId="{3DD8B3C2-3D10-26DE-D6D0-4C2E5A17822A}"/>
          </ac:spMkLst>
        </pc:spChg>
        <pc:spChg chg="add mod">
          <ac:chgData name="Carly Pettiona" userId="S::carly.pettiona@healingfoundation.org.au::8cfcf547-e567-4a67-ae5f-7d6e6196302b" providerId="AD" clId="Web-{62550B90-B7B4-9734-62C5-BA0966E8894F}" dt="2023-07-25T02:20:53.015" v="1049" actId="14100"/>
          <ac:spMkLst>
            <pc:docMk/>
            <pc:sldMk cId="1541366499" sldId="417"/>
            <ac:spMk id="13" creationId="{B7485894-AA00-9841-C3E9-5993C1B465CC}"/>
          </ac:spMkLst>
        </pc:spChg>
        <pc:spChg chg="add mod ord">
          <ac:chgData name="Carly Pettiona" userId="S::carly.pettiona@healingfoundation.org.au::8cfcf547-e567-4a67-ae5f-7d6e6196302b" providerId="AD" clId="Web-{62550B90-B7B4-9734-62C5-BA0966E8894F}" dt="2023-07-25T02:20:19.529" v="1041"/>
          <ac:spMkLst>
            <pc:docMk/>
            <pc:sldMk cId="1541366499" sldId="417"/>
            <ac:spMk id="14" creationId="{98EE2CBF-AE05-6B05-D99C-3B82C4D1C352}"/>
          </ac:spMkLst>
        </pc:spChg>
        <pc:spChg chg="add mod ord">
          <ac:chgData name="Carly Pettiona" userId="S::carly.pettiona@healingfoundation.org.au::8cfcf547-e567-4a67-ae5f-7d6e6196302b" providerId="AD" clId="Web-{62550B90-B7B4-9734-62C5-BA0966E8894F}" dt="2023-07-25T02:20:56.781" v="1050" actId="14100"/>
          <ac:spMkLst>
            <pc:docMk/>
            <pc:sldMk cId="1541366499" sldId="417"/>
            <ac:spMk id="15" creationId="{5706191E-62C0-E064-CC9F-7F10974CB22A}"/>
          </ac:spMkLst>
        </pc:spChg>
        <pc:spChg chg="add mod ord">
          <ac:chgData name="Carly Pettiona" userId="S::carly.pettiona@healingfoundation.org.au::8cfcf547-e567-4a67-ae5f-7d6e6196302b" providerId="AD" clId="Web-{62550B90-B7B4-9734-62C5-BA0966E8894F}" dt="2023-07-25T02:20:45.827" v="1048"/>
          <ac:spMkLst>
            <pc:docMk/>
            <pc:sldMk cId="1541366499" sldId="417"/>
            <ac:spMk id="16" creationId="{663A5CA7-3D6A-D9A0-11B9-76FB055C6BD8}"/>
          </ac:spMkLst>
        </pc:spChg>
        <pc:grpChg chg="add">
          <ac:chgData name="Carly Pettiona" userId="S::carly.pettiona@healingfoundation.org.au::8cfcf547-e567-4a67-ae5f-7d6e6196302b" providerId="AD" clId="Web-{62550B90-B7B4-9734-62C5-BA0966E8894F}" dt="2023-07-25T02:21:19.188" v="1051"/>
          <ac:grpSpMkLst>
            <pc:docMk/>
            <pc:sldMk cId="1541366499" sldId="417"/>
            <ac:grpSpMk id="17" creationId="{B052DDCE-753B-586E-3D67-6FF0348F6E30}"/>
          </ac:grpSpMkLst>
        </pc:grpChg>
        <pc:grpChg chg="add">
          <ac:chgData name="Carly Pettiona" userId="S::carly.pettiona@healingfoundation.org.au::8cfcf547-e567-4a67-ae5f-7d6e6196302b" providerId="AD" clId="Web-{62550B90-B7B4-9734-62C5-BA0966E8894F}" dt="2023-07-25T02:21:23.782" v="1052"/>
          <ac:grpSpMkLst>
            <pc:docMk/>
            <pc:sldMk cId="1541366499" sldId="417"/>
            <ac:grpSpMk id="18" creationId="{7C783195-B81A-D6F7-39E8-4CBAD38F17F8}"/>
          </ac:grpSpMkLst>
        </pc:grpChg>
        <pc:grpChg chg="add">
          <ac:chgData name="Carly Pettiona" userId="S::carly.pettiona@healingfoundation.org.au::8cfcf547-e567-4a67-ae5f-7d6e6196302b" providerId="AD" clId="Web-{62550B90-B7B4-9734-62C5-BA0966E8894F}" dt="2023-07-25T02:21:27.485" v="1053"/>
          <ac:grpSpMkLst>
            <pc:docMk/>
            <pc:sldMk cId="1541366499" sldId="417"/>
            <ac:grpSpMk id="19" creationId="{2138BD79-5470-AE65-3BFA-F35CE70B5984}"/>
          </ac:grpSpMkLst>
        </pc:grpChg>
        <pc:grpChg chg="add">
          <ac:chgData name="Carly Pettiona" userId="S::carly.pettiona@healingfoundation.org.au::8cfcf547-e567-4a67-ae5f-7d6e6196302b" providerId="AD" clId="Web-{62550B90-B7B4-9734-62C5-BA0966E8894F}" dt="2023-07-25T02:21:31.548" v="1054"/>
          <ac:grpSpMkLst>
            <pc:docMk/>
            <pc:sldMk cId="1541366499" sldId="417"/>
            <ac:grpSpMk id="21" creationId="{8C3913F9-1CFE-7E9E-4F08-D0A6CA997E29}"/>
          </ac:grpSpMkLst>
        </pc:grpChg>
        <pc:grpChg chg="add">
          <ac:chgData name="Carly Pettiona" userId="S::carly.pettiona@healingfoundation.org.au::8cfcf547-e567-4a67-ae5f-7d6e6196302b" providerId="AD" clId="Web-{62550B90-B7B4-9734-62C5-BA0966E8894F}" dt="2023-07-25T02:21:35.220" v="1055"/>
          <ac:grpSpMkLst>
            <pc:docMk/>
            <pc:sldMk cId="1541366499" sldId="417"/>
            <ac:grpSpMk id="22" creationId="{27077F49-018B-5A25-6317-161796E9F94B}"/>
          </ac:grpSpMkLst>
        </pc:grpChg>
        <pc:picChg chg="del">
          <ac:chgData name="Carly Pettiona" userId="S::carly.pettiona@healingfoundation.org.au::8cfcf547-e567-4a67-ae5f-7d6e6196302b" providerId="AD" clId="Web-{62550B90-B7B4-9734-62C5-BA0966E8894F}" dt="2023-07-25T01:17:52.953" v="671"/>
          <ac:picMkLst>
            <pc:docMk/>
            <pc:sldMk cId="1541366499" sldId="417"/>
            <ac:picMk id="3" creationId="{492FFEB2-BD2F-56C9-4C26-455054E07372}"/>
          </ac:picMkLst>
        </pc:picChg>
        <pc:picChg chg="add del mod ord">
          <ac:chgData name="Carly Pettiona" userId="S::carly.pettiona@healingfoundation.org.au::8cfcf547-e567-4a67-ae5f-7d6e6196302b" providerId="AD" clId="Web-{62550B90-B7B4-9734-62C5-BA0966E8894F}" dt="2023-07-25T02:05:44.451" v="909"/>
          <ac:picMkLst>
            <pc:docMk/>
            <pc:sldMk cId="1541366499" sldId="417"/>
            <ac:picMk id="3" creationId="{8675AEE1-2169-DFD9-8858-69CE2676ADAD}"/>
          </ac:picMkLst>
        </pc:picChg>
      </pc:sldChg>
      <pc:sldChg chg="del">
        <pc:chgData name="Carly Pettiona" userId="S::carly.pettiona@healingfoundation.org.au::8cfcf547-e567-4a67-ae5f-7d6e6196302b" providerId="AD" clId="Web-{62550B90-B7B4-9734-62C5-BA0966E8894F}" dt="2023-07-25T02:24:07.663" v="1068"/>
        <pc:sldMkLst>
          <pc:docMk/>
          <pc:sldMk cId="1497443700" sldId="418"/>
        </pc:sldMkLst>
      </pc:sldChg>
      <pc:sldChg chg="del">
        <pc:chgData name="Carly Pettiona" userId="S::carly.pettiona@healingfoundation.org.au::8cfcf547-e567-4a67-ae5f-7d6e6196302b" providerId="AD" clId="Web-{62550B90-B7B4-9734-62C5-BA0966E8894F}" dt="2023-07-25T02:24:07.663" v="1067"/>
        <pc:sldMkLst>
          <pc:docMk/>
          <pc:sldMk cId="1359616049" sldId="419"/>
        </pc:sldMkLst>
      </pc:sldChg>
      <pc:sldChg chg="del">
        <pc:chgData name="Carly Pettiona" userId="S::carly.pettiona@healingfoundation.org.au::8cfcf547-e567-4a67-ae5f-7d6e6196302b" providerId="AD" clId="Web-{62550B90-B7B4-9734-62C5-BA0966E8894F}" dt="2023-07-25T02:24:07.663" v="1066"/>
        <pc:sldMkLst>
          <pc:docMk/>
          <pc:sldMk cId="3741425408" sldId="420"/>
        </pc:sldMkLst>
      </pc:sldChg>
      <pc:sldChg chg="del">
        <pc:chgData name="Carly Pettiona" userId="S::carly.pettiona@healingfoundation.org.au::8cfcf547-e567-4a67-ae5f-7d6e6196302b" providerId="AD" clId="Web-{62550B90-B7B4-9734-62C5-BA0966E8894F}" dt="2023-07-25T02:24:07.663" v="1065"/>
        <pc:sldMkLst>
          <pc:docMk/>
          <pc:sldMk cId="401943908" sldId="421"/>
        </pc:sldMkLst>
      </pc:sldChg>
      <pc:sldChg chg="del">
        <pc:chgData name="Carly Pettiona" userId="S::carly.pettiona@healingfoundation.org.au::8cfcf547-e567-4a67-ae5f-7d6e6196302b" providerId="AD" clId="Web-{62550B90-B7B4-9734-62C5-BA0966E8894F}" dt="2023-07-25T02:24:07.663" v="1064"/>
        <pc:sldMkLst>
          <pc:docMk/>
          <pc:sldMk cId="987595282" sldId="422"/>
        </pc:sldMkLst>
      </pc:sldChg>
      <pc:sldChg chg="del">
        <pc:chgData name="Carly Pettiona" userId="S::carly.pettiona@healingfoundation.org.au::8cfcf547-e567-4a67-ae5f-7d6e6196302b" providerId="AD" clId="Web-{62550B90-B7B4-9734-62C5-BA0966E8894F}" dt="2023-07-25T02:24:07.663" v="1063"/>
        <pc:sldMkLst>
          <pc:docMk/>
          <pc:sldMk cId="2114137976" sldId="423"/>
        </pc:sldMkLst>
      </pc:sldChg>
      <pc:sldChg chg="del">
        <pc:chgData name="Carly Pettiona" userId="S::carly.pettiona@healingfoundation.org.au::8cfcf547-e567-4a67-ae5f-7d6e6196302b" providerId="AD" clId="Web-{62550B90-B7B4-9734-62C5-BA0966E8894F}" dt="2023-07-25T02:24:07.663" v="1062"/>
        <pc:sldMkLst>
          <pc:docMk/>
          <pc:sldMk cId="357813919" sldId="424"/>
        </pc:sldMkLst>
      </pc:sldChg>
      <pc:sldChg chg="del">
        <pc:chgData name="Carly Pettiona" userId="S::carly.pettiona@healingfoundation.org.au::8cfcf547-e567-4a67-ae5f-7d6e6196302b" providerId="AD" clId="Web-{62550B90-B7B4-9734-62C5-BA0966E8894F}" dt="2023-07-25T02:24:07.663" v="1061"/>
        <pc:sldMkLst>
          <pc:docMk/>
          <pc:sldMk cId="2705930445" sldId="425"/>
        </pc:sldMkLst>
      </pc:sldChg>
      <pc:sldChg chg="add replId">
        <pc:chgData name="Carly Pettiona" userId="S::carly.pettiona@healingfoundation.org.au::8cfcf547-e567-4a67-ae5f-7d6e6196302b" providerId="AD" clId="Web-{62550B90-B7B4-9734-62C5-BA0966E8894F}" dt="2023-07-25T01:16:39.889" v="573"/>
        <pc:sldMkLst>
          <pc:docMk/>
          <pc:sldMk cId="2340121306" sldId="426"/>
        </pc:sldMkLst>
      </pc:sldChg>
      <pc:sldChg chg="modSp add replId addAnim modAnim modNotes">
        <pc:chgData name="Carly Pettiona" userId="S::carly.pettiona@healingfoundation.org.au::8cfcf547-e567-4a67-ae5f-7d6e6196302b" providerId="AD" clId="Web-{62550B90-B7B4-9734-62C5-BA0966E8894F}" dt="2023-07-25T02:32:00.555" v="1269"/>
        <pc:sldMkLst>
          <pc:docMk/>
          <pc:sldMk cId="2016420535" sldId="427"/>
        </pc:sldMkLst>
        <pc:spChg chg="mod">
          <ac:chgData name="Carly Pettiona" userId="S::carly.pettiona@healingfoundation.org.au::8cfcf547-e567-4a67-ae5f-7d6e6196302b" providerId="AD" clId="Web-{62550B90-B7B4-9734-62C5-BA0966E8894F}" dt="2023-07-25T02:25:24.962" v="1120" actId="20577"/>
          <ac:spMkLst>
            <pc:docMk/>
            <pc:sldMk cId="2016420535" sldId="427"/>
            <ac:spMk id="4" creationId="{EE32F98A-CAF5-7597-C298-257EF27AFFAA}"/>
          </ac:spMkLst>
        </pc:spChg>
        <pc:spChg chg="mod">
          <ac:chgData name="Carly Pettiona" userId="S::carly.pettiona@healingfoundation.org.au::8cfcf547-e567-4a67-ae5f-7d6e6196302b" providerId="AD" clId="Web-{62550B90-B7B4-9734-62C5-BA0966E8894F}" dt="2023-07-25T02:29:40.753" v="1184"/>
          <ac:spMkLst>
            <pc:docMk/>
            <pc:sldMk cId="2016420535" sldId="427"/>
            <ac:spMk id="5" creationId="{166C9648-FC28-7275-F297-FB016F2CBF1A}"/>
          </ac:spMkLst>
        </pc:spChg>
      </pc:sldChg>
      <pc:sldChg chg="addSp modSp add replId addAnim modNotes">
        <pc:chgData name="Carly Pettiona" userId="S::carly.pettiona@healingfoundation.org.au::8cfcf547-e567-4a67-ae5f-7d6e6196302b" providerId="AD" clId="Web-{62550B90-B7B4-9734-62C5-BA0966E8894F}" dt="2023-07-25T02:32:20.258" v="1274"/>
        <pc:sldMkLst>
          <pc:docMk/>
          <pc:sldMk cId="2675790936" sldId="428"/>
        </pc:sldMkLst>
        <pc:spChg chg="add mod">
          <ac:chgData name="Carly Pettiona" userId="S::carly.pettiona@healingfoundation.org.au::8cfcf547-e567-4a67-ae5f-7d6e6196302b" providerId="AD" clId="Web-{62550B90-B7B4-9734-62C5-BA0966E8894F}" dt="2023-07-25T02:30:04.863" v="1187"/>
          <ac:spMkLst>
            <pc:docMk/>
            <pc:sldMk cId="2675790936" sldId="428"/>
            <ac:spMk id="2" creationId="{B0FAEA6B-40B8-CAD3-0600-889CC8C49A35}"/>
          </ac:spMkLst>
        </pc:spChg>
        <pc:spChg chg="add mod">
          <ac:chgData name="Carly Pettiona" userId="S::carly.pettiona@healingfoundation.org.au::8cfcf547-e567-4a67-ae5f-7d6e6196302b" providerId="AD" clId="Web-{62550B90-B7B4-9734-62C5-BA0966E8894F}" dt="2023-07-25T02:30:12.098" v="1188" actId="20577"/>
          <ac:spMkLst>
            <pc:docMk/>
            <pc:sldMk cId="2675790936" sldId="428"/>
            <ac:spMk id="3" creationId="{9D523C6F-88DD-36C2-1504-1B80707FFB73}"/>
          </ac:spMkLst>
        </pc:spChg>
        <pc:spChg chg="mod">
          <ac:chgData name="Carly Pettiona" userId="S::carly.pettiona@healingfoundation.org.au::8cfcf547-e567-4a67-ae5f-7d6e6196302b" providerId="AD" clId="Web-{62550B90-B7B4-9734-62C5-BA0966E8894F}" dt="2023-07-25T02:30:18.957" v="1190" actId="1076"/>
          <ac:spMkLst>
            <pc:docMk/>
            <pc:sldMk cId="2675790936" sldId="428"/>
            <ac:spMk id="4" creationId="{EE32F98A-CAF5-7597-C298-257EF27AFFAA}"/>
          </ac:spMkLst>
        </pc:spChg>
        <pc:spChg chg="mod">
          <ac:chgData name="Carly Pettiona" userId="S::carly.pettiona@healingfoundation.org.au::8cfcf547-e567-4a67-ae5f-7d6e6196302b" providerId="AD" clId="Web-{62550B90-B7B4-9734-62C5-BA0966E8894F}" dt="2023-07-25T02:29:56.363" v="1185"/>
          <ac:spMkLst>
            <pc:docMk/>
            <pc:sldMk cId="2675790936" sldId="428"/>
            <ac:spMk id="5" creationId="{166C9648-FC28-7275-F297-FB016F2CBF1A}"/>
          </ac:spMkLst>
        </pc:spChg>
        <pc:spChg chg="add mod">
          <ac:chgData name="Carly Pettiona" userId="S::carly.pettiona@healingfoundation.org.au::8cfcf547-e567-4a67-ae5f-7d6e6196302b" providerId="AD" clId="Web-{62550B90-B7B4-9734-62C5-BA0966E8894F}" dt="2023-07-25T02:30:48.099" v="1197" actId="688"/>
          <ac:spMkLst>
            <pc:docMk/>
            <pc:sldMk cId="2675790936" sldId="428"/>
            <ac:spMk id="6" creationId="{0C3CEF2D-1DE7-8AAB-7203-A62DB9BE25C7}"/>
          </ac:spMkLst>
        </pc:spChg>
        <pc:spChg chg="add mod">
          <ac:chgData name="Carly Pettiona" userId="S::carly.pettiona@healingfoundation.org.au::8cfcf547-e567-4a67-ae5f-7d6e6196302b" providerId="AD" clId="Web-{62550B90-B7B4-9734-62C5-BA0966E8894F}" dt="2023-07-25T02:30:38.864" v="1194" actId="1076"/>
          <ac:spMkLst>
            <pc:docMk/>
            <pc:sldMk cId="2675790936" sldId="428"/>
            <ac:spMk id="7" creationId="{A2501829-3050-6C35-6D97-04C18689E766}"/>
          </ac:spMkLst>
        </pc:spChg>
        <pc:grpChg chg="add">
          <ac:chgData name="Carly Pettiona" userId="S::carly.pettiona@healingfoundation.org.au::8cfcf547-e567-4a67-ae5f-7d6e6196302b" providerId="AD" clId="Web-{62550B90-B7B4-9734-62C5-BA0966E8894F}" dt="2023-07-25T02:32:18.415" v="1273"/>
          <ac:grpSpMkLst>
            <pc:docMk/>
            <pc:sldMk cId="2675790936" sldId="428"/>
            <ac:grpSpMk id="9" creationId="{BCA3C3A5-86F4-B06B-EA43-84C4CE5C20A2}"/>
          </ac:grpSpMkLst>
        </pc:grpChg>
      </pc:sldChg>
      <pc:sldChg chg="addSp delSp modSp add replId delAnim modNotes">
        <pc:chgData name="Carly Pettiona" userId="S::carly.pettiona@healingfoundation.org.au::8cfcf547-e567-4a67-ae5f-7d6e6196302b" providerId="AD" clId="Web-{62550B90-B7B4-9734-62C5-BA0966E8894F}" dt="2023-07-25T02:47:26.666" v="1758"/>
        <pc:sldMkLst>
          <pc:docMk/>
          <pc:sldMk cId="1162014786" sldId="429"/>
        </pc:sldMkLst>
        <pc:spChg chg="del">
          <ac:chgData name="Carly Pettiona" userId="S::carly.pettiona@healingfoundation.org.au::8cfcf547-e567-4a67-ae5f-7d6e6196302b" providerId="AD" clId="Web-{62550B90-B7B4-9734-62C5-BA0966E8894F}" dt="2023-07-25T02:33:24.729" v="1302"/>
          <ac:spMkLst>
            <pc:docMk/>
            <pc:sldMk cId="1162014786" sldId="429"/>
            <ac:spMk id="4" creationId="{EE32F98A-CAF5-7597-C298-257EF27AFFAA}"/>
          </ac:spMkLst>
        </pc:spChg>
        <pc:spChg chg="mod">
          <ac:chgData name="Carly Pettiona" userId="S::carly.pettiona@healingfoundation.org.au::8cfcf547-e567-4a67-ae5f-7d6e6196302b" providerId="AD" clId="Web-{62550B90-B7B4-9734-62C5-BA0966E8894F}" dt="2023-07-25T02:33:22.026" v="1301" actId="1076"/>
          <ac:spMkLst>
            <pc:docMk/>
            <pc:sldMk cId="1162014786" sldId="429"/>
            <ac:spMk id="5" creationId="{166C9648-FC28-7275-F297-FB016F2CBF1A}"/>
          </ac:spMkLst>
        </pc:spChg>
        <pc:picChg chg="add mod">
          <ac:chgData name="Carly Pettiona" userId="S::carly.pettiona@healingfoundation.org.au::8cfcf547-e567-4a67-ae5f-7d6e6196302b" providerId="AD" clId="Web-{62550B90-B7B4-9734-62C5-BA0966E8894F}" dt="2023-07-25T02:33:59.059" v="1315" actId="1076"/>
          <ac:picMkLst>
            <pc:docMk/>
            <pc:sldMk cId="1162014786" sldId="429"/>
            <ac:picMk id="2" creationId="{444D17D7-7ABF-48D9-2552-8BF50DB6BDB2}"/>
          </ac:picMkLst>
        </pc:picChg>
      </pc:sldChg>
      <pc:sldChg chg="addSp delSp modSp add replId modNotes">
        <pc:chgData name="Carly Pettiona" userId="S::carly.pettiona@healingfoundation.org.au::8cfcf547-e567-4a67-ae5f-7d6e6196302b" providerId="AD" clId="Web-{62550B90-B7B4-9734-62C5-BA0966E8894F}" dt="2023-07-25T02:46:34.789" v="1705"/>
        <pc:sldMkLst>
          <pc:docMk/>
          <pc:sldMk cId="2259046914" sldId="430"/>
        </pc:sldMkLst>
        <pc:spChg chg="mod">
          <ac:chgData name="Carly Pettiona" userId="S::carly.pettiona@healingfoundation.org.au::8cfcf547-e567-4a67-ae5f-7d6e6196302b" providerId="AD" clId="Web-{62550B90-B7B4-9734-62C5-BA0966E8894F}" dt="2023-07-25T02:34:52.654" v="1325" actId="20577"/>
          <ac:spMkLst>
            <pc:docMk/>
            <pc:sldMk cId="2259046914" sldId="430"/>
            <ac:spMk id="5" creationId="{166C9648-FC28-7275-F297-FB016F2CBF1A}"/>
          </ac:spMkLst>
        </pc:spChg>
        <pc:picChg chg="del">
          <ac:chgData name="Carly Pettiona" userId="S::carly.pettiona@healingfoundation.org.au::8cfcf547-e567-4a67-ae5f-7d6e6196302b" providerId="AD" clId="Web-{62550B90-B7B4-9734-62C5-BA0966E8894F}" dt="2023-07-25T02:35:07.561" v="1332"/>
          <ac:picMkLst>
            <pc:docMk/>
            <pc:sldMk cId="2259046914" sldId="430"/>
            <ac:picMk id="2" creationId="{444D17D7-7ABF-48D9-2552-8BF50DB6BDB2}"/>
          </ac:picMkLst>
        </pc:picChg>
        <pc:picChg chg="add mod">
          <ac:chgData name="Carly Pettiona" userId="S::carly.pettiona@healingfoundation.org.au::8cfcf547-e567-4a67-ae5f-7d6e6196302b" providerId="AD" clId="Web-{62550B90-B7B4-9734-62C5-BA0966E8894F}" dt="2023-07-25T02:35:22.327" v="1336" actId="1076"/>
          <ac:picMkLst>
            <pc:docMk/>
            <pc:sldMk cId="2259046914" sldId="430"/>
            <ac:picMk id="3" creationId="{D18C9F4B-B60B-72E0-1176-25CF2F81308C}"/>
          </ac:picMkLst>
        </pc:picChg>
      </pc:sldChg>
      <pc:sldChg chg="addSp delSp modSp add replId modNotes">
        <pc:chgData name="Carly Pettiona" userId="S::carly.pettiona@healingfoundation.org.au::8cfcf547-e567-4a67-ae5f-7d6e6196302b" providerId="AD" clId="Web-{62550B90-B7B4-9734-62C5-BA0966E8894F}" dt="2023-07-25T02:46:58.009" v="1709"/>
        <pc:sldMkLst>
          <pc:docMk/>
          <pc:sldMk cId="3178444192" sldId="431"/>
        </pc:sldMkLst>
        <pc:spChg chg="add del mod">
          <ac:chgData name="Carly Pettiona" userId="S::carly.pettiona@healingfoundation.org.au::8cfcf547-e567-4a67-ae5f-7d6e6196302b" providerId="AD" clId="Web-{62550B90-B7B4-9734-62C5-BA0966E8894F}" dt="2023-07-25T02:35:56.157" v="1344"/>
          <ac:spMkLst>
            <pc:docMk/>
            <pc:sldMk cId="3178444192" sldId="431"/>
            <ac:spMk id="3" creationId="{9BDF90D9-0223-FB9D-7DB7-8878F2D81DBC}"/>
          </ac:spMkLst>
        </pc:spChg>
        <pc:spChg chg="mod">
          <ac:chgData name="Carly Pettiona" userId="S::carly.pettiona@healingfoundation.org.au::8cfcf547-e567-4a67-ae5f-7d6e6196302b" providerId="AD" clId="Web-{62550B90-B7B4-9734-62C5-BA0966E8894F}" dt="2023-07-25T02:35:36.672" v="1339" actId="20577"/>
          <ac:spMkLst>
            <pc:docMk/>
            <pc:sldMk cId="3178444192" sldId="431"/>
            <ac:spMk id="5" creationId="{166C9648-FC28-7275-F297-FB016F2CBF1A}"/>
          </ac:spMkLst>
        </pc:spChg>
        <pc:picChg chg="del">
          <ac:chgData name="Carly Pettiona" userId="S::carly.pettiona@healingfoundation.org.au::8cfcf547-e567-4a67-ae5f-7d6e6196302b" providerId="AD" clId="Web-{62550B90-B7B4-9734-62C5-BA0966E8894F}" dt="2023-07-25T02:35:37.765" v="1340"/>
          <ac:picMkLst>
            <pc:docMk/>
            <pc:sldMk cId="3178444192" sldId="431"/>
            <ac:picMk id="2" creationId="{444D17D7-7ABF-48D9-2552-8BF50DB6BDB2}"/>
          </ac:picMkLst>
        </pc:picChg>
        <pc:picChg chg="add mod">
          <ac:chgData name="Carly Pettiona" userId="S::carly.pettiona@healingfoundation.org.au::8cfcf547-e567-4a67-ae5f-7d6e6196302b" providerId="AD" clId="Web-{62550B90-B7B4-9734-62C5-BA0966E8894F}" dt="2023-07-25T02:36:26.736" v="1353" actId="14100"/>
          <ac:picMkLst>
            <pc:docMk/>
            <pc:sldMk cId="3178444192" sldId="431"/>
            <ac:picMk id="4" creationId="{CB83F9B9-A231-BBBE-7BFB-74A398BF56DB}"/>
          </ac:picMkLst>
        </pc:picChg>
      </pc:sldChg>
      <pc:sldChg chg="addSp delSp modSp add replId addAnim modAnim modNotes">
        <pc:chgData name="Carly Pettiona" userId="S::carly.pettiona@healingfoundation.org.au::8cfcf547-e567-4a67-ae5f-7d6e6196302b" providerId="AD" clId="Web-{62550B90-B7B4-9734-62C5-BA0966E8894F}" dt="2023-07-25T02:42:28.077" v="1623"/>
        <pc:sldMkLst>
          <pc:docMk/>
          <pc:sldMk cId="3970492126" sldId="432"/>
        </pc:sldMkLst>
        <pc:spChg chg="add mod">
          <ac:chgData name="Carly Pettiona" userId="S::carly.pettiona@healingfoundation.org.au::8cfcf547-e567-4a67-ae5f-7d6e6196302b" providerId="AD" clId="Web-{62550B90-B7B4-9734-62C5-BA0966E8894F}" dt="2023-07-25T02:42:19.186" v="1621" actId="20577"/>
          <ac:spMkLst>
            <pc:docMk/>
            <pc:sldMk cId="3970492126" sldId="432"/>
            <ac:spMk id="3" creationId="{D5077412-EDC6-D259-CA6C-9089B7700087}"/>
          </ac:spMkLst>
        </pc:spChg>
        <pc:spChg chg="mod">
          <ac:chgData name="Carly Pettiona" userId="S::carly.pettiona@healingfoundation.org.au::8cfcf547-e567-4a67-ae5f-7d6e6196302b" providerId="AD" clId="Web-{62550B90-B7B4-9734-62C5-BA0966E8894F}" dt="2023-07-25T02:39:27.930" v="1495" actId="14100"/>
          <ac:spMkLst>
            <pc:docMk/>
            <pc:sldMk cId="3970492126" sldId="432"/>
            <ac:spMk id="5" creationId="{166C9648-FC28-7275-F297-FB016F2CBF1A}"/>
          </ac:spMkLst>
        </pc:spChg>
        <pc:spChg chg="add del">
          <ac:chgData name="Carly Pettiona" userId="S::carly.pettiona@healingfoundation.org.au::8cfcf547-e567-4a67-ae5f-7d6e6196302b" providerId="AD" clId="Web-{62550B90-B7B4-9734-62C5-BA0966E8894F}" dt="2023-07-25T02:38:39.397" v="1457"/>
          <ac:spMkLst>
            <pc:docMk/>
            <pc:sldMk cId="3970492126" sldId="432"/>
            <ac:spMk id="7" creationId="{C8AEA4F8-1D83-825E-AB3C-930BF2C49A2F}"/>
          </ac:spMkLst>
        </pc:spChg>
        <pc:picChg chg="del">
          <ac:chgData name="Carly Pettiona" userId="S::carly.pettiona@healingfoundation.org.au::8cfcf547-e567-4a67-ae5f-7d6e6196302b" providerId="AD" clId="Web-{62550B90-B7B4-9734-62C5-BA0966E8894F}" dt="2023-07-25T02:37:18.003" v="1357"/>
          <ac:picMkLst>
            <pc:docMk/>
            <pc:sldMk cId="3970492126" sldId="432"/>
            <ac:picMk id="4" creationId="{CB83F9B9-A231-BBBE-7BFB-74A398BF56DB}"/>
          </ac:picMkLst>
        </pc:picChg>
        <pc:picChg chg="add mod">
          <ac:chgData name="Carly Pettiona" userId="S::carly.pettiona@healingfoundation.org.au::8cfcf547-e567-4a67-ae5f-7d6e6196302b" providerId="AD" clId="Web-{62550B90-B7B4-9734-62C5-BA0966E8894F}" dt="2023-07-25T02:39:30.008" v="1496" actId="1076"/>
          <ac:picMkLst>
            <pc:docMk/>
            <pc:sldMk cId="3970492126" sldId="432"/>
            <ac:picMk id="10" creationId="{C67BC7DF-18F6-72CA-14E7-9A83AD88CA7B}"/>
          </ac:picMkLst>
        </pc:picChg>
        <pc:picChg chg="add mod">
          <ac:chgData name="Carly Pettiona" userId="S::carly.pettiona@healingfoundation.org.au::8cfcf547-e567-4a67-ae5f-7d6e6196302b" providerId="AD" clId="Web-{62550B90-B7B4-9734-62C5-BA0966E8894F}" dt="2023-07-25T02:41:43.544" v="1602" actId="1076"/>
          <ac:picMkLst>
            <pc:docMk/>
            <pc:sldMk cId="3970492126" sldId="432"/>
            <ac:picMk id="12" creationId="{C7438D1F-E8A4-9DA2-5865-58E4D81A587C}"/>
          </ac:picMkLst>
        </pc:picChg>
        <pc:picChg chg="add mod">
          <ac:chgData name="Carly Pettiona" userId="S::carly.pettiona@healingfoundation.org.au::8cfcf547-e567-4a67-ae5f-7d6e6196302b" providerId="AD" clId="Web-{62550B90-B7B4-9734-62C5-BA0966E8894F}" dt="2023-07-25T02:42:01.483" v="1613" actId="1076"/>
          <ac:picMkLst>
            <pc:docMk/>
            <pc:sldMk cId="3970492126" sldId="432"/>
            <ac:picMk id="14" creationId="{A365D14E-436D-6EAF-E692-FB591AEE1AAC}"/>
          </ac:picMkLst>
        </pc:picChg>
        <pc:picChg chg="add mod">
          <ac:chgData name="Carly Pettiona" userId="S::carly.pettiona@healingfoundation.org.au::8cfcf547-e567-4a67-ae5f-7d6e6196302b" providerId="AD" clId="Web-{62550B90-B7B4-9734-62C5-BA0966E8894F}" dt="2023-07-25T02:41:47.451" v="1605" actId="1076"/>
          <ac:picMkLst>
            <pc:docMk/>
            <pc:sldMk cId="3970492126" sldId="432"/>
            <ac:picMk id="16" creationId="{74CE6ABC-A131-4C60-7395-1019295736A1}"/>
          </ac:picMkLst>
        </pc:picChg>
        <pc:picChg chg="add mod">
          <ac:chgData name="Carly Pettiona" userId="S::carly.pettiona@healingfoundation.org.au::8cfcf547-e567-4a67-ae5f-7d6e6196302b" providerId="AD" clId="Web-{62550B90-B7B4-9734-62C5-BA0966E8894F}" dt="2023-07-25T02:41:57.654" v="1611" actId="1076"/>
          <ac:picMkLst>
            <pc:docMk/>
            <pc:sldMk cId="3970492126" sldId="432"/>
            <ac:picMk id="18" creationId="{E7C38A63-1787-9B8F-9B0A-FF2DD18A095E}"/>
          </ac:picMkLst>
        </pc:picChg>
        <pc:picChg chg="add mod">
          <ac:chgData name="Carly Pettiona" userId="S::carly.pettiona@healingfoundation.org.au::8cfcf547-e567-4a67-ae5f-7d6e6196302b" providerId="AD" clId="Web-{62550B90-B7B4-9734-62C5-BA0966E8894F}" dt="2023-07-25T02:41:44.904" v="1603" actId="1076"/>
          <ac:picMkLst>
            <pc:docMk/>
            <pc:sldMk cId="3970492126" sldId="432"/>
            <ac:picMk id="21" creationId="{A3A124F2-B029-50BE-7B96-01743BC69C70}"/>
          </ac:picMkLst>
        </pc:picChg>
        <pc:picChg chg="add mod">
          <ac:chgData name="Carly Pettiona" userId="S::carly.pettiona@healingfoundation.org.au::8cfcf547-e567-4a67-ae5f-7d6e6196302b" providerId="AD" clId="Web-{62550B90-B7B4-9734-62C5-BA0966E8894F}" dt="2023-07-25T02:41:45.810" v="1604" actId="1076"/>
          <ac:picMkLst>
            <pc:docMk/>
            <pc:sldMk cId="3970492126" sldId="432"/>
            <ac:picMk id="23" creationId="{D5F0AD02-6E6D-6C2E-8809-1463CAB9FD38}"/>
          </ac:picMkLst>
        </pc:picChg>
        <pc:picChg chg="add mod">
          <ac:chgData name="Carly Pettiona" userId="S::carly.pettiona@healingfoundation.org.au::8cfcf547-e567-4a67-ae5f-7d6e6196302b" providerId="AD" clId="Web-{62550B90-B7B4-9734-62C5-BA0966E8894F}" dt="2023-07-25T02:42:03.061" v="1614" actId="1076"/>
          <ac:picMkLst>
            <pc:docMk/>
            <pc:sldMk cId="3970492126" sldId="432"/>
            <ac:picMk id="25" creationId="{CB08B5B3-2CC8-932B-8A41-257C64696D63}"/>
          </ac:picMkLst>
        </pc:picChg>
      </pc:sldChg>
      <pc:sldChg chg="modSp add replId modNotes">
        <pc:chgData name="Carly Pettiona" userId="S::carly.pettiona@healingfoundation.org.au::8cfcf547-e567-4a67-ae5f-7d6e6196302b" providerId="AD" clId="Web-{62550B90-B7B4-9734-62C5-BA0966E8894F}" dt="2023-07-25T02:45:22.958" v="1677"/>
        <pc:sldMkLst>
          <pc:docMk/>
          <pc:sldMk cId="643977357" sldId="433"/>
        </pc:sldMkLst>
        <pc:spChg chg="mod">
          <ac:chgData name="Carly Pettiona" userId="S::carly.pettiona@healingfoundation.org.au::8cfcf547-e567-4a67-ae5f-7d6e6196302b" providerId="AD" clId="Web-{62550B90-B7B4-9734-62C5-BA0966E8894F}" dt="2023-07-25T02:44:52.598" v="1631" actId="20577"/>
          <ac:spMkLst>
            <pc:docMk/>
            <pc:sldMk cId="643977357" sldId="433"/>
            <ac:spMk id="3" creationId="{D5077412-EDC6-D259-CA6C-9089B7700087}"/>
          </ac:spMkLst>
        </pc:spChg>
      </pc:sldChg>
      <pc:sldChg chg="new del">
        <pc:chgData name="Carly Pettiona" userId="S::carly.pettiona@healingfoundation.org.au::8cfcf547-e567-4a67-ae5f-7d6e6196302b" providerId="AD" clId="Web-{62550B90-B7B4-9734-62C5-BA0966E8894F}" dt="2023-07-25T02:47:43.463" v="1760"/>
        <pc:sldMkLst>
          <pc:docMk/>
          <pc:sldMk cId="1291491828" sldId="434"/>
        </pc:sldMkLst>
      </pc:sldChg>
      <pc:sldChg chg="addSp delSp modSp add replId addAnim delAnim modNotes">
        <pc:chgData name="Carly Pettiona" userId="S::carly.pettiona@healingfoundation.org.au::8cfcf547-e567-4a67-ae5f-7d6e6196302b" providerId="AD" clId="Web-{62550B90-B7B4-9734-62C5-BA0966E8894F}" dt="2023-07-25T02:51:53.910" v="1850"/>
        <pc:sldMkLst>
          <pc:docMk/>
          <pc:sldMk cId="2542080215" sldId="434"/>
        </pc:sldMkLst>
        <pc:spChg chg="add mod">
          <ac:chgData name="Carly Pettiona" userId="S::carly.pettiona@healingfoundation.org.au::8cfcf547-e567-4a67-ae5f-7d6e6196302b" providerId="AD" clId="Web-{62550B90-B7B4-9734-62C5-BA0966E8894F}" dt="2023-07-25T02:49:06.420" v="1798" actId="20577"/>
          <ac:spMkLst>
            <pc:docMk/>
            <pc:sldMk cId="2542080215" sldId="434"/>
            <ac:spMk id="4" creationId="{93B717E6-C6B1-4A7E-61C3-BB74B26D1158}"/>
          </ac:spMkLst>
        </pc:spChg>
        <pc:picChg chg="del">
          <ac:chgData name="Carly Pettiona" userId="S::carly.pettiona@healingfoundation.org.au::8cfcf547-e567-4a67-ae5f-7d6e6196302b" providerId="AD" clId="Web-{62550B90-B7B4-9734-62C5-BA0966E8894F}" dt="2023-07-25T02:47:48.761" v="1762"/>
          <ac:picMkLst>
            <pc:docMk/>
            <pc:sldMk cId="2542080215" sldId="434"/>
            <ac:picMk id="2" creationId="{444D17D7-7ABF-48D9-2552-8BF50DB6BDB2}"/>
          </ac:picMkLst>
        </pc:picChg>
        <pc:picChg chg="add mod">
          <ac:chgData name="Carly Pettiona" userId="S::carly.pettiona@healingfoundation.org.au::8cfcf547-e567-4a67-ae5f-7d6e6196302b" providerId="AD" clId="Web-{62550B90-B7B4-9734-62C5-BA0966E8894F}" dt="2023-07-25T02:51:13.721" v="1826" actId="1076"/>
          <ac:picMkLst>
            <pc:docMk/>
            <pc:sldMk cId="2542080215" sldId="434"/>
            <ac:picMk id="6" creationId="{F25C379C-23AD-02DC-51B0-CE7EB094A90A}"/>
          </ac:picMkLst>
        </pc:picChg>
      </pc:sldChg>
      <pc:sldChg chg="addSp delSp modSp add replId modNotes">
        <pc:chgData name="Carly Pettiona" userId="S::carly.pettiona@healingfoundation.org.au::8cfcf547-e567-4a67-ae5f-7d6e6196302b" providerId="AD" clId="Web-{62550B90-B7B4-9734-62C5-BA0966E8894F}" dt="2023-07-25T02:51:56.457" v="1853"/>
        <pc:sldMkLst>
          <pc:docMk/>
          <pc:sldMk cId="3068190160" sldId="435"/>
        </pc:sldMkLst>
        <pc:spChg chg="add mod">
          <ac:chgData name="Carly Pettiona" userId="S::carly.pettiona@healingfoundation.org.au::8cfcf547-e567-4a67-ae5f-7d6e6196302b" providerId="AD" clId="Web-{62550B90-B7B4-9734-62C5-BA0966E8894F}" dt="2023-07-25T02:49:33.702" v="1805" actId="20577"/>
          <ac:spMkLst>
            <pc:docMk/>
            <pc:sldMk cId="3068190160" sldId="435"/>
            <ac:spMk id="4" creationId="{1B325AE2-BCA7-FD16-F146-1B37EB48997F}"/>
          </ac:spMkLst>
        </pc:spChg>
        <pc:picChg chg="del">
          <ac:chgData name="Carly Pettiona" userId="S::carly.pettiona@healingfoundation.org.au::8cfcf547-e567-4a67-ae5f-7d6e6196302b" providerId="AD" clId="Web-{62550B90-B7B4-9734-62C5-BA0966E8894F}" dt="2023-07-25T02:48:55.685" v="1796"/>
          <ac:picMkLst>
            <pc:docMk/>
            <pc:sldMk cId="3068190160" sldId="435"/>
            <ac:picMk id="3" creationId="{D18C9F4B-B60B-72E0-1176-25CF2F81308C}"/>
          </ac:picMkLst>
        </pc:picChg>
        <pc:picChg chg="add mod">
          <ac:chgData name="Carly Pettiona" userId="S::carly.pettiona@healingfoundation.org.au::8cfcf547-e567-4a67-ae5f-7d6e6196302b" providerId="AD" clId="Web-{62550B90-B7B4-9734-62C5-BA0966E8894F}" dt="2023-07-25T02:49:41.765" v="1809" actId="1076"/>
          <ac:picMkLst>
            <pc:docMk/>
            <pc:sldMk cId="3068190160" sldId="435"/>
            <ac:picMk id="6" creationId="{196468EC-065F-DF0B-80D2-34A3CB19202F}"/>
          </ac:picMkLst>
        </pc:picChg>
      </pc:sldChg>
      <pc:sldChg chg="addSp delSp modSp add replId modNotes">
        <pc:chgData name="Carly Pettiona" userId="S::carly.pettiona@healingfoundation.org.au::8cfcf547-e567-4a67-ae5f-7d6e6196302b" providerId="AD" clId="Web-{62550B90-B7B4-9734-62C5-BA0966E8894F}" dt="2023-07-25T02:52:11.739" v="1857"/>
        <pc:sldMkLst>
          <pc:docMk/>
          <pc:sldMk cId="4088599361" sldId="436"/>
        </pc:sldMkLst>
        <pc:spChg chg="add mod">
          <ac:chgData name="Carly Pettiona" userId="S::carly.pettiona@healingfoundation.org.au::8cfcf547-e567-4a67-ae5f-7d6e6196302b" providerId="AD" clId="Web-{62550B90-B7B4-9734-62C5-BA0966E8894F}" dt="2023-07-25T02:50:42.064" v="1819" actId="20577"/>
          <ac:spMkLst>
            <pc:docMk/>
            <pc:sldMk cId="4088599361" sldId="436"/>
            <ac:spMk id="3" creationId="{CA28E235-ACFC-6A1B-B415-2DBBF044A328}"/>
          </ac:spMkLst>
        </pc:spChg>
        <pc:picChg chg="del">
          <ac:chgData name="Carly Pettiona" userId="S::carly.pettiona@healingfoundation.org.au::8cfcf547-e567-4a67-ae5f-7d6e6196302b" providerId="AD" clId="Web-{62550B90-B7B4-9734-62C5-BA0966E8894F}" dt="2023-07-25T02:49:55.171" v="1811"/>
          <ac:picMkLst>
            <pc:docMk/>
            <pc:sldMk cId="4088599361" sldId="436"/>
            <ac:picMk id="4" creationId="{CB83F9B9-A231-BBBE-7BFB-74A398BF56DB}"/>
          </ac:picMkLst>
        </pc:picChg>
        <pc:picChg chg="add mod">
          <ac:chgData name="Carly Pettiona" userId="S::carly.pettiona@healingfoundation.org.au::8cfcf547-e567-4a67-ae5f-7d6e6196302b" providerId="AD" clId="Web-{62550B90-B7B4-9734-62C5-BA0966E8894F}" dt="2023-07-25T02:50:53.533" v="1823" actId="1076"/>
          <ac:picMkLst>
            <pc:docMk/>
            <pc:sldMk cId="4088599361" sldId="436"/>
            <ac:picMk id="6" creationId="{336BFA50-16A2-E728-1E57-2F3259B601FA}"/>
          </ac:picMkLst>
        </pc:picChg>
      </pc:sldChg>
    </pc:docChg>
  </pc:docChgLst>
  <pc:docChgLst>
    <pc:chgData name="Royden Fagan" userId="a4d35845-c5fa-4528-b98c-babffdfe54f6" providerId="ADAL" clId="{A1B5EB97-E7FC-4F11-B04C-8682C3BD12A1}"/>
    <pc:docChg chg="modSld sldOrd">
      <pc:chgData name="Royden Fagan" userId="a4d35845-c5fa-4528-b98c-babffdfe54f6" providerId="ADAL" clId="{A1B5EB97-E7FC-4F11-B04C-8682C3BD12A1}" dt="2023-08-01T00:50:36.097" v="1"/>
      <pc:docMkLst>
        <pc:docMk/>
      </pc:docMkLst>
      <pc:sldChg chg="ord">
        <pc:chgData name="Royden Fagan" userId="a4d35845-c5fa-4528-b98c-babffdfe54f6" providerId="ADAL" clId="{A1B5EB97-E7FC-4F11-B04C-8682C3BD12A1}" dt="2023-08-01T00:50:36.097" v="1"/>
        <pc:sldMkLst>
          <pc:docMk/>
          <pc:sldMk cId="2560694536" sldId="342"/>
        </pc:sldMkLst>
      </pc:sldChg>
    </pc:docChg>
  </pc:docChgLst>
  <pc:docChgLst>
    <pc:chgData name="Carly Pettiona" userId="S::carly.pettiona@healingfoundation.org.au::8cfcf547-e567-4a67-ae5f-7d6e6196302b" providerId="AD" clId="Web-{6FDC2679-1F1D-2305-4004-4C8788A3062B}"/>
    <pc:docChg chg="modSld">
      <pc:chgData name="Carly Pettiona" userId="S::carly.pettiona@healingfoundation.org.au::8cfcf547-e567-4a67-ae5f-7d6e6196302b" providerId="AD" clId="Web-{6FDC2679-1F1D-2305-4004-4C8788A3062B}" dt="2023-09-29T05:06:34.753" v="2"/>
      <pc:docMkLst>
        <pc:docMk/>
      </pc:docMkLst>
      <pc:sldChg chg="modNotes">
        <pc:chgData name="Carly Pettiona" userId="S::carly.pettiona@healingfoundation.org.au::8cfcf547-e567-4a67-ae5f-7d6e6196302b" providerId="AD" clId="Web-{6FDC2679-1F1D-2305-4004-4C8788A3062B}" dt="2023-09-29T05:06:31.597" v="1"/>
        <pc:sldMkLst>
          <pc:docMk/>
          <pc:sldMk cId="243803033" sldId="341"/>
        </pc:sldMkLst>
      </pc:sldChg>
      <pc:sldChg chg="modNotes">
        <pc:chgData name="Carly Pettiona" userId="S::carly.pettiona@healingfoundation.org.au::8cfcf547-e567-4a67-ae5f-7d6e6196302b" providerId="AD" clId="Web-{6FDC2679-1F1D-2305-4004-4C8788A3062B}" dt="2023-09-29T05:06:34.753" v="2"/>
        <pc:sldMkLst>
          <pc:docMk/>
          <pc:sldMk cId="2560694536" sldId="342"/>
        </pc:sldMkLst>
      </pc:sldChg>
    </pc:docChg>
  </pc:docChgLst>
  <pc:docChgLst>
    <pc:chgData name="Carly Pettiona" userId="S::carly.pettiona@healingfoundation.org.au::8cfcf547-e567-4a67-ae5f-7d6e6196302b" providerId="AD" clId="Web-{A326F2E1-8EFA-AB5C-B7E9-B076017F0C01}"/>
    <pc:docChg chg="addSld delSld modSld">
      <pc:chgData name="Carly Pettiona" userId="S::carly.pettiona@healingfoundation.org.au::8cfcf547-e567-4a67-ae5f-7d6e6196302b" providerId="AD" clId="Web-{A326F2E1-8EFA-AB5C-B7E9-B076017F0C01}" dt="2023-07-26T01:44:48.602" v="2852"/>
      <pc:docMkLst>
        <pc:docMk/>
      </pc:docMkLst>
      <pc:sldChg chg="addSp delSp modSp addAnim modAnim modNotes">
        <pc:chgData name="Carly Pettiona" userId="S::carly.pettiona@healingfoundation.org.au::8cfcf547-e567-4a67-ae5f-7d6e6196302b" providerId="AD" clId="Web-{A326F2E1-8EFA-AB5C-B7E9-B076017F0C01}" dt="2023-07-26T00:08:41.874" v="129"/>
        <pc:sldMkLst>
          <pc:docMk/>
          <pc:sldMk cId="4169424410" sldId="362"/>
        </pc:sldMkLst>
        <pc:spChg chg="mod">
          <ac:chgData name="Carly Pettiona" userId="S::carly.pettiona@healingfoundation.org.au::8cfcf547-e567-4a67-ae5f-7d6e6196302b" providerId="AD" clId="Web-{A326F2E1-8EFA-AB5C-B7E9-B076017F0C01}" dt="2023-07-25T23:46:25.346" v="1" actId="20577"/>
          <ac:spMkLst>
            <pc:docMk/>
            <pc:sldMk cId="4169424410" sldId="362"/>
            <ac:spMk id="5" creationId="{166C9648-FC28-7275-F297-FB016F2CBF1A}"/>
          </ac:spMkLst>
        </pc:spChg>
        <pc:spChg chg="del mod">
          <ac:chgData name="Carly Pettiona" userId="S::carly.pettiona@healingfoundation.org.au::8cfcf547-e567-4a67-ae5f-7d6e6196302b" providerId="AD" clId="Web-{A326F2E1-8EFA-AB5C-B7E9-B076017F0C01}" dt="2023-07-25T23:54:05.340" v="36"/>
          <ac:spMkLst>
            <pc:docMk/>
            <pc:sldMk cId="4169424410" sldId="362"/>
            <ac:spMk id="6" creationId="{0525F5B9-8593-EEAA-F5E4-2CE07BF18483}"/>
          </ac:spMkLst>
        </pc:spChg>
        <pc:spChg chg="add mod">
          <ac:chgData name="Carly Pettiona" userId="S::carly.pettiona@healingfoundation.org.au::8cfcf547-e567-4a67-ae5f-7d6e6196302b" providerId="AD" clId="Web-{A326F2E1-8EFA-AB5C-B7E9-B076017F0C01}" dt="2023-07-25T23:54:40.028" v="58" actId="1076"/>
          <ac:spMkLst>
            <pc:docMk/>
            <pc:sldMk cId="4169424410" sldId="362"/>
            <ac:spMk id="25" creationId="{0641A1F4-A58A-339F-6A52-648AC9A25DA1}"/>
          </ac:spMkLst>
        </pc:spChg>
        <pc:picChg chg="add mod modCrop">
          <ac:chgData name="Carly Pettiona" userId="S::carly.pettiona@healingfoundation.org.au::8cfcf547-e567-4a67-ae5f-7d6e6196302b" providerId="AD" clId="Web-{A326F2E1-8EFA-AB5C-B7E9-B076017F0C01}" dt="2023-07-25T23:48:54.537" v="6" actId="1076"/>
          <ac:picMkLst>
            <pc:docMk/>
            <pc:sldMk cId="4169424410" sldId="362"/>
            <ac:picMk id="2" creationId="{9AAFF472-187D-E104-836C-2BC0F5596EF7}"/>
          </ac:picMkLst>
        </pc:picChg>
        <pc:picChg chg="add mod">
          <ac:chgData name="Carly Pettiona" userId="S::carly.pettiona@healingfoundation.org.au::8cfcf547-e567-4a67-ae5f-7d6e6196302b" providerId="AD" clId="Web-{A326F2E1-8EFA-AB5C-B7E9-B076017F0C01}" dt="2023-07-25T23:53:52.574" v="33" actId="1076"/>
          <ac:picMkLst>
            <pc:docMk/>
            <pc:sldMk cId="4169424410" sldId="362"/>
            <ac:picMk id="3" creationId="{066341A5-8115-7A68-5368-696FE3BEA2D4}"/>
          </ac:picMkLst>
        </pc:picChg>
        <pc:picChg chg="add mod">
          <ac:chgData name="Carly Pettiona" userId="S::carly.pettiona@healingfoundation.org.au::8cfcf547-e567-4a67-ae5f-7d6e6196302b" providerId="AD" clId="Web-{A326F2E1-8EFA-AB5C-B7E9-B076017F0C01}" dt="2023-07-25T23:52:52.122" v="12" actId="1076"/>
          <ac:picMkLst>
            <pc:docMk/>
            <pc:sldMk cId="4169424410" sldId="362"/>
            <ac:picMk id="4" creationId="{C224567E-9E23-0F72-3EE6-6B2B6821FBFD}"/>
          </ac:picMkLst>
        </pc:picChg>
        <pc:picChg chg="add mod">
          <ac:chgData name="Carly Pettiona" userId="S::carly.pettiona@healingfoundation.org.au::8cfcf547-e567-4a67-ae5f-7d6e6196302b" providerId="AD" clId="Web-{A326F2E1-8EFA-AB5C-B7E9-B076017F0C01}" dt="2023-07-25T23:53:23.433" v="28" actId="1076"/>
          <ac:picMkLst>
            <pc:docMk/>
            <pc:sldMk cId="4169424410" sldId="362"/>
            <ac:picMk id="9" creationId="{F9B69E34-0009-184D-CC36-57ECDA29E975}"/>
          </ac:picMkLst>
        </pc:picChg>
        <pc:picChg chg="add mod">
          <ac:chgData name="Carly Pettiona" userId="S::carly.pettiona@healingfoundation.org.au::8cfcf547-e567-4a67-ae5f-7d6e6196302b" providerId="AD" clId="Web-{A326F2E1-8EFA-AB5C-B7E9-B076017F0C01}" dt="2023-07-25T23:53:28.292" v="30" actId="1076"/>
          <ac:picMkLst>
            <pc:docMk/>
            <pc:sldMk cId="4169424410" sldId="362"/>
            <ac:picMk id="11" creationId="{6F9A6BBB-B47D-C40A-8D66-2885FD9C9ED8}"/>
          </ac:picMkLst>
        </pc:picChg>
        <pc:picChg chg="add mod">
          <ac:chgData name="Carly Pettiona" userId="S::carly.pettiona@healingfoundation.org.au::8cfcf547-e567-4a67-ae5f-7d6e6196302b" providerId="AD" clId="Web-{A326F2E1-8EFA-AB5C-B7E9-B076017F0C01}" dt="2023-07-25T23:53:05.432" v="19" actId="1076"/>
          <ac:picMkLst>
            <pc:docMk/>
            <pc:sldMk cId="4169424410" sldId="362"/>
            <ac:picMk id="13" creationId="{0DACE4FA-7026-1E74-AF97-D005BBA8834D}"/>
          </ac:picMkLst>
        </pc:picChg>
        <pc:picChg chg="add mod">
          <ac:chgData name="Carly Pettiona" userId="S::carly.pettiona@healingfoundation.org.au::8cfcf547-e567-4a67-ae5f-7d6e6196302b" providerId="AD" clId="Web-{A326F2E1-8EFA-AB5C-B7E9-B076017F0C01}" dt="2023-07-25T23:53:28.387" v="31" actId="1076"/>
          <ac:picMkLst>
            <pc:docMk/>
            <pc:sldMk cId="4169424410" sldId="362"/>
            <ac:picMk id="15" creationId="{704DA7EB-5A1D-036C-FF2B-2083C447E0BA}"/>
          </ac:picMkLst>
        </pc:picChg>
        <pc:picChg chg="add mod">
          <ac:chgData name="Carly Pettiona" userId="S::carly.pettiona@healingfoundation.org.au::8cfcf547-e567-4a67-ae5f-7d6e6196302b" providerId="AD" clId="Web-{A326F2E1-8EFA-AB5C-B7E9-B076017F0C01}" dt="2023-07-25T23:53:21.917" v="27" actId="1076"/>
          <ac:picMkLst>
            <pc:docMk/>
            <pc:sldMk cId="4169424410" sldId="362"/>
            <ac:picMk id="17" creationId="{5FAE5229-FAD2-8348-C62F-AC1E319FAFB9}"/>
          </ac:picMkLst>
        </pc:picChg>
        <pc:picChg chg="add mod">
          <ac:chgData name="Carly Pettiona" userId="S::carly.pettiona@healingfoundation.org.au::8cfcf547-e567-4a67-ae5f-7d6e6196302b" providerId="AD" clId="Web-{A326F2E1-8EFA-AB5C-B7E9-B076017F0C01}" dt="2023-07-25T23:53:25.511" v="29" actId="1076"/>
          <ac:picMkLst>
            <pc:docMk/>
            <pc:sldMk cId="4169424410" sldId="362"/>
            <ac:picMk id="19" creationId="{AA5D3C6D-BFC7-0522-51D9-4CB2FFB34102}"/>
          </ac:picMkLst>
        </pc:picChg>
        <pc:picChg chg="add">
          <ac:chgData name="Carly Pettiona" userId="S::carly.pettiona@healingfoundation.org.au::8cfcf547-e567-4a67-ae5f-7d6e6196302b" providerId="AD" clId="Web-{A326F2E1-8EFA-AB5C-B7E9-B076017F0C01}" dt="2023-07-25T23:53:12.339" v="23"/>
          <ac:picMkLst>
            <pc:docMk/>
            <pc:sldMk cId="4169424410" sldId="362"/>
            <ac:picMk id="22" creationId="{7C6D1330-A45A-880C-3D8E-973BBFC226C4}"/>
          </ac:picMkLst>
        </pc:picChg>
        <pc:picChg chg="add mod">
          <ac:chgData name="Carly Pettiona" userId="S::carly.pettiona@healingfoundation.org.au::8cfcf547-e567-4a67-ae5f-7d6e6196302b" providerId="AD" clId="Web-{A326F2E1-8EFA-AB5C-B7E9-B076017F0C01}" dt="2023-07-25T23:53:18.886" v="26" actId="1076"/>
          <ac:picMkLst>
            <pc:docMk/>
            <pc:sldMk cId="4169424410" sldId="362"/>
            <ac:picMk id="24" creationId="{9D88D201-A7AA-4C24-CC42-638BB7B7AF53}"/>
          </ac:picMkLst>
        </pc:picChg>
      </pc:sldChg>
      <pc:sldChg chg="modNotes">
        <pc:chgData name="Carly Pettiona" userId="S::carly.pettiona@healingfoundation.org.au::8cfcf547-e567-4a67-ae5f-7d6e6196302b" providerId="AD" clId="Web-{A326F2E1-8EFA-AB5C-B7E9-B076017F0C01}" dt="2023-07-26T01:08:45.808" v="1981"/>
        <pc:sldMkLst>
          <pc:docMk/>
          <pc:sldMk cId="3970492126" sldId="432"/>
        </pc:sldMkLst>
      </pc:sldChg>
      <pc:sldChg chg="add replId">
        <pc:chgData name="Carly Pettiona" userId="S::carly.pettiona@healingfoundation.org.au::8cfcf547-e567-4a67-ae5f-7d6e6196302b" providerId="AD" clId="Web-{A326F2E1-8EFA-AB5C-B7E9-B076017F0C01}" dt="2023-07-25T23:55:18.170" v="62"/>
        <pc:sldMkLst>
          <pc:docMk/>
          <pc:sldMk cId="2791048713" sldId="437"/>
        </pc:sldMkLst>
      </pc:sldChg>
      <pc:sldChg chg="addSp delSp modSp add replId delAnim modNotes">
        <pc:chgData name="Carly Pettiona" userId="S::carly.pettiona@healingfoundation.org.au::8cfcf547-e567-4a67-ae5f-7d6e6196302b" providerId="AD" clId="Web-{A326F2E1-8EFA-AB5C-B7E9-B076017F0C01}" dt="2023-07-26T00:19:32.528" v="495"/>
        <pc:sldMkLst>
          <pc:docMk/>
          <pc:sldMk cId="615622512" sldId="438"/>
        </pc:sldMkLst>
        <pc:spChg chg="del">
          <ac:chgData name="Carly Pettiona" userId="S::carly.pettiona@healingfoundation.org.au::8cfcf547-e567-4a67-ae5f-7d6e6196302b" providerId="AD" clId="Web-{A326F2E1-8EFA-AB5C-B7E9-B076017F0C01}" dt="2023-07-25T23:55:45.686" v="67"/>
          <ac:spMkLst>
            <pc:docMk/>
            <pc:sldMk cId="615622512" sldId="438"/>
            <ac:spMk id="2" creationId="{B0FAEA6B-40B8-CAD3-0600-889CC8C49A35}"/>
          </ac:spMkLst>
        </pc:spChg>
        <pc:spChg chg="del">
          <ac:chgData name="Carly Pettiona" userId="S::carly.pettiona@healingfoundation.org.au::8cfcf547-e567-4a67-ae5f-7d6e6196302b" providerId="AD" clId="Web-{A326F2E1-8EFA-AB5C-B7E9-B076017F0C01}" dt="2023-07-25T23:55:45.686" v="66"/>
          <ac:spMkLst>
            <pc:docMk/>
            <pc:sldMk cId="615622512" sldId="438"/>
            <ac:spMk id="3" creationId="{9D523C6F-88DD-36C2-1504-1B80707FFB73}"/>
          </ac:spMkLst>
        </pc:spChg>
        <pc:spChg chg="del">
          <ac:chgData name="Carly Pettiona" userId="S::carly.pettiona@healingfoundation.org.au::8cfcf547-e567-4a67-ae5f-7d6e6196302b" providerId="AD" clId="Web-{A326F2E1-8EFA-AB5C-B7E9-B076017F0C01}" dt="2023-07-25T23:55:45.701" v="68"/>
          <ac:spMkLst>
            <pc:docMk/>
            <pc:sldMk cId="615622512" sldId="438"/>
            <ac:spMk id="4" creationId="{EE32F98A-CAF5-7597-C298-257EF27AFFAA}"/>
          </ac:spMkLst>
        </pc:spChg>
        <pc:spChg chg="mod">
          <ac:chgData name="Carly Pettiona" userId="S::carly.pettiona@healingfoundation.org.au::8cfcf547-e567-4a67-ae5f-7d6e6196302b" providerId="AD" clId="Web-{A326F2E1-8EFA-AB5C-B7E9-B076017F0C01}" dt="2023-07-25T23:55:39.654" v="64" actId="20577"/>
          <ac:spMkLst>
            <pc:docMk/>
            <pc:sldMk cId="615622512" sldId="438"/>
            <ac:spMk id="5" creationId="{166C9648-FC28-7275-F297-FB016F2CBF1A}"/>
          </ac:spMkLst>
        </pc:spChg>
        <pc:spChg chg="add mod">
          <ac:chgData name="Carly Pettiona" userId="S::carly.pettiona@healingfoundation.org.au::8cfcf547-e567-4a67-ae5f-7d6e6196302b" providerId="AD" clId="Web-{A326F2E1-8EFA-AB5C-B7E9-B076017F0C01}" dt="2023-07-26T00:18:00.573" v="376" actId="1076"/>
          <ac:spMkLst>
            <pc:docMk/>
            <pc:sldMk cId="615622512" sldId="438"/>
            <ac:spMk id="11" creationId="{61BB758D-5AA2-8F78-7287-7662F186E732}"/>
          </ac:spMkLst>
        </pc:spChg>
        <pc:grpChg chg="del">
          <ac:chgData name="Carly Pettiona" userId="S::carly.pettiona@healingfoundation.org.au::8cfcf547-e567-4a67-ae5f-7d6e6196302b" providerId="AD" clId="Web-{A326F2E1-8EFA-AB5C-B7E9-B076017F0C01}" dt="2023-07-25T23:55:45.686" v="65"/>
          <ac:grpSpMkLst>
            <pc:docMk/>
            <pc:sldMk cId="615622512" sldId="438"/>
            <ac:grpSpMk id="9" creationId="{BCA3C3A5-86F4-B06B-EA43-84C4CE5C20A2}"/>
          </ac:grpSpMkLst>
        </pc:grpChg>
        <pc:picChg chg="add mod modCrop">
          <ac:chgData name="Carly Pettiona" userId="S::carly.pettiona@healingfoundation.org.au::8cfcf547-e567-4a67-ae5f-7d6e6196302b" providerId="AD" clId="Web-{A326F2E1-8EFA-AB5C-B7E9-B076017F0C01}" dt="2023-07-26T00:17:54.744" v="374" actId="1076"/>
          <ac:picMkLst>
            <pc:docMk/>
            <pc:sldMk cId="615622512" sldId="438"/>
            <ac:picMk id="10" creationId="{0290663B-D0B3-7E47-C542-12A4A4E89EE7}"/>
          </ac:picMkLst>
        </pc:picChg>
      </pc:sldChg>
      <pc:sldChg chg="addSp delSp modSp add replId addAnim delAnim modNotes">
        <pc:chgData name="Carly Pettiona" userId="S::carly.pettiona@healingfoundation.org.au::8cfcf547-e567-4a67-ae5f-7d6e6196302b" providerId="AD" clId="Web-{A326F2E1-8EFA-AB5C-B7E9-B076017F0C01}" dt="2023-07-26T00:13:07.254" v="358" actId="1076"/>
        <pc:sldMkLst>
          <pc:docMk/>
          <pc:sldMk cId="3360876596" sldId="439"/>
        </pc:sldMkLst>
        <pc:spChg chg="add mod">
          <ac:chgData name="Carly Pettiona" userId="S::carly.pettiona@healingfoundation.org.au::8cfcf547-e567-4a67-ae5f-7d6e6196302b" providerId="AD" clId="Web-{A326F2E1-8EFA-AB5C-B7E9-B076017F0C01}" dt="2023-07-26T00:13:07.254" v="358" actId="1076"/>
          <ac:spMkLst>
            <pc:docMk/>
            <pc:sldMk cId="3360876596" sldId="439"/>
            <ac:spMk id="3" creationId="{4D82323C-AC41-E64B-D876-074926EF5EF6}"/>
          </ac:spMkLst>
        </pc:spChg>
        <pc:spChg chg="add mod">
          <ac:chgData name="Carly Pettiona" userId="S::carly.pettiona@healingfoundation.org.au::8cfcf547-e567-4a67-ae5f-7d6e6196302b" providerId="AD" clId="Web-{A326F2E1-8EFA-AB5C-B7E9-B076017F0C01}" dt="2023-07-26T00:10:50.361" v="289" actId="1076"/>
          <ac:spMkLst>
            <pc:docMk/>
            <pc:sldMk cId="3360876596" sldId="439"/>
            <ac:spMk id="4" creationId="{DCEB1A54-E4BD-8083-2C2E-E696D1FFD588}"/>
          </ac:spMkLst>
        </pc:spChg>
        <pc:spChg chg="mod">
          <ac:chgData name="Carly Pettiona" userId="S::carly.pettiona@healingfoundation.org.au::8cfcf547-e567-4a67-ae5f-7d6e6196302b" providerId="AD" clId="Web-{A326F2E1-8EFA-AB5C-B7E9-B076017F0C01}" dt="2023-07-26T00:07:40.810" v="82" actId="1076"/>
          <ac:spMkLst>
            <pc:docMk/>
            <pc:sldMk cId="3360876596" sldId="439"/>
            <ac:spMk id="5" creationId="{166C9648-FC28-7275-F297-FB016F2CBF1A}"/>
          </ac:spMkLst>
        </pc:spChg>
        <pc:spChg chg="add mod">
          <ac:chgData name="Carly Pettiona" userId="S::carly.pettiona@healingfoundation.org.au::8cfcf547-e567-4a67-ae5f-7d6e6196302b" providerId="AD" clId="Web-{A326F2E1-8EFA-AB5C-B7E9-B076017F0C01}" dt="2023-07-26T00:12:58.582" v="356" actId="14100"/>
          <ac:spMkLst>
            <pc:docMk/>
            <pc:sldMk cId="3360876596" sldId="439"/>
            <ac:spMk id="7" creationId="{2A3FD640-9272-503B-0FF4-35248B2881FD}"/>
          </ac:spMkLst>
        </pc:spChg>
        <pc:picChg chg="del">
          <ac:chgData name="Carly Pettiona" userId="S::carly.pettiona@healingfoundation.org.au::8cfcf547-e567-4a67-ae5f-7d6e6196302b" providerId="AD" clId="Web-{A326F2E1-8EFA-AB5C-B7E9-B076017F0C01}" dt="2023-07-26T00:07:38.091" v="81"/>
          <ac:picMkLst>
            <pc:docMk/>
            <pc:sldMk cId="3360876596" sldId="439"/>
            <ac:picMk id="10" creationId="{0290663B-D0B3-7E47-C542-12A4A4E89EE7}"/>
          </ac:picMkLst>
        </pc:picChg>
        <pc:picChg chg="mod">
          <ac:chgData name="Carly Pettiona" userId="S::carly.pettiona@healingfoundation.org.au::8cfcf547-e567-4a67-ae5f-7d6e6196302b" providerId="AD" clId="Web-{A326F2E1-8EFA-AB5C-B7E9-B076017F0C01}" dt="2023-07-26T00:12:41.847" v="351" actId="1076"/>
          <ac:picMkLst>
            <pc:docMk/>
            <pc:sldMk cId="3360876596" sldId="439"/>
            <ac:picMk id="20" creationId="{E91ACB26-13AE-B6F0-DE4D-E89FD78D20F4}"/>
          </ac:picMkLst>
        </pc:picChg>
      </pc:sldChg>
      <pc:sldChg chg="addSp delSp modSp add replId modNotes">
        <pc:chgData name="Carly Pettiona" userId="S::carly.pettiona@healingfoundation.org.au::8cfcf547-e567-4a67-ae5f-7d6e6196302b" providerId="AD" clId="Web-{A326F2E1-8EFA-AB5C-B7E9-B076017F0C01}" dt="2023-07-26T00:35:29.001" v="844"/>
        <pc:sldMkLst>
          <pc:docMk/>
          <pc:sldMk cId="905306341" sldId="440"/>
        </pc:sldMkLst>
        <pc:spChg chg="add mod">
          <ac:chgData name="Carly Pettiona" userId="S::carly.pettiona@healingfoundation.org.au::8cfcf547-e567-4a67-ae5f-7d6e6196302b" providerId="AD" clId="Web-{A326F2E1-8EFA-AB5C-B7E9-B076017F0C01}" dt="2023-07-26T00:34:48.359" v="837" actId="14100"/>
          <ac:spMkLst>
            <pc:docMk/>
            <pc:sldMk cId="905306341" sldId="440"/>
            <ac:spMk id="4" creationId="{E99AB36F-CF2E-BADA-AB9E-12C50FBB969C}"/>
          </ac:spMkLst>
        </pc:spChg>
        <pc:spChg chg="mod">
          <ac:chgData name="Carly Pettiona" userId="S::carly.pettiona@healingfoundation.org.au::8cfcf547-e567-4a67-ae5f-7d6e6196302b" providerId="AD" clId="Web-{A326F2E1-8EFA-AB5C-B7E9-B076017F0C01}" dt="2023-07-26T00:19:49.434" v="501" actId="20577"/>
          <ac:spMkLst>
            <pc:docMk/>
            <pc:sldMk cId="905306341" sldId="440"/>
            <ac:spMk id="5" creationId="{166C9648-FC28-7275-F297-FB016F2CBF1A}"/>
          </ac:spMkLst>
        </pc:spChg>
        <pc:spChg chg="mod">
          <ac:chgData name="Carly Pettiona" userId="S::carly.pettiona@healingfoundation.org.au::8cfcf547-e567-4a67-ae5f-7d6e6196302b" providerId="AD" clId="Web-{A326F2E1-8EFA-AB5C-B7E9-B076017F0C01}" dt="2023-07-26T00:31:14.417" v="611" actId="20577"/>
          <ac:spMkLst>
            <pc:docMk/>
            <pc:sldMk cId="905306341" sldId="440"/>
            <ac:spMk id="11" creationId="{61BB758D-5AA2-8F78-7287-7662F186E732}"/>
          </ac:spMkLst>
        </pc:spChg>
        <pc:picChg chg="add mod">
          <ac:chgData name="Carly Pettiona" userId="S::carly.pettiona@healingfoundation.org.au::8cfcf547-e567-4a67-ae5f-7d6e6196302b" providerId="AD" clId="Web-{A326F2E1-8EFA-AB5C-B7E9-B076017F0C01}" dt="2023-07-26T00:31:03.776" v="607" actId="1076"/>
          <ac:picMkLst>
            <pc:docMk/>
            <pc:sldMk cId="905306341" sldId="440"/>
            <ac:picMk id="2" creationId="{6E02F6F6-0741-8BA4-39DA-C36EC6B2A07F}"/>
          </ac:picMkLst>
        </pc:picChg>
        <pc:picChg chg="del">
          <ac:chgData name="Carly Pettiona" userId="S::carly.pettiona@healingfoundation.org.au::8cfcf547-e567-4a67-ae5f-7d6e6196302b" providerId="AD" clId="Web-{A326F2E1-8EFA-AB5C-B7E9-B076017F0C01}" dt="2023-07-26T00:19:50.263" v="502"/>
          <ac:picMkLst>
            <pc:docMk/>
            <pc:sldMk cId="905306341" sldId="440"/>
            <ac:picMk id="10" creationId="{0290663B-D0B3-7E47-C542-12A4A4E89EE7}"/>
          </ac:picMkLst>
        </pc:picChg>
        <pc:picChg chg="mod">
          <ac:chgData name="Carly Pettiona" userId="S::carly.pettiona@healingfoundation.org.au::8cfcf547-e567-4a67-ae5f-7d6e6196302b" providerId="AD" clId="Web-{A326F2E1-8EFA-AB5C-B7E9-B076017F0C01}" dt="2023-07-26T00:31:06.433" v="609" actId="1076"/>
          <ac:picMkLst>
            <pc:docMk/>
            <pc:sldMk cId="905306341" sldId="440"/>
            <ac:picMk id="20" creationId="{E91ACB26-13AE-B6F0-DE4D-E89FD78D20F4}"/>
          </ac:picMkLst>
        </pc:picChg>
      </pc:sldChg>
      <pc:sldChg chg="addSp delSp modSp add replId addAnim modAnim modNotes">
        <pc:chgData name="Carly Pettiona" userId="S::carly.pettiona@healingfoundation.org.au::8cfcf547-e567-4a67-ae5f-7d6e6196302b" providerId="AD" clId="Web-{A326F2E1-8EFA-AB5C-B7E9-B076017F0C01}" dt="2023-07-26T00:45:55.045" v="1105"/>
        <pc:sldMkLst>
          <pc:docMk/>
          <pc:sldMk cId="3836900098" sldId="441"/>
        </pc:sldMkLst>
        <pc:spChg chg="add mod">
          <ac:chgData name="Carly Pettiona" userId="S::carly.pettiona@healingfoundation.org.au::8cfcf547-e567-4a67-ae5f-7d6e6196302b" providerId="AD" clId="Web-{A326F2E1-8EFA-AB5C-B7E9-B076017F0C01}" dt="2023-07-26T00:45:44.779" v="1103" actId="1076"/>
          <ac:spMkLst>
            <pc:docMk/>
            <pc:sldMk cId="3836900098" sldId="441"/>
            <ac:spMk id="2" creationId="{F8057AE3-E522-84DB-E9AB-3EC2C0024CA1}"/>
          </ac:spMkLst>
        </pc:spChg>
        <pc:spChg chg="mod">
          <ac:chgData name="Carly Pettiona" userId="S::carly.pettiona@healingfoundation.org.au::8cfcf547-e567-4a67-ae5f-7d6e6196302b" providerId="AD" clId="Web-{A326F2E1-8EFA-AB5C-B7E9-B076017F0C01}" dt="2023-07-26T00:35:33.282" v="856" actId="20577"/>
          <ac:spMkLst>
            <pc:docMk/>
            <pc:sldMk cId="3836900098" sldId="441"/>
            <ac:spMk id="5" creationId="{166C9648-FC28-7275-F297-FB016F2CBF1A}"/>
          </ac:spMkLst>
        </pc:spChg>
        <pc:spChg chg="mod">
          <ac:chgData name="Carly Pettiona" userId="S::carly.pettiona@healingfoundation.org.au::8cfcf547-e567-4a67-ae5f-7d6e6196302b" providerId="AD" clId="Web-{A326F2E1-8EFA-AB5C-B7E9-B076017F0C01}" dt="2023-07-26T00:45:11.169" v="1096" actId="14100"/>
          <ac:spMkLst>
            <pc:docMk/>
            <pc:sldMk cId="3836900098" sldId="441"/>
            <ac:spMk id="11" creationId="{61BB758D-5AA2-8F78-7287-7662F186E732}"/>
          </ac:spMkLst>
        </pc:spChg>
        <pc:picChg chg="del">
          <ac:chgData name="Carly Pettiona" userId="S::carly.pettiona@healingfoundation.org.au::8cfcf547-e567-4a67-ae5f-7d6e6196302b" providerId="AD" clId="Web-{A326F2E1-8EFA-AB5C-B7E9-B076017F0C01}" dt="2023-07-26T00:35:35.845" v="857"/>
          <ac:picMkLst>
            <pc:docMk/>
            <pc:sldMk cId="3836900098" sldId="441"/>
            <ac:picMk id="10" creationId="{0290663B-D0B3-7E47-C542-12A4A4E89EE7}"/>
          </ac:picMkLst>
        </pc:picChg>
        <pc:picChg chg="mod">
          <ac:chgData name="Carly Pettiona" userId="S::carly.pettiona@healingfoundation.org.au::8cfcf547-e567-4a67-ae5f-7d6e6196302b" providerId="AD" clId="Web-{A326F2E1-8EFA-AB5C-B7E9-B076017F0C01}" dt="2023-07-26T00:45:04.169" v="1094" actId="1076"/>
          <ac:picMkLst>
            <pc:docMk/>
            <pc:sldMk cId="3836900098" sldId="441"/>
            <ac:picMk id="20" creationId="{E91ACB26-13AE-B6F0-DE4D-E89FD78D20F4}"/>
          </ac:picMkLst>
        </pc:picChg>
      </pc:sldChg>
      <pc:sldChg chg="addSp modSp add replId delAnim">
        <pc:chgData name="Carly Pettiona" userId="S::carly.pettiona@healingfoundation.org.au::8cfcf547-e567-4a67-ae5f-7d6e6196302b" providerId="AD" clId="Web-{A326F2E1-8EFA-AB5C-B7E9-B076017F0C01}" dt="2023-07-26T01:10:34.716" v="2056"/>
        <pc:sldMkLst>
          <pc:docMk/>
          <pc:sldMk cId="497364271" sldId="442"/>
        </pc:sldMkLst>
        <pc:spChg chg="mod">
          <ac:chgData name="Carly Pettiona" userId="S::carly.pettiona@healingfoundation.org.au::8cfcf547-e567-4a67-ae5f-7d6e6196302b" providerId="AD" clId="Web-{A326F2E1-8EFA-AB5C-B7E9-B076017F0C01}" dt="2023-07-26T01:09:39.528" v="1986" actId="1076"/>
          <ac:spMkLst>
            <pc:docMk/>
            <pc:sldMk cId="497364271" sldId="442"/>
            <ac:spMk id="2" creationId="{F8057AE3-E522-84DB-E9AB-3EC2C0024CA1}"/>
          </ac:spMkLst>
        </pc:spChg>
        <pc:spChg chg="mod">
          <ac:chgData name="Carly Pettiona" userId="S::carly.pettiona@healingfoundation.org.au::8cfcf547-e567-4a67-ae5f-7d6e6196302b" providerId="AD" clId="Web-{A326F2E1-8EFA-AB5C-B7E9-B076017F0C01}" dt="2023-07-26T01:09:37.465" v="1985" actId="1076"/>
          <ac:spMkLst>
            <pc:docMk/>
            <pc:sldMk cId="497364271" sldId="442"/>
            <ac:spMk id="5" creationId="{166C9648-FC28-7275-F297-FB016F2CBF1A}"/>
          </ac:spMkLst>
        </pc:spChg>
        <pc:spChg chg="mod">
          <ac:chgData name="Carly Pettiona" userId="S::carly.pettiona@healingfoundation.org.au::8cfcf547-e567-4a67-ae5f-7d6e6196302b" providerId="AD" clId="Web-{A326F2E1-8EFA-AB5C-B7E9-B076017F0C01}" dt="2023-07-26T01:10:12.560" v="2055" actId="1076"/>
          <ac:spMkLst>
            <pc:docMk/>
            <pc:sldMk cId="497364271" sldId="442"/>
            <ac:spMk id="11" creationId="{61BB758D-5AA2-8F78-7287-7662F186E732}"/>
          </ac:spMkLst>
        </pc:spChg>
        <pc:picChg chg="add mod">
          <ac:chgData name="Carly Pettiona" userId="S::carly.pettiona@healingfoundation.org.au::8cfcf547-e567-4a67-ae5f-7d6e6196302b" providerId="AD" clId="Web-{A326F2E1-8EFA-AB5C-B7E9-B076017F0C01}" dt="2023-07-26T01:09:32.981" v="1984" actId="14100"/>
          <ac:picMkLst>
            <pc:docMk/>
            <pc:sldMk cId="497364271" sldId="442"/>
            <ac:picMk id="3" creationId="{CC663021-9B51-C721-451A-65D1EE2CAEA1}"/>
          </ac:picMkLst>
        </pc:picChg>
      </pc:sldChg>
      <pc:sldChg chg="addSp modSp add replId addAnim delAnim">
        <pc:chgData name="Carly Pettiona" userId="S::carly.pettiona@healingfoundation.org.au::8cfcf547-e567-4a67-ae5f-7d6e6196302b" providerId="AD" clId="Web-{A326F2E1-8EFA-AB5C-B7E9-B076017F0C01}" dt="2023-07-26T00:50:19.582" v="1274" actId="1076"/>
        <pc:sldMkLst>
          <pc:docMk/>
          <pc:sldMk cId="3731646021" sldId="443"/>
        </pc:sldMkLst>
        <pc:spChg chg="mod">
          <ac:chgData name="Carly Pettiona" userId="S::carly.pettiona@healingfoundation.org.au::8cfcf547-e567-4a67-ae5f-7d6e6196302b" providerId="AD" clId="Web-{A326F2E1-8EFA-AB5C-B7E9-B076017F0C01}" dt="2023-07-26T00:46:57.984" v="1151" actId="20577"/>
          <ac:spMkLst>
            <pc:docMk/>
            <pc:sldMk cId="3731646021" sldId="443"/>
            <ac:spMk id="2" creationId="{F8057AE3-E522-84DB-E9AB-3EC2C0024CA1}"/>
          </ac:spMkLst>
        </pc:spChg>
        <pc:spChg chg="mod">
          <ac:chgData name="Carly Pettiona" userId="S::carly.pettiona@healingfoundation.org.au::8cfcf547-e567-4a67-ae5f-7d6e6196302b" providerId="AD" clId="Web-{A326F2E1-8EFA-AB5C-B7E9-B076017F0C01}" dt="2023-07-26T00:50:16.191" v="1273"/>
          <ac:spMkLst>
            <pc:docMk/>
            <pc:sldMk cId="3731646021" sldId="443"/>
            <ac:spMk id="11" creationId="{61BB758D-5AA2-8F78-7287-7662F186E732}"/>
          </ac:spMkLst>
        </pc:spChg>
        <pc:picChg chg="add mod">
          <ac:chgData name="Carly Pettiona" userId="S::carly.pettiona@healingfoundation.org.au::8cfcf547-e567-4a67-ae5f-7d6e6196302b" providerId="AD" clId="Web-{A326F2E1-8EFA-AB5C-B7E9-B076017F0C01}" dt="2023-07-26T00:50:19.582" v="1274" actId="1076"/>
          <ac:picMkLst>
            <pc:docMk/>
            <pc:sldMk cId="3731646021" sldId="443"/>
            <ac:picMk id="4" creationId="{F289EAD3-E70C-0D30-BC2E-9E993C559EA8}"/>
          </ac:picMkLst>
        </pc:picChg>
      </pc:sldChg>
      <pc:sldChg chg="new del">
        <pc:chgData name="Carly Pettiona" userId="S::carly.pettiona@healingfoundation.org.au::8cfcf547-e567-4a67-ae5f-7d6e6196302b" providerId="AD" clId="Web-{A326F2E1-8EFA-AB5C-B7E9-B076017F0C01}" dt="2023-07-26T00:50:25.441" v="1276"/>
        <pc:sldMkLst>
          <pc:docMk/>
          <pc:sldMk cId="1408849269" sldId="444"/>
        </pc:sldMkLst>
      </pc:sldChg>
      <pc:sldChg chg="modSp add replId">
        <pc:chgData name="Carly Pettiona" userId="S::carly.pettiona@healingfoundation.org.au::8cfcf547-e567-4a67-ae5f-7d6e6196302b" providerId="AD" clId="Web-{A326F2E1-8EFA-AB5C-B7E9-B076017F0C01}" dt="2023-07-26T00:54:21.774" v="1753"/>
        <pc:sldMkLst>
          <pc:docMk/>
          <pc:sldMk cId="4200085638" sldId="444"/>
        </pc:sldMkLst>
        <pc:spChg chg="mod">
          <ac:chgData name="Carly Pettiona" userId="S::carly.pettiona@healingfoundation.org.au::8cfcf547-e567-4a67-ae5f-7d6e6196302b" providerId="AD" clId="Web-{A326F2E1-8EFA-AB5C-B7E9-B076017F0C01}" dt="2023-07-26T00:50:57.973" v="1288" actId="20577"/>
          <ac:spMkLst>
            <pc:docMk/>
            <pc:sldMk cId="4200085638" sldId="444"/>
            <ac:spMk id="2" creationId="{F8057AE3-E522-84DB-E9AB-3EC2C0024CA1}"/>
          </ac:spMkLst>
        </pc:spChg>
        <pc:spChg chg="mod">
          <ac:chgData name="Carly Pettiona" userId="S::carly.pettiona@healingfoundation.org.au::8cfcf547-e567-4a67-ae5f-7d6e6196302b" providerId="AD" clId="Web-{A326F2E1-8EFA-AB5C-B7E9-B076017F0C01}" dt="2023-07-26T00:54:21.774" v="1753"/>
          <ac:spMkLst>
            <pc:docMk/>
            <pc:sldMk cId="4200085638" sldId="444"/>
            <ac:spMk id="11" creationId="{61BB758D-5AA2-8F78-7287-7662F186E732}"/>
          </ac:spMkLst>
        </pc:spChg>
      </pc:sldChg>
      <pc:sldChg chg="modSp add replId modNotes">
        <pc:chgData name="Carly Pettiona" userId="S::carly.pettiona@healingfoundation.org.au::8cfcf547-e567-4a67-ae5f-7d6e6196302b" providerId="AD" clId="Web-{A326F2E1-8EFA-AB5C-B7E9-B076017F0C01}" dt="2023-07-26T01:00:20.782" v="1933"/>
        <pc:sldMkLst>
          <pc:docMk/>
          <pc:sldMk cId="215944812" sldId="445"/>
        </pc:sldMkLst>
        <pc:spChg chg="mod">
          <ac:chgData name="Carly Pettiona" userId="S::carly.pettiona@healingfoundation.org.au::8cfcf547-e567-4a67-ae5f-7d6e6196302b" providerId="AD" clId="Web-{A326F2E1-8EFA-AB5C-B7E9-B076017F0C01}" dt="2023-07-26T00:58:48.639" v="1808" actId="20577"/>
          <ac:spMkLst>
            <pc:docMk/>
            <pc:sldMk cId="215944812" sldId="445"/>
            <ac:spMk id="2" creationId="{F8057AE3-E522-84DB-E9AB-3EC2C0024CA1}"/>
          </ac:spMkLst>
        </pc:spChg>
        <pc:spChg chg="mod">
          <ac:chgData name="Carly Pettiona" userId="S::carly.pettiona@healingfoundation.org.au::8cfcf547-e567-4a67-ae5f-7d6e6196302b" providerId="AD" clId="Web-{A326F2E1-8EFA-AB5C-B7E9-B076017F0C01}" dt="2023-07-26T00:52:40.163" v="1496" actId="20577"/>
          <ac:spMkLst>
            <pc:docMk/>
            <pc:sldMk cId="215944812" sldId="445"/>
            <ac:spMk id="11" creationId="{61BB758D-5AA2-8F78-7287-7662F186E732}"/>
          </ac:spMkLst>
        </pc:spChg>
      </pc:sldChg>
      <pc:sldChg chg="addSp delSp modSp add">
        <pc:chgData name="Carly Pettiona" userId="S::carly.pettiona@healingfoundation.org.au::8cfcf547-e567-4a67-ae5f-7d6e6196302b" providerId="AD" clId="Web-{A326F2E1-8EFA-AB5C-B7E9-B076017F0C01}" dt="2023-07-26T01:21:28.699" v="2132" actId="1076"/>
        <pc:sldMkLst>
          <pc:docMk/>
          <pc:sldMk cId="82815138" sldId="446"/>
        </pc:sldMkLst>
        <pc:spChg chg="mod">
          <ac:chgData name="Carly Pettiona" userId="S::carly.pettiona@healingfoundation.org.au::8cfcf547-e567-4a67-ae5f-7d6e6196302b" providerId="AD" clId="Web-{A326F2E1-8EFA-AB5C-B7E9-B076017F0C01}" dt="2023-07-26T01:21:14.809" v="2129" actId="20577"/>
          <ac:spMkLst>
            <pc:docMk/>
            <pc:sldMk cId="82815138" sldId="446"/>
            <ac:spMk id="5" creationId="{1D0DFB20-AC56-A70F-BE57-312821FE351B}"/>
          </ac:spMkLst>
        </pc:spChg>
        <pc:spChg chg="add del">
          <ac:chgData name="Carly Pettiona" userId="S::carly.pettiona@healingfoundation.org.au::8cfcf547-e567-4a67-ae5f-7d6e6196302b" providerId="AD" clId="Web-{A326F2E1-8EFA-AB5C-B7E9-B076017F0C01}" dt="2023-07-26T01:20:34.916" v="2074"/>
          <ac:spMkLst>
            <pc:docMk/>
            <pc:sldMk cId="82815138" sldId="446"/>
            <ac:spMk id="29" creationId="{9089EED9-F54D-4F20-A2C6-949DE4176959}"/>
          </ac:spMkLst>
        </pc:spChg>
        <pc:spChg chg="add del ord">
          <ac:chgData name="Carly Pettiona" userId="S::carly.pettiona@healingfoundation.org.au::8cfcf547-e567-4a67-ae5f-7d6e6196302b" providerId="AD" clId="Web-{A326F2E1-8EFA-AB5C-B7E9-B076017F0C01}" dt="2023-07-26T01:20:34.916" v="2074"/>
          <ac:spMkLst>
            <pc:docMk/>
            <pc:sldMk cId="82815138" sldId="446"/>
            <ac:spMk id="31" creationId="{7E46F721-3785-414D-8697-16AF490E6806}"/>
          </ac:spMkLst>
        </pc:spChg>
        <pc:spChg chg="add del">
          <ac:chgData name="Carly Pettiona" userId="S::carly.pettiona@healingfoundation.org.au::8cfcf547-e567-4a67-ae5f-7d6e6196302b" providerId="AD" clId="Web-{A326F2E1-8EFA-AB5C-B7E9-B076017F0C01}" dt="2023-07-26T01:20:34.901" v="2073"/>
          <ac:spMkLst>
            <pc:docMk/>
            <pc:sldMk cId="82815138" sldId="446"/>
            <ac:spMk id="36" creationId="{0A597D97-203B-498B-95D3-E90DC961039F}"/>
          </ac:spMkLst>
        </pc:spChg>
        <pc:spChg chg="add del">
          <ac:chgData name="Carly Pettiona" userId="S::carly.pettiona@healingfoundation.org.au::8cfcf547-e567-4a67-ae5f-7d6e6196302b" providerId="AD" clId="Web-{A326F2E1-8EFA-AB5C-B7E9-B076017F0C01}" dt="2023-07-26T01:20:34.901" v="2073"/>
          <ac:spMkLst>
            <pc:docMk/>
            <pc:sldMk cId="82815138" sldId="446"/>
            <ac:spMk id="38" creationId="{6A6EF10E-DF41-4BD3-8EB4-6F646531DC26}"/>
          </ac:spMkLst>
        </pc:spChg>
        <pc:spChg chg="add">
          <ac:chgData name="Carly Pettiona" userId="S::carly.pettiona@healingfoundation.org.au::8cfcf547-e567-4a67-ae5f-7d6e6196302b" providerId="AD" clId="Web-{A326F2E1-8EFA-AB5C-B7E9-B076017F0C01}" dt="2023-07-26T01:20:34.916" v="2074"/>
          <ac:spMkLst>
            <pc:docMk/>
            <pc:sldMk cId="82815138" sldId="446"/>
            <ac:spMk id="40" creationId="{FA69AAE0-49D5-4C8B-8BA2-55898C00E05E}"/>
          </ac:spMkLst>
        </pc:spChg>
        <pc:picChg chg="add mod ord">
          <ac:chgData name="Carly Pettiona" userId="S::carly.pettiona@healingfoundation.org.au::8cfcf547-e567-4a67-ae5f-7d6e6196302b" providerId="AD" clId="Web-{A326F2E1-8EFA-AB5C-B7E9-B076017F0C01}" dt="2023-07-26T01:20:34.916" v="2074"/>
          <ac:picMkLst>
            <pc:docMk/>
            <pc:sldMk cId="82815138" sldId="446"/>
            <ac:picMk id="2" creationId="{38A9262C-6137-2C99-4F08-6366E7721B9D}"/>
          </ac:picMkLst>
        </pc:picChg>
        <pc:picChg chg="del">
          <ac:chgData name="Carly Pettiona" userId="S::carly.pettiona@healingfoundation.org.au::8cfcf547-e567-4a67-ae5f-7d6e6196302b" providerId="AD" clId="Web-{A326F2E1-8EFA-AB5C-B7E9-B076017F0C01}" dt="2023-07-26T01:19:22.008" v="2064"/>
          <ac:picMkLst>
            <pc:docMk/>
            <pc:sldMk cId="82815138" sldId="446"/>
            <ac:picMk id="3" creationId="{DD83E3C3-6D56-DF09-07D5-6CAC08E250B5}"/>
          </ac:picMkLst>
        </pc:picChg>
        <pc:picChg chg="add del mod ord">
          <ac:chgData name="Carly Pettiona" userId="S::carly.pettiona@healingfoundation.org.au::8cfcf547-e567-4a67-ae5f-7d6e6196302b" providerId="AD" clId="Web-{A326F2E1-8EFA-AB5C-B7E9-B076017F0C01}" dt="2023-07-26T01:20:34.916" v="2074"/>
          <ac:picMkLst>
            <pc:docMk/>
            <pc:sldMk cId="82815138" sldId="446"/>
            <ac:picMk id="10" creationId="{793BD5FF-3A90-F709-2B58-43C73441EE34}"/>
          </ac:picMkLst>
        </pc:picChg>
        <pc:picChg chg="mod">
          <ac:chgData name="Carly Pettiona" userId="S::carly.pettiona@healingfoundation.org.au::8cfcf547-e567-4a67-ae5f-7d6e6196302b" providerId="AD" clId="Web-{A326F2E1-8EFA-AB5C-B7E9-B076017F0C01}" dt="2023-07-26T01:21:28.699" v="2132" actId="1076"/>
          <ac:picMkLst>
            <pc:docMk/>
            <pc:sldMk cId="82815138" sldId="446"/>
            <ac:picMk id="12" creationId="{8F0DE68A-D688-92B4-BDEE-03F188A9CEC2}"/>
          </ac:picMkLst>
        </pc:picChg>
      </pc:sldChg>
      <pc:sldChg chg="addSp delSp modSp add del mod setBg">
        <pc:chgData name="Carly Pettiona" userId="S::carly.pettiona@healingfoundation.org.au::8cfcf547-e567-4a67-ae5f-7d6e6196302b" providerId="AD" clId="Web-{A326F2E1-8EFA-AB5C-B7E9-B076017F0C01}" dt="2023-07-26T01:19:01.867" v="2062"/>
        <pc:sldMkLst>
          <pc:docMk/>
          <pc:sldMk cId="4242217476" sldId="446"/>
        </pc:sldMkLst>
        <pc:spChg chg="mod">
          <ac:chgData name="Carly Pettiona" userId="S::carly.pettiona@healingfoundation.org.au::8cfcf547-e567-4a67-ae5f-7d6e6196302b" providerId="AD" clId="Web-{A326F2E1-8EFA-AB5C-B7E9-B076017F0C01}" dt="2023-07-26T01:13:54.658" v="2058"/>
          <ac:spMkLst>
            <pc:docMk/>
            <pc:sldMk cId="4242217476" sldId="446"/>
            <ac:spMk id="5" creationId="{1D0DFB20-AC56-A70F-BE57-312821FE351B}"/>
          </ac:spMkLst>
        </pc:spChg>
        <pc:spChg chg="add">
          <ac:chgData name="Carly Pettiona" userId="S::carly.pettiona@healingfoundation.org.au::8cfcf547-e567-4a67-ae5f-7d6e6196302b" providerId="AD" clId="Web-{A326F2E1-8EFA-AB5C-B7E9-B076017F0C01}" dt="2023-07-26T01:13:54.658" v="2058"/>
          <ac:spMkLst>
            <pc:docMk/>
            <pc:sldMk cId="4242217476" sldId="446"/>
            <ac:spMk id="17" creationId="{2172A0AC-3DCE-4672-BCAF-28FEF91F6020}"/>
          </ac:spMkLst>
        </pc:spChg>
        <pc:spChg chg="add">
          <ac:chgData name="Carly Pettiona" userId="S::carly.pettiona@healingfoundation.org.au::8cfcf547-e567-4a67-ae5f-7d6e6196302b" providerId="AD" clId="Web-{A326F2E1-8EFA-AB5C-B7E9-B076017F0C01}" dt="2023-07-26T01:13:54.658" v="2058"/>
          <ac:spMkLst>
            <pc:docMk/>
            <pc:sldMk cId="4242217476" sldId="446"/>
            <ac:spMk id="19" creationId="{AE6F1C77-EDC9-4C5F-8C1C-62DD46BDA3C3}"/>
          </ac:spMkLst>
        </pc:spChg>
        <pc:picChg chg="del mod">
          <ac:chgData name="Carly Pettiona" userId="S::carly.pettiona@healingfoundation.org.au::8cfcf547-e567-4a67-ae5f-7d6e6196302b" providerId="AD" clId="Web-{A326F2E1-8EFA-AB5C-B7E9-B076017F0C01}" dt="2023-07-26T01:18:59.008" v="2061"/>
          <ac:picMkLst>
            <pc:docMk/>
            <pc:sldMk cId="4242217476" sldId="446"/>
            <ac:picMk id="3" creationId="{DD83E3C3-6D56-DF09-07D5-6CAC08E250B5}"/>
          </ac:picMkLst>
        </pc:picChg>
        <pc:picChg chg="mod">
          <ac:chgData name="Carly Pettiona" userId="S::carly.pettiona@healingfoundation.org.au::8cfcf547-e567-4a67-ae5f-7d6e6196302b" providerId="AD" clId="Web-{A326F2E1-8EFA-AB5C-B7E9-B076017F0C01}" dt="2023-07-26T01:13:54.658" v="2058"/>
          <ac:picMkLst>
            <pc:docMk/>
            <pc:sldMk cId="4242217476" sldId="446"/>
            <ac:picMk id="10" creationId="{793BD5FF-3A90-F709-2B58-43C73441EE34}"/>
          </ac:picMkLst>
        </pc:picChg>
      </pc:sldChg>
      <pc:sldChg chg="delSp modSp add replId delAnim">
        <pc:chgData name="Carly Pettiona" userId="S::carly.pettiona@healingfoundation.org.au::8cfcf547-e567-4a67-ae5f-7d6e6196302b" providerId="AD" clId="Web-{A326F2E1-8EFA-AB5C-B7E9-B076017F0C01}" dt="2023-07-26T01:23:39.373" v="2284"/>
        <pc:sldMkLst>
          <pc:docMk/>
          <pc:sldMk cId="2141523346" sldId="447"/>
        </pc:sldMkLst>
        <pc:spChg chg="mod">
          <ac:chgData name="Carly Pettiona" userId="S::carly.pettiona@healingfoundation.org.au::8cfcf547-e567-4a67-ae5f-7d6e6196302b" providerId="AD" clId="Web-{A326F2E1-8EFA-AB5C-B7E9-B076017F0C01}" dt="2023-07-26T01:22:44.966" v="2200" actId="20577"/>
          <ac:spMkLst>
            <pc:docMk/>
            <pc:sldMk cId="2141523346" sldId="447"/>
            <ac:spMk id="2" creationId="{79E27399-617F-D151-3C79-DDBEE6FCD43B}"/>
          </ac:spMkLst>
        </pc:spChg>
        <pc:spChg chg="mod">
          <ac:chgData name="Carly Pettiona" userId="S::carly.pettiona@healingfoundation.org.au::8cfcf547-e567-4a67-ae5f-7d6e6196302b" providerId="AD" clId="Web-{A326F2E1-8EFA-AB5C-B7E9-B076017F0C01}" dt="2023-07-26T01:23:07.216" v="2251" actId="20577"/>
          <ac:spMkLst>
            <pc:docMk/>
            <pc:sldMk cId="2141523346" sldId="447"/>
            <ac:spMk id="4" creationId="{1EE6339D-9E9A-84D5-DC59-7F19AF9CFFB5}"/>
          </ac:spMkLst>
        </pc:spChg>
        <pc:spChg chg="mod">
          <ac:chgData name="Carly Pettiona" userId="S::carly.pettiona@healingfoundation.org.au::8cfcf547-e567-4a67-ae5f-7d6e6196302b" providerId="AD" clId="Web-{A326F2E1-8EFA-AB5C-B7E9-B076017F0C01}" dt="2023-07-26T01:23:15.732" v="2279" actId="20577"/>
          <ac:spMkLst>
            <pc:docMk/>
            <pc:sldMk cId="2141523346" sldId="447"/>
            <ac:spMk id="5" creationId="{2991391B-D1AD-FE4B-7F7B-5A2F81A4B8C1}"/>
          </ac:spMkLst>
        </pc:spChg>
        <pc:spChg chg="mod">
          <ac:chgData name="Carly Pettiona" userId="S::carly.pettiona@healingfoundation.org.au::8cfcf547-e567-4a67-ae5f-7d6e6196302b" providerId="AD" clId="Web-{A326F2E1-8EFA-AB5C-B7E9-B076017F0C01}" dt="2023-07-26T01:22:28.559" v="2160" actId="20577"/>
          <ac:spMkLst>
            <pc:docMk/>
            <pc:sldMk cId="2141523346" sldId="447"/>
            <ac:spMk id="6" creationId="{0525F5B9-8593-EEAA-F5E4-2CE07BF18483}"/>
          </ac:spMkLst>
        </pc:spChg>
        <pc:spChg chg="mod">
          <ac:chgData name="Carly Pettiona" userId="S::carly.pettiona@healingfoundation.org.au::8cfcf547-e567-4a67-ae5f-7d6e6196302b" providerId="AD" clId="Web-{A326F2E1-8EFA-AB5C-B7E9-B076017F0C01}" dt="2023-07-26T01:22:57.513" v="2231" actId="1076"/>
          <ac:spMkLst>
            <pc:docMk/>
            <pc:sldMk cId="2141523346" sldId="447"/>
            <ac:spMk id="9" creationId="{F54EE4E2-0C12-E5AF-BE1E-E82B8A267AB7}"/>
          </ac:spMkLst>
        </pc:spChg>
        <pc:spChg chg="del topLvl">
          <ac:chgData name="Carly Pettiona" userId="S::carly.pettiona@healingfoundation.org.au::8cfcf547-e567-4a67-ae5f-7d6e6196302b" providerId="AD" clId="Web-{A326F2E1-8EFA-AB5C-B7E9-B076017F0C01}" dt="2023-07-26T01:23:18.732" v="2280"/>
          <ac:spMkLst>
            <pc:docMk/>
            <pc:sldMk cId="2141523346" sldId="447"/>
            <ac:spMk id="10" creationId="{7F3961E6-27D0-11E4-58C9-D818DBDC58E6}"/>
          </ac:spMkLst>
        </pc:spChg>
        <pc:spChg chg="del topLvl">
          <ac:chgData name="Carly Pettiona" userId="S::carly.pettiona@healingfoundation.org.au::8cfcf547-e567-4a67-ae5f-7d6e6196302b" providerId="AD" clId="Web-{A326F2E1-8EFA-AB5C-B7E9-B076017F0C01}" dt="2023-07-26T01:23:39.373" v="2284"/>
          <ac:spMkLst>
            <pc:docMk/>
            <pc:sldMk cId="2141523346" sldId="447"/>
            <ac:spMk id="15" creationId="{5706191E-62C0-E064-CC9F-7F10974CB22A}"/>
          </ac:spMkLst>
        </pc:spChg>
        <pc:grpChg chg="mod">
          <ac:chgData name="Carly Pettiona" userId="S::carly.pettiona@healingfoundation.org.au::8cfcf547-e567-4a67-ae5f-7d6e6196302b" providerId="AD" clId="Web-{A326F2E1-8EFA-AB5C-B7E9-B076017F0C01}" dt="2023-07-26T01:23:32.232" v="2283" actId="1076"/>
          <ac:grpSpMkLst>
            <pc:docMk/>
            <pc:sldMk cId="2141523346" sldId="447"/>
            <ac:grpSpMk id="18" creationId="{7C783195-B81A-D6F7-39E8-4CBAD38F17F8}"/>
          </ac:grpSpMkLst>
        </pc:grpChg>
        <pc:grpChg chg="mod">
          <ac:chgData name="Carly Pettiona" userId="S::carly.pettiona@healingfoundation.org.au::8cfcf547-e567-4a67-ae5f-7d6e6196302b" providerId="AD" clId="Web-{A326F2E1-8EFA-AB5C-B7E9-B076017F0C01}" dt="2023-07-26T01:23:28.170" v="2282" actId="1076"/>
          <ac:grpSpMkLst>
            <pc:docMk/>
            <pc:sldMk cId="2141523346" sldId="447"/>
            <ac:grpSpMk id="19" creationId="{2138BD79-5470-AE65-3BFA-F35CE70B5984}"/>
          </ac:grpSpMkLst>
        </pc:grpChg>
        <pc:grpChg chg="mod">
          <ac:chgData name="Carly Pettiona" userId="S::carly.pettiona@healingfoundation.org.au::8cfcf547-e567-4a67-ae5f-7d6e6196302b" providerId="AD" clId="Web-{A326F2E1-8EFA-AB5C-B7E9-B076017F0C01}" dt="2023-07-26T01:23:25.467" v="2281" actId="1076"/>
          <ac:grpSpMkLst>
            <pc:docMk/>
            <pc:sldMk cId="2141523346" sldId="447"/>
            <ac:grpSpMk id="21" creationId="{8C3913F9-1CFE-7E9E-4F08-D0A6CA997E29}"/>
          </ac:grpSpMkLst>
        </pc:grpChg>
        <pc:grpChg chg="del">
          <ac:chgData name="Carly Pettiona" userId="S::carly.pettiona@healingfoundation.org.au::8cfcf547-e567-4a67-ae5f-7d6e6196302b" providerId="AD" clId="Web-{A326F2E1-8EFA-AB5C-B7E9-B076017F0C01}" dt="2023-07-26T01:23:18.732" v="2280"/>
          <ac:grpSpMkLst>
            <pc:docMk/>
            <pc:sldMk cId="2141523346" sldId="447"/>
            <ac:grpSpMk id="22" creationId="{27077F49-018B-5A25-6317-161796E9F94B}"/>
          </ac:grpSpMkLst>
        </pc:grpChg>
      </pc:sldChg>
      <pc:sldChg chg="addSp delSp modSp add replId modNotes">
        <pc:chgData name="Carly Pettiona" userId="S::carly.pettiona@healingfoundation.org.au::8cfcf547-e567-4a67-ae5f-7d6e6196302b" providerId="AD" clId="Web-{A326F2E1-8EFA-AB5C-B7E9-B076017F0C01}" dt="2023-07-26T01:25:04.047" v="2327" actId="1076"/>
        <pc:sldMkLst>
          <pc:docMk/>
          <pc:sldMk cId="8970409" sldId="448"/>
        </pc:sldMkLst>
        <pc:spChg chg="mod">
          <ac:chgData name="Carly Pettiona" userId="S::carly.pettiona@healingfoundation.org.au::8cfcf547-e567-4a67-ae5f-7d6e6196302b" providerId="AD" clId="Web-{A326F2E1-8EFA-AB5C-B7E9-B076017F0C01}" dt="2023-07-26T01:24:11.343" v="2314" actId="1076"/>
          <ac:spMkLst>
            <pc:docMk/>
            <pc:sldMk cId="8970409" sldId="448"/>
            <ac:spMk id="5" creationId="{166C9648-FC28-7275-F297-FB016F2CBF1A}"/>
          </ac:spMkLst>
        </pc:spChg>
        <pc:spChg chg="del">
          <ac:chgData name="Carly Pettiona" userId="S::carly.pettiona@healingfoundation.org.au::8cfcf547-e567-4a67-ae5f-7d6e6196302b" providerId="AD" clId="Web-{A326F2E1-8EFA-AB5C-B7E9-B076017F0C01}" dt="2023-07-26T01:24:13.436" v="2315"/>
          <ac:spMkLst>
            <pc:docMk/>
            <pc:sldMk cId="8970409" sldId="448"/>
            <ac:spMk id="11" creationId="{61BB758D-5AA2-8F78-7287-7662F186E732}"/>
          </ac:spMkLst>
        </pc:spChg>
        <pc:picChg chg="add mod">
          <ac:chgData name="Carly Pettiona" userId="S::carly.pettiona@healingfoundation.org.au::8cfcf547-e567-4a67-ae5f-7d6e6196302b" providerId="AD" clId="Web-{A326F2E1-8EFA-AB5C-B7E9-B076017F0C01}" dt="2023-07-26T01:25:04.047" v="2327" actId="1076"/>
          <ac:picMkLst>
            <pc:docMk/>
            <pc:sldMk cId="8970409" sldId="448"/>
            <ac:picMk id="2" creationId="{139902DF-CB95-2294-4160-67868ACE44F3}"/>
          </ac:picMkLst>
        </pc:picChg>
        <pc:picChg chg="del">
          <ac:chgData name="Carly Pettiona" userId="S::carly.pettiona@healingfoundation.org.au::8cfcf547-e567-4a67-ae5f-7d6e6196302b" providerId="AD" clId="Web-{A326F2E1-8EFA-AB5C-B7E9-B076017F0C01}" dt="2023-07-26T01:24:13.436" v="2316"/>
          <ac:picMkLst>
            <pc:docMk/>
            <pc:sldMk cId="8970409" sldId="448"/>
            <ac:picMk id="10" creationId="{0290663B-D0B3-7E47-C542-12A4A4E89EE7}"/>
          </ac:picMkLst>
        </pc:picChg>
      </pc:sldChg>
      <pc:sldChg chg="addSp delSp modSp add replId addAnim modAnim modNotes">
        <pc:chgData name="Carly Pettiona" userId="S::carly.pettiona@healingfoundation.org.au::8cfcf547-e567-4a67-ae5f-7d6e6196302b" providerId="AD" clId="Web-{A326F2E1-8EFA-AB5C-B7E9-B076017F0C01}" dt="2023-07-26T01:44:48.602" v="2852"/>
        <pc:sldMkLst>
          <pc:docMk/>
          <pc:sldMk cId="1166577620" sldId="449"/>
        </pc:sldMkLst>
        <pc:spChg chg="add mod">
          <ac:chgData name="Carly Pettiona" userId="S::carly.pettiona@healingfoundation.org.au::8cfcf547-e567-4a67-ae5f-7d6e6196302b" providerId="AD" clId="Web-{A326F2E1-8EFA-AB5C-B7E9-B076017F0C01}" dt="2023-07-26T01:42:24.162" v="2661" actId="20577"/>
          <ac:spMkLst>
            <pc:docMk/>
            <pc:sldMk cId="1166577620" sldId="449"/>
            <ac:spMk id="3" creationId="{F037A6C0-3B11-DB8D-0874-4BC0C20DF5C0}"/>
          </ac:spMkLst>
        </pc:spChg>
        <pc:spChg chg="add mod">
          <ac:chgData name="Carly Pettiona" userId="S::carly.pettiona@healingfoundation.org.au::8cfcf547-e567-4a67-ae5f-7d6e6196302b" providerId="AD" clId="Web-{A326F2E1-8EFA-AB5C-B7E9-B076017F0C01}" dt="2023-07-26T01:43:12.976" v="2767" actId="1076"/>
          <ac:spMkLst>
            <pc:docMk/>
            <pc:sldMk cId="1166577620" sldId="449"/>
            <ac:spMk id="7" creationId="{7CFEA03B-B2AB-DAEE-B25F-3823323C35C0}"/>
          </ac:spMkLst>
        </pc:spChg>
        <pc:picChg chg="del">
          <ac:chgData name="Carly Pettiona" userId="S::carly.pettiona@healingfoundation.org.au::8cfcf547-e567-4a67-ae5f-7d6e6196302b" providerId="AD" clId="Web-{A326F2E1-8EFA-AB5C-B7E9-B076017F0C01}" dt="2023-07-26T01:25:19.078" v="2329"/>
          <ac:picMkLst>
            <pc:docMk/>
            <pc:sldMk cId="1166577620" sldId="449"/>
            <ac:picMk id="2" creationId="{139902DF-CB95-2294-4160-67868ACE44F3}"/>
          </ac:picMkLst>
        </pc:picChg>
        <pc:picChg chg="add del mod">
          <ac:chgData name="Carly Pettiona" userId="S::carly.pettiona@healingfoundation.org.au::8cfcf547-e567-4a67-ae5f-7d6e6196302b" providerId="AD" clId="Web-{A326F2E1-8EFA-AB5C-B7E9-B076017F0C01}" dt="2023-07-26T01:42:09.568" v="2656"/>
          <ac:picMkLst>
            <pc:docMk/>
            <pc:sldMk cId="1166577620" sldId="449"/>
            <ac:picMk id="4" creationId="{E03AD337-FD15-0F00-1A91-747FC5FEA1C3}"/>
          </ac:picMkLst>
        </pc:picChg>
        <pc:picChg chg="mod">
          <ac:chgData name="Carly Pettiona" userId="S::carly.pettiona@healingfoundation.org.au::8cfcf547-e567-4a67-ae5f-7d6e6196302b" providerId="AD" clId="Web-{A326F2E1-8EFA-AB5C-B7E9-B076017F0C01}" dt="2023-07-26T01:42:17.099" v="2659" actId="1076"/>
          <ac:picMkLst>
            <pc:docMk/>
            <pc:sldMk cId="1166577620" sldId="449"/>
            <ac:picMk id="20" creationId="{E91ACB26-13AE-B6F0-DE4D-E89FD78D20F4}"/>
          </ac:picMkLst>
        </pc:picChg>
      </pc:sldChg>
      <pc:sldChg chg="addSp modSp add replId">
        <pc:chgData name="Carly Pettiona" userId="S::carly.pettiona@healingfoundation.org.au::8cfcf547-e567-4a67-ae5f-7d6e6196302b" providerId="AD" clId="Web-{A326F2E1-8EFA-AB5C-B7E9-B076017F0C01}" dt="2023-07-26T01:42:05.365" v="2655" actId="20577"/>
        <pc:sldMkLst>
          <pc:docMk/>
          <pc:sldMk cId="621265043" sldId="450"/>
        </pc:sldMkLst>
        <pc:spChg chg="mod">
          <ac:chgData name="Carly Pettiona" userId="S::carly.pettiona@healingfoundation.org.au::8cfcf547-e567-4a67-ae5f-7d6e6196302b" providerId="AD" clId="Web-{A326F2E1-8EFA-AB5C-B7E9-B076017F0C01}" dt="2023-07-26T01:26:09.329" v="2344" actId="20577"/>
          <ac:spMkLst>
            <pc:docMk/>
            <pc:sldMk cId="621265043" sldId="450"/>
            <ac:spMk id="3" creationId="{F037A6C0-3B11-DB8D-0874-4BC0C20DF5C0}"/>
          </ac:spMkLst>
        </pc:spChg>
        <pc:spChg chg="add mod">
          <ac:chgData name="Carly Pettiona" userId="S::carly.pettiona@healingfoundation.org.au::8cfcf547-e567-4a67-ae5f-7d6e6196302b" providerId="AD" clId="Web-{A326F2E1-8EFA-AB5C-B7E9-B076017F0C01}" dt="2023-07-26T01:42:05.365" v="2655" actId="20577"/>
          <ac:spMkLst>
            <pc:docMk/>
            <pc:sldMk cId="621265043" sldId="450"/>
            <ac:spMk id="4" creationId="{171E049E-176D-E78A-6470-EBC4EECB8D4D}"/>
          </ac:spMkLst>
        </pc:spChg>
        <pc:picChg chg="mod">
          <ac:chgData name="Carly Pettiona" userId="S::carly.pettiona@healingfoundation.org.au::8cfcf547-e567-4a67-ae5f-7d6e6196302b" providerId="AD" clId="Web-{A326F2E1-8EFA-AB5C-B7E9-B076017F0C01}" dt="2023-07-26T01:41:49.005" v="2634" actId="1076"/>
          <ac:picMkLst>
            <pc:docMk/>
            <pc:sldMk cId="621265043" sldId="450"/>
            <ac:picMk id="20" creationId="{E91ACB26-13AE-B6F0-DE4D-E89FD78D20F4}"/>
          </ac:picMkLst>
        </pc:picChg>
      </pc:sldChg>
      <pc:sldChg chg="modSp add replId">
        <pc:chgData name="Carly Pettiona" userId="S::carly.pettiona@healingfoundation.org.au::8cfcf547-e567-4a67-ae5f-7d6e6196302b" providerId="AD" clId="Web-{A326F2E1-8EFA-AB5C-B7E9-B076017F0C01}" dt="2023-07-26T01:29:18.068" v="2348" actId="20577"/>
        <pc:sldMkLst>
          <pc:docMk/>
          <pc:sldMk cId="2298767385" sldId="451"/>
        </pc:sldMkLst>
        <pc:spChg chg="mod">
          <ac:chgData name="Carly Pettiona" userId="S::carly.pettiona@healingfoundation.org.au::8cfcf547-e567-4a67-ae5f-7d6e6196302b" providerId="AD" clId="Web-{A326F2E1-8EFA-AB5C-B7E9-B076017F0C01}" dt="2023-07-26T01:29:18.068" v="2348" actId="20577"/>
          <ac:spMkLst>
            <pc:docMk/>
            <pc:sldMk cId="2298767385" sldId="451"/>
            <ac:spMk id="3" creationId="{F037A6C0-3B11-DB8D-0874-4BC0C20DF5C0}"/>
          </ac:spMkLst>
        </pc:spChg>
      </pc:sldChg>
    </pc:docChg>
  </pc:docChgLst>
  <pc:docChgLst>
    <pc:chgData name="Talia Collins" userId="44d75fa7-65f5-4bb7-ad58-43a99de5a1f1" providerId="ADAL" clId="{BD8BC82A-7C30-449C-B02C-4DBF98AEBAA1}"/>
    <pc:docChg chg="custSel modSld">
      <pc:chgData name="Talia Collins" userId="44d75fa7-65f5-4bb7-ad58-43a99de5a1f1" providerId="ADAL" clId="{BD8BC82A-7C30-449C-B02C-4DBF98AEBAA1}" dt="2023-08-02T00:52:51.228" v="7" actId="20577"/>
      <pc:docMkLst>
        <pc:docMk/>
      </pc:docMkLst>
      <pc:sldChg chg="modSp">
        <pc:chgData name="Talia Collins" userId="44d75fa7-65f5-4bb7-ad58-43a99de5a1f1" providerId="ADAL" clId="{BD8BC82A-7C30-449C-B02C-4DBF98AEBAA1}" dt="2023-08-02T00:47:02.685" v="1" actId="20577"/>
        <pc:sldMkLst>
          <pc:docMk/>
          <pc:sldMk cId="3474476569" sldId="346"/>
        </pc:sldMkLst>
        <pc:spChg chg="mod">
          <ac:chgData name="Talia Collins" userId="44d75fa7-65f5-4bb7-ad58-43a99de5a1f1" providerId="ADAL" clId="{BD8BC82A-7C30-449C-B02C-4DBF98AEBAA1}" dt="2023-08-02T00:47:02.685" v="1" actId="20577"/>
          <ac:spMkLst>
            <pc:docMk/>
            <pc:sldMk cId="3474476569" sldId="346"/>
            <ac:spMk id="6" creationId="{0525F5B9-8593-EEAA-F5E4-2CE07BF18483}"/>
          </ac:spMkLst>
        </pc:spChg>
      </pc:sldChg>
      <pc:sldChg chg="modSp mod">
        <pc:chgData name="Talia Collins" userId="44d75fa7-65f5-4bb7-ad58-43a99de5a1f1" providerId="ADAL" clId="{BD8BC82A-7C30-449C-B02C-4DBF98AEBAA1}" dt="2023-08-02T00:52:51.228" v="7" actId="20577"/>
        <pc:sldMkLst>
          <pc:docMk/>
          <pc:sldMk cId="3168794488" sldId="457"/>
        </pc:sldMkLst>
        <pc:spChg chg="mod">
          <ac:chgData name="Talia Collins" userId="44d75fa7-65f5-4bb7-ad58-43a99de5a1f1" providerId="ADAL" clId="{BD8BC82A-7C30-449C-B02C-4DBF98AEBAA1}" dt="2023-08-02T00:52:51.228" v="7" actId="20577"/>
          <ac:spMkLst>
            <pc:docMk/>
            <pc:sldMk cId="3168794488" sldId="457"/>
            <ac:spMk id="2" creationId="{37CC251A-65BB-FCCD-D450-8282F8101FD5}"/>
          </ac:spMkLst>
        </pc:spChg>
      </pc:sldChg>
    </pc:docChg>
  </pc:docChgLst>
  <pc:docChgLst>
    <pc:chgData name="Carly Pettiona" userId="S::carly.pettiona@healingfoundation.org.au::8cfcf547-e567-4a67-ae5f-7d6e6196302b" providerId="AD" clId="Web-{BF973C56-354F-3691-9219-61CA5F28F356}"/>
    <pc:docChg chg="addSld delSld modSld">
      <pc:chgData name="Carly Pettiona" userId="S::carly.pettiona@healingfoundation.org.au::8cfcf547-e567-4a67-ae5f-7d6e6196302b" providerId="AD" clId="Web-{BF973C56-354F-3691-9219-61CA5F28F356}" dt="2023-07-25T00:28:40.527" v="3177"/>
      <pc:docMkLst>
        <pc:docMk/>
      </pc:docMkLst>
      <pc:sldChg chg="del">
        <pc:chgData name="Carly Pettiona" userId="S::carly.pettiona@healingfoundation.org.au::8cfcf547-e567-4a67-ae5f-7d6e6196302b" providerId="AD" clId="Web-{BF973C56-354F-3691-9219-61CA5F28F356}" dt="2023-07-25T00:20:36.813" v="2358"/>
        <pc:sldMkLst>
          <pc:docMk/>
          <pc:sldMk cId="3322494046" sldId="295"/>
        </pc:sldMkLst>
      </pc:sldChg>
      <pc:sldChg chg="modSp">
        <pc:chgData name="Carly Pettiona" userId="S::carly.pettiona@healingfoundation.org.au::8cfcf547-e567-4a67-ae5f-7d6e6196302b" providerId="AD" clId="Web-{BF973C56-354F-3691-9219-61CA5F28F356}" dt="2023-07-24T21:23:54.952" v="1" actId="20577"/>
        <pc:sldMkLst>
          <pc:docMk/>
          <pc:sldMk cId="243803033" sldId="341"/>
        </pc:sldMkLst>
        <pc:spChg chg="mod">
          <ac:chgData name="Carly Pettiona" userId="S::carly.pettiona@healingfoundation.org.au::8cfcf547-e567-4a67-ae5f-7d6e6196302b" providerId="AD" clId="Web-{BF973C56-354F-3691-9219-61CA5F28F356}" dt="2023-07-24T21:23:54.952" v="1" actId="20577"/>
          <ac:spMkLst>
            <pc:docMk/>
            <pc:sldMk cId="243803033" sldId="341"/>
            <ac:spMk id="8" creationId="{A4D8F16D-7E15-29DF-40AB-9AD496CB558C}"/>
          </ac:spMkLst>
        </pc:spChg>
      </pc:sldChg>
      <pc:sldChg chg="modNotes">
        <pc:chgData name="Carly Pettiona" userId="S::carly.pettiona@healingfoundation.org.au::8cfcf547-e567-4a67-ae5f-7d6e6196302b" providerId="AD" clId="Web-{BF973C56-354F-3691-9219-61CA5F28F356}" dt="2023-07-25T00:23:21.270" v="2678"/>
        <pc:sldMkLst>
          <pc:docMk/>
          <pc:sldMk cId="2560694536" sldId="342"/>
        </pc:sldMkLst>
      </pc:sldChg>
      <pc:sldChg chg="modSp del modNotes">
        <pc:chgData name="Carly Pettiona" userId="S::carly.pettiona@healingfoundation.org.au::8cfcf547-e567-4a67-ae5f-7d6e6196302b" providerId="AD" clId="Web-{BF973C56-354F-3691-9219-61CA5F28F356}" dt="2023-07-25T00:20:38.579" v="2359"/>
        <pc:sldMkLst>
          <pc:docMk/>
          <pc:sldMk cId="248826802" sldId="345"/>
        </pc:sldMkLst>
        <pc:spChg chg="mod">
          <ac:chgData name="Carly Pettiona" userId="S::carly.pettiona@healingfoundation.org.au::8cfcf547-e567-4a67-ae5f-7d6e6196302b" providerId="AD" clId="Web-{BF973C56-354F-3691-9219-61CA5F28F356}" dt="2023-07-24T21:24:28.125" v="3" actId="20577"/>
          <ac:spMkLst>
            <pc:docMk/>
            <pc:sldMk cId="248826802" sldId="345"/>
            <ac:spMk id="6" creationId="{0525F5B9-8593-EEAA-F5E4-2CE07BF18483}"/>
          </ac:spMkLst>
        </pc:spChg>
        <pc:spChg chg="mod">
          <ac:chgData name="Carly Pettiona" userId="S::carly.pettiona@healingfoundation.org.au::8cfcf547-e567-4a67-ae5f-7d6e6196302b" providerId="AD" clId="Web-{BF973C56-354F-3691-9219-61CA5F28F356}" dt="2023-07-24T21:24:39.625" v="8" actId="20577"/>
          <ac:spMkLst>
            <pc:docMk/>
            <pc:sldMk cId="248826802" sldId="345"/>
            <ac:spMk id="7" creationId="{41A82507-7C9D-4E93-BCD7-CED1F65F5E5B}"/>
          </ac:spMkLst>
        </pc:spChg>
      </pc:sldChg>
      <pc:sldChg chg="addSp delSp modSp addAnim modAnim modNotes">
        <pc:chgData name="Carly Pettiona" userId="S::carly.pettiona@healingfoundation.org.au::8cfcf547-e567-4a67-ae5f-7d6e6196302b" providerId="AD" clId="Web-{BF973C56-354F-3691-9219-61CA5F28F356}" dt="2023-07-25T00:17:00.136" v="2357"/>
        <pc:sldMkLst>
          <pc:docMk/>
          <pc:sldMk cId="3474476569" sldId="346"/>
        </pc:sldMkLst>
        <pc:spChg chg="del">
          <ac:chgData name="Carly Pettiona" userId="S::carly.pettiona@healingfoundation.org.au::8cfcf547-e567-4a67-ae5f-7d6e6196302b" providerId="AD" clId="Web-{BF973C56-354F-3691-9219-61CA5F28F356}" dt="2023-07-24T21:33:13.264" v="298"/>
          <ac:spMkLst>
            <pc:docMk/>
            <pc:sldMk cId="3474476569" sldId="346"/>
            <ac:spMk id="3" creationId="{D2C45F10-91CE-D2A6-6B4B-77FEF479B7C7}"/>
          </ac:spMkLst>
        </pc:spChg>
        <pc:spChg chg="mod">
          <ac:chgData name="Carly Pettiona" userId="S::carly.pettiona@healingfoundation.org.au::8cfcf547-e567-4a67-ae5f-7d6e6196302b" providerId="AD" clId="Web-{BF973C56-354F-3691-9219-61CA5F28F356}" dt="2023-07-24T21:39:49.165" v="752" actId="20577"/>
          <ac:spMkLst>
            <pc:docMk/>
            <pc:sldMk cId="3474476569" sldId="346"/>
            <ac:spMk id="6" creationId="{0525F5B9-8593-EEAA-F5E4-2CE07BF18483}"/>
          </ac:spMkLst>
        </pc:spChg>
        <pc:spChg chg="add del mod">
          <ac:chgData name="Carly Pettiona" userId="S::carly.pettiona@healingfoundation.org.au::8cfcf547-e567-4a67-ae5f-7d6e6196302b" providerId="AD" clId="Web-{BF973C56-354F-3691-9219-61CA5F28F356}" dt="2023-07-24T21:33:19.077" v="299"/>
          <ac:spMkLst>
            <pc:docMk/>
            <pc:sldMk cId="3474476569" sldId="346"/>
            <ac:spMk id="9" creationId="{BED0AC04-4FC5-A6E9-DEF7-025A805B92EB}"/>
          </ac:spMkLst>
        </pc:spChg>
      </pc:sldChg>
      <pc:sldChg chg="modSp addAnim modAnim modNotes">
        <pc:chgData name="Carly Pettiona" userId="S::carly.pettiona@healingfoundation.org.au::8cfcf547-e567-4a67-ae5f-7d6e6196302b" providerId="AD" clId="Web-{BF973C56-354F-3691-9219-61CA5F28F356}" dt="2023-07-25T00:23:59.692" v="2777"/>
        <pc:sldMkLst>
          <pc:docMk/>
          <pc:sldMk cId="671484903" sldId="347"/>
        </pc:sldMkLst>
        <pc:spChg chg="mod">
          <ac:chgData name="Carly Pettiona" userId="S::carly.pettiona@healingfoundation.org.au::8cfcf547-e567-4a67-ae5f-7d6e6196302b" providerId="AD" clId="Web-{BF973C56-354F-3691-9219-61CA5F28F356}" dt="2023-07-24T21:29:48.852" v="165" actId="20577"/>
          <ac:spMkLst>
            <pc:docMk/>
            <pc:sldMk cId="671484903" sldId="347"/>
            <ac:spMk id="6" creationId="{0525F5B9-8593-EEAA-F5E4-2CE07BF18483}"/>
          </ac:spMkLst>
        </pc:spChg>
      </pc:sldChg>
      <pc:sldChg chg="modSp addAnim delAnim modAnim">
        <pc:chgData name="Carly Pettiona" userId="S::carly.pettiona@healingfoundation.org.au::8cfcf547-e567-4a67-ae5f-7d6e6196302b" providerId="AD" clId="Web-{BF973C56-354F-3691-9219-61CA5F28F356}" dt="2023-07-24T21:30:29.603" v="170" actId="20577"/>
        <pc:sldMkLst>
          <pc:docMk/>
          <pc:sldMk cId="2620568963" sldId="348"/>
        </pc:sldMkLst>
        <pc:spChg chg="mod">
          <ac:chgData name="Carly Pettiona" userId="S::carly.pettiona@healingfoundation.org.au::8cfcf547-e567-4a67-ae5f-7d6e6196302b" providerId="AD" clId="Web-{BF973C56-354F-3691-9219-61CA5F28F356}" dt="2023-07-24T21:30:29.603" v="170" actId="20577"/>
          <ac:spMkLst>
            <pc:docMk/>
            <pc:sldMk cId="2620568963" sldId="348"/>
            <ac:spMk id="6" creationId="{0525F5B9-8593-EEAA-F5E4-2CE07BF18483}"/>
          </ac:spMkLst>
        </pc:spChg>
      </pc:sldChg>
      <pc:sldChg chg="del">
        <pc:chgData name="Carly Pettiona" userId="S::carly.pettiona@healingfoundation.org.au::8cfcf547-e567-4a67-ae5f-7d6e6196302b" providerId="AD" clId="Web-{BF973C56-354F-3691-9219-61CA5F28F356}" dt="2023-07-25T00:16:50.324" v="2347"/>
        <pc:sldMkLst>
          <pc:docMk/>
          <pc:sldMk cId="4066055797" sldId="350"/>
        </pc:sldMkLst>
      </pc:sldChg>
      <pc:sldChg chg="del">
        <pc:chgData name="Carly Pettiona" userId="S::carly.pettiona@healingfoundation.org.au::8cfcf547-e567-4a67-ae5f-7d6e6196302b" providerId="AD" clId="Web-{BF973C56-354F-3691-9219-61CA5F28F356}" dt="2023-07-25T00:16:50.324" v="2348"/>
        <pc:sldMkLst>
          <pc:docMk/>
          <pc:sldMk cId="2668320561" sldId="351"/>
        </pc:sldMkLst>
      </pc:sldChg>
      <pc:sldChg chg="del">
        <pc:chgData name="Carly Pettiona" userId="S::carly.pettiona@healingfoundation.org.au::8cfcf547-e567-4a67-ae5f-7d6e6196302b" providerId="AD" clId="Web-{BF973C56-354F-3691-9219-61CA5F28F356}" dt="2023-07-25T00:16:50.308" v="2344"/>
        <pc:sldMkLst>
          <pc:docMk/>
          <pc:sldMk cId="588988622" sldId="352"/>
        </pc:sldMkLst>
      </pc:sldChg>
      <pc:sldChg chg="del">
        <pc:chgData name="Carly Pettiona" userId="S::carly.pettiona@healingfoundation.org.au::8cfcf547-e567-4a67-ae5f-7d6e6196302b" providerId="AD" clId="Web-{BF973C56-354F-3691-9219-61CA5F28F356}" dt="2023-07-25T00:16:50.308" v="2346"/>
        <pc:sldMkLst>
          <pc:docMk/>
          <pc:sldMk cId="2313450137" sldId="353"/>
        </pc:sldMkLst>
      </pc:sldChg>
      <pc:sldChg chg="del">
        <pc:chgData name="Carly Pettiona" userId="S::carly.pettiona@healingfoundation.org.au::8cfcf547-e567-4a67-ae5f-7d6e6196302b" providerId="AD" clId="Web-{BF973C56-354F-3691-9219-61CA5F28F356}" dt="2023-07-25T00:16:50.308" v="2343"/>
        <pc:sldMkLst>
          <pc:docMk/>
          <pc:sldMk cId="2891482" sldId="354"/>
        </pc:sldMkLst>
      </pc:sldChg>
      <pc:sldChg chg="addSp delSp modSp modNotes">
        <pc:chgData name="Carly Pettiona" userId="S::carly.pettiona@healingfoundation.org.au::8cfcf547-e567-4a67-ae5f-7d6e6196302b" providerId="AD" clId="Web-{BF973C56-354F-3691-9219-61CA5F28F356}" dt="2023-07-25T00:24:33.021" v="2794"/>
        <pc:sldMkLst>
          <pc:docMk/>
          <pc:sldMk cId="4090891799" sldId="355"/>
        </pc:sldMkLst>
        <pc:spChg chg="add mod">
          <ac:chgData name="Carly Pettiona" userId="S::carly.pettiona@healingfoundation.org.au::8cfcf547-e567-4a67-ae5f-7d6e6196302b" providerId="AD" clId="Web-{BF973C56-354F-3691-9219-61CA5F28F356}" dt="2023-07-24T21:54:17.235" v="862" actId="20577"/>
          <ac:spMkLst>
            <pc:docMk/>
            <pc:sldMk cId="4090891799" sldId="355"/>
            <ac:spMk id="4" creationId="{EE32F98A-CAF5-7597-C298-257EF27AFFAA}"/>
          </ac:spMkLst>
        </pc:spChg>
        <pc:spChg chg="mod">
          <ac:chgData name="Carly Pettiona" userId="S::carly.pettiona@healingfoundation.org.au::8cfcf547-e567-4a67-ae5f-7d6e6196302b" providerId="AD" clId="Web-{BF973C56-354F-3691-9219-61CA5F28F356}" dt="2023-07-24T21:49:11.805" v="823" actId="1076"/>
          <ac:spMkLst>
            <pc:docMk/>
            <pc:sldMk cId="4090891799" sldId="355"/>
            <ac:spMk id="5" creationId="{166C9648-FC28-7275-F297-FB016F2CBF1A}"/>
          </ac:spMkLst>
        </pc:spChg>
        <pc:spChg chg="del mod">
          <ac:chgData name="Carly Pettiona" userId="S::carly.pettiona@healingfoundation.org.au::8cfcf547-e567-4a67-ae5f-7d6e6196302b" providerId="AD" clId="Web-{BF973C56-354F-3691-9219-61CA5F28F356}" dt="2023-07-24T21:49:08.180" v="822"/>
          <ac:spMkLst>
            <pc:docMk/>
            <pc:sldMk cId="4090891799" sldId="355"/>
            <ac:spMk id="6" creationId="{0525F5B9-8593-EEAA-F5E4-2CE07BF18483}"/>
          </ac:spMkLst>
        </pc:spChg>
        <pc:picChg chg="del">
          <ac:chgData name="Carly Pettiona" userId="S::carly.pettiona@healingfoundation.org.au::8cfcf547-e567-4a67-ae5f-7d6e6196302b" providerId="AD" clId="Web-{BF973C56-354F-3691-9219-61CA5F28F356}" dt="2023-07-24T21:48:18.053" v="816"/>
          <ac:picMkLst>
            <pc:docMk/>
            <pc:sldMk cId="4090891799" sldId="355"/>
            <ac:picMk id="2" creationId="{25AA3B8D-A672-2301-D3B4-8556637AF3C2}"/>
          </ac:picMkLst>
        </pc:picChg>
        <pc:picChg chg="mod">
          <ac:chgData name="Carly Pettiona" userId="S::carly.pettiona@healingfoundation.org.au::8cfcf547-e567-4a67-ae5f-7d6e6196302b" providerId="AD" clId="Web-{BF973C56-354F-3691-9219-61CA5F28F356}" dt="2023-07-24T21:51:27.574" v="853" actId="1076"/>
          <ac:picMkLst>
            <pc:docMk/>
            <pc:sldMk cId="4090891799" sldId="355"/>
            <ac:picMk id="20" creationId="{E91ACB26-13AE-B6F0-DE4D-E89FD78D20F4}"/>
          </ac:picMkLst>
        </pc:picChg>
      </pc:sldChg>
      <pc:sldChg chg="del">
        <pc:chgData name="Carly Pettiona" userId="S::carly.pettiona@healingfoundation.org.au::8cfcf547-e567-4a67-ae5f-7d6e6196302b" providerId="AD" clId="Web-{BF973C56-354F-3691-9219-61CA5F28F356}" dt="2023-07-24T23:22:17.470" v="2238"/>
        <pc:sldMkLst>
          <pc:docMk/>
          <pc:sldMk cId="1506061496" sldId="356"/>
        </pc:sldMkLst>
      </pc:sldChg>
      <pc:sldChg chg="del">
        <pc:chgData name="Carly Pettiona" userId="S::carly.pettiona@healingfoundation.org.au::8cfcf547-e567-4a67-ae5f-7d6e6196302b" providerId="AD" clId="Web-{BF973C56-354F-3691-9219-61CA5F28F356}" dt="2023-07-24T23:22:17.470" v="2237"/>
        <pc:sldMkLst>
          <pc:docMk/>
          <pc:sldMk cId="1662221074" sldId="357"/>
        </pc:sldMkLst>
      </pc:sldChg>
      <pc:sldChg chg="del">
        <pc:chgData name="Carly Pettiona" userId="S::carly.pettiona@healingfoundation.org.au::8cfcf547-e567-4a67-ae5f-7d6e6196302b" providerId="AD" clId="Web-{BF973C56-354F-3691-9219-61CA5F28F356}" dt="2023-07-24T23:22:17.454" v="2236"/>
        <pc:sldMkLst>
          <pc:docMk/>
          <pc:sldMk cId="225081102" sldId="358"/>
        </pc:sldMkLst>
      </pc:sldChg>
      <pc:sldChg chg="del">
        <pc:chgData name="Carly Pettiona" userId="S::carly.pettiona@healingfoundation.org.au::8cfcf547-e567-4a67-ae5f-7d6e6196302b" providerId="AD" clId="Web-{BF973C56-354F-3691-9219-61CA5F28F356}" dt="2023-07-24T23:22:17.454" v="2235"/>
        <pc:sldMkLst>
          <pc:docMk/>
          <pc:sldMk cId="1763097999" sldId="361"/>
        </pc:sldMkLst>
      </pc:sldChg>
      <pc:sldChg chg="delSp modSp">
        <pc:chgData name="Carly Pettiona" userId="S::carly.pettiona@healingfoundation.org.au::8cfcf547-e567-4a67-ae5f-7d6e6196302b" providerId="AD" clId="Web-{BF973C56-354F-3691-9219-61CA5F28F356}" dt="2023-07-24T23:23:00.799" v="2258" actId="20577"/>
        <pc:sldMkLst>
          <pc:docMk/>
          <pc:sldMk cId="4169424410" sldId="362"/>
        </pc:sldMkLst>
        <pc:spChg chg="mod">
          <ac:chgData name="Carly Pettiona" userId="S::carly.pettiona@healingfoundation.org.au::8cfcf547-e567-4a67-ae5f-7d6e6196302b" providerId="AD" clId="Web-{BF973C56-354F-3691-9219-61CA5F28F356}" dt="2023-07-24T23:22:50.502" v="2256" actId="20577"/>
          <ac:spMkLst>
            <pc:docMk/>
            <pc:sldMk cId="4169424410" sldId="362"/>
            <ac:spMk id="5" creationId="{166C9648-FC28-7275-F297-FB016F2CBF1A}"/>
          </ac:spMkLst>
        </pc:spChg>
        <pc:spChg chg="mod">
          <ac:chgData name="Carly Pettiona" userId="S::carly.pettiona@healingfoundation.org.au::8cfcf547-e567-4a67-ae5f-7d6e6196302b" providerId="AD" clId="Web-{BF973C56-354F-3691-9219-61CA5F28F356}" dt="2023-07-24T23:23:00.799" v="2258" actId="20577"/>
          <ac:spMkLst>
            <pc:docMk/>
            <pc:sldMk cId="4169424410" sldId="362"/>
            <ac:spMk id="6" creationId="{0525F5B9-8593-EEAA-F5E4-2CE07BF18483}"/>
          </ac:spMkLst>
        </pc:spChg>
        <pc:picChg chg="del">
          <ac:chgData name="Carly Pettiona" userId="S::carly.pettiona@healingfoundation.org.au::8cfcf547-e567-4a67-ae5f-7d6e6196302b" providerId="AD" clId="Web-{BF973C56-354F-3691-9219-61CA5F28F356}" dt="2023-07-24T23:22:51.861" v="2257"/>
          <ac:picMkLst>
            <pc:docMk/>
            <pc:sldMk cId="4169424410" sldId="362"/>
            <ac:picMk id="2" creationId="{2393F8F1-AD89-90E1-A0D1-95F979FC87B3}"/>
          </ac:picMkLst>
        </pc:picChg>
      </pc:sldChg>
      <pc:sldChg chg="del">
        <pc:chgData name="Carly Pettiona" userId="S::carly.pettiona@healingfoundation.org.au::8cfcf547-e567-4a67-ae5f-7d6e6196302b" providerId="AD" clId="Web-{BF973C56-354F-3691-9219-61CA5F28F356}" dt="2023-07-25T00:16:34.276" v="2341"/>
        <pc:sldMkLst>
          <pc:docMk/>
          <pc:sldMk cId="1837762416" sldId="366"/>
        </pc:sldMkLst>
      </pc:sldChg>
      <pc:sldChg chg="del">
        <pc:chgData name="Carly Pettiona" userId="S::carly.pettiona@healingfoundation.org.au::8cfcf547-e567-4a67-ae5f-7d6e6196302b" providerId="AD" clId="Web-{BF973C56-354F-3691-9219-61CA5F28F356}" dt="2023-07-25T00:16:34.276" v="2340"/>
        <pc:sldMkLst>
          <pc:docMk/>
          <pc:sldMk cId="1223015586" sldId="367"/>
        </pc:sldMkLst>
      </pc:sldChg>
      <pc:sldChg chg="del">
        <pc:chgData name="Carly Pettiona" userId="S::carly.pettiona@healingfoundation.org.au::8cfcf547-e567-4a67-ae5f-7d6e6196302b" providerId="AD" clId="Web-{BF973C56-354F-3691-9219-61CA5F28F356}" dt="2023-07-25T00:16:34.261" v="2334"/>
        <pc:sldMkLst>
          <pc:docMk/>
          <pc:sldMk cId="4280351858" sldId="374"/>
        </pc:sldMkLst>
      </pc:sldChg>
      <pc:sldChg chg="del">
        <pc:chgData name="Carly Pettiona" userId="S::carly.pettiona@healingfoundation.org.au::8cfcf547-e567-4a67-ae5f-7d6e6196302b" providerId="AD" clId="Web-{BF973C56-354F-3691-9219-61CA5F28F356}" dt="2023-07-25T00:16:34.261" v="2331"/>
        <pc:sldMkLst>
          <pc:docMk/>
          <pc:sldMk cId="1925128505" sldId="376"/>
        </pc:sldMkLst>
      </pc:sldChg>
      <pc:sldChg chg="del">
        <pc:chgData name="Carly Pettiona" userId="S::carly.pettiona@healingfoundation.org.au::8cfcf547-e567-4a67-ae5f-7d6e6196302b" providerId="AD" clId="Web-{BF973C56-354F-3691-9219-61CA5F28F356}" dt="2023-07-25T00:16:34.245" v="2327"/>
        <pc:sldMkLst>
          <pc:docMk/>
          <pc:sldMk cId="472057500" sldId="380"/>
        </pc:sldMkLst>
      </pc:sldChg>
      <pc:sldChg chg="addSp delSp modSp modNotes">
        <pc:chgData name="Carly Pettiona" userId="S::carly.pettiona@healingfoundation.org.au::8cfcf547-e567-4a67-ae5f-7d6e6196302b" providerId="AD" clId="Web-{BF973C56-354F-3691-9219-61CA5F28F356}" dt="2023-07-24T21:47:48.068" v="813" actId="1076"/>
        <pc:sldMkLst>
          <pc:docMk/>
          <pc:sldMk cId="336607889" sldId="385"/>
        </pc:sldMkLst>
        <pc:spChg chg="add del">
          <ac:chgData name="Carly Pettiona" userId="S::carly.pettiona@healingfoundation.org.au::8cfcf547-e567-4a67-ae5f-7d6e6196302b" providerId="AD" clId="Web-{BF973C56-354F-3691-9219-61CA5F28F356}" dt="2023-07-24T21:44:38.516" v="782"/>
          <ac:spMkLst>
            <pc:docMk/>
            <pc:sldMk cId="336607889" sldId="385"/>
            <ac:spMk id="4" creationId="{FEE2BE91-7C28-E379-DFE9-212FE8510B57}"/>
          </ac:spMkLst>
        </pc:spChg>
        <pc:spChg chg="mod">
          <ac:chgData name="Carly Pettiona" userId="S::carly.pettiona@healingfoundation.org.au::8cfcf547-e567-4a67-ae5f-7d6e6196302b" providerId="AD" clId="Web-{BF973C56-354F-3691-9219-61CA5F28F356}" dt="2023-07-24T21:47:48.068" v="813" actId="1076"/>
          <ac:spMkLst>
            <pc:docMk/>
            <pc:sldMk cId="336607889" sldId="385"/>
            <ac:spMk id="5" creationId="{1D0DFB20-AC56-A70F-BE57-312821FE351B}"/>
          </ac:spMkLst>
        </pc:spChg>
        <pc:spChg chg="add">
          <ac:chgData name="Carly Pettiona" userId="S::carly.pettiona@healingfoundation.org.au::8cfcf547-e567-4a67-ae5f-7d6e6196302b" providerId="AD" clId="Web-{BF973C56-354F-3691-9219-61CA5F28F356}" dt="2023-07-24T21:46:58.114" v="798"/>
          <ac:spMkLst>
            <pc:docMk/>
            <pc:sldMk cId="336607889" sldId="385"/>
            <ac:spMk id="7" creationId="{E4CC7256-697E-CC26-61A5-36E965660E87}"/>
          </ac:spMkLst>
        </pc:spChg>
        <pc:spChg chg="ord">
          <ac:chgData name="Carly Pettiona" userId="S::carly.pettiona@healingfoundation.org.au::8cfcf547-e567-4a67-ae5f-7d6e6196302b" providerId="AD" clId="Web-{BF973C56-354F-3691-9219-61CA5F28F356}" dt="2023-07-24T21:44:48.313" v="785"/>
          <ac:spMkLst>
            <pc:docMk/>
            <pc:sldMk cId="336607889" sldId="385"/>
            <ac:spMk id="31" creationId="{7E46F721-3785-414D-8697-16AF490E6806}"/>
          </ac:spMkLst>
        </pc:spChg>
        <pc:picChg chg="del">
          <ac:chgData name="Carly Pettiona" userId="S::carly.pettiona@healingfoundation.org.au::8cfcf547-e567-4a67-ae5f-7d6e6196302b" providerId="AD" clId="Web-{BF973C56-354F-3691-9219-61CA5F28F356}" dt="2023-07-24T21:43:42.718" v="774"/>
          <ac:picMkLst>
            <pc:docMk/>
            <pc:sldMk cId="336607889" sldId="385"/>
            <ac:picMk id="2" creationId="{86C3589D-7FD0-40D3-07C1-1C18DFE03EAC}"/>
          </ac:picMkLst>
        </pc:picChg>
        <pc:picChg chg="add del mod">
          <ac:chgData name="Carly Pettiona" userId="S::carly.pettiona@healingfoundation.org.au::8cfcf547-e567-4a67-ae5f-7d6e6196302b" providerId="AD" clId="Web-{BF973C56-354F-3691-9219-61CA5F28F356}" dt="2023-07-24T21:44:59.892" v="789"/>
          <ac:picMkLst>
            <pc:docMk/>
            <pc:sldMk cId="336607889" sldId="385"/>
            <ac:picMk id="3" creationId="{157AF905-53B4-CBA4-4AF9-E6937533BED7}"/>
          </ac:picMkLst>
        </pc:picChg>
        <pc:picChg chg="add mod modCrop">
          <ac:chgData name="Carly Pettiona" userId="S::carly.pettiona@healingfoundation.org.au::8cfcf547-e567-4a67-ae5f-7d6e6196302b" providerId="AD" clId="Web-{BF973C56-354F-3691-9219-61CA5F28F356}" dt="2023-07-24T21:47:36.724" v="803" actId="1076"/>
          <ac:picMkLst>
            <pc:docMk/>
            <pc:sldMk cId="336607889" sldId="385"/>
            <ac:picMk id="6" creationId="{8115D826-D05E-D0B1-BCEA-881C8C6DA66A}"/>
          </ac:picMkLst>
        </pc:picChg>
        <pc:picChg chg="add del mod">
          <ac:chgData name="Carly Pettiona" userId="S::carly.pettiona@healingfoundation.org.au::8cfcf547-e567-4a67-ae5f-7d6e6196302b" providerId="AD" clId="Web-{BF973C56-354F-3691-9219-61CA5F28F356}" dt="2023-07-24T21:46:38.394" v="795" actId="1076"/>
          <ac:picMkLst>
            <pc:docMk/>
            <pc:sldMk cId="336607889" sldId="385"/>
            <ac:picMk id="10" creationId="{793BD5FF-3A90-F709-2B58-43C73441EE34}"/>
          </ac:picMkLst>
        </pc:picChg>
      </pc:sldChg>
      <pc:sldChg chg="del">
        <pc:chgData name="Carly Pettiona" userId="S::carly.pettiona@healingfoundation.org.au::8cfcf547-e567-4a67-ae5f-7d6e6196302b" providerId="AD" clId="Web-{BF973C56-354F-3691-9219-61CA5F28F356}" dt="2023-07-25T00:16:34.276" v="2339"/>
        <pc:sldMkLst>
          <pc:docMk/>
          <pc:sldMk cId="318235647" sldId="388"/>
        </pc:sldMkLst>
      </pc:sldChg>
      <pc:sldChg chg="del">
        <pc:chgData name="Carly Pettiona" userId="S::carly.pettiona@healingfoundation.org.au::8cfcf547-e567-4a67-ae5f-7d6e6196302b" providerId="AD" clId="Web-{BF973C56-354F-3691-9219-61CA5F28F356}" dt="2023-07-25T00:16:34.261" v="2330"/>
        <pc:sldMkLst>
          <pc:docMk/>
          <pc:sldMk cId="3381825661" sldId="391"/>
        </pc:sldMkLst>
      </pc:sldChg>
      <pc:sldChg chg="modSp">
        <pc:chgData name="Carly Pettiona" userId="S::carly.pettiona@healingfoundation.org.au::8cfcf547-e567-4a67-ae5f-7d6e6196302b" providerId="AD" clId="Web-{BF973C56-354F-3691-9219-61CA5F28F356}" dt="2023-07-24T23:22:40.548" v="2251" actId="20577"/>
        <pc:sldMkLst>
          <pc:docMk/>
          <pc:sldMk cId="1008212083" sldId="392"/>
        </pc:sldMkLst>
        <pc:spChg chg="mod">
          <ac:chgData name="Carly Pettiona" userId="S::carly.pettiona@healingfoundation.org.au::8cfcf547-e567-4a67-ae5f-7d6e6196302b" providerId="AD" clId="Web-{BF973C56-354F-3691-9219-61CA5F28F356}" dt="2023-07-24T23:22:40.548" v="2251" actId="20577"/>
          <ac:spMkLst>
            <pc:docMk/>
            <pc:sldMk cId="1008212083" sldId="392"/>
            <ac:spMk id="5" creationId="{1D0DFB20-AC56-A70F-BE57-312821FE351B}"/>
          </ac:spMkLst>
        </pc:spChg>
      </pc:sldChg>
      <pc:sldChg chg="addSp delSp modSp modNotes">
        <pc:chgData name="Carly Pettiona" userId="S::carly.pettiona@healingfoundation.org.au::8cfcf547-e567-4a67-ae5f-7d6e6196302b" providerId="AD" clId="Web-{BF973C56-354F-3691-9219-61CA5F28F356}" dt="2023-07-25T00:21:45.611" v="2423"/>
        <pc:sldMkLst>
          <pc:docMk/>
          <pc:sldMk cId="3981675893" sldId="393"/>
        </pc:sldMkLst>
        <pc:spChg chg="add del mod">
          <ac:chgData name="Carly Pettiona" userId="S::carly.pettiona@healingfoundation.org.au::8cfcf547-e567-4a67-ae5f-7d6e6196302b" providerId="AD" clId="Web-{BF973C56-354F-3691-9219-61CA5F28F356}" dt="2023-07-25T00:21:06.251" v="2361"/>
          <ac:spMkLst>
            <pc:docMk/>
            <pc:sldMk cId="3981675893" sldId="393"/>
            <ac:spMk id="5" creationId="{D7B35547-E59D-F9DA-2DF6-A197709FAA14}"/>
          </ac:spMkLst>
        </pc:spChg>
        <pc:spChg chg="del">
          <ac:chgData name="Carly Pettiona" userId="S::carly.pettiona@healingfoundation.org.au::8cfcf547-e567-4a67-ae5f-7d6e6196302b" providerId="AD" clId="Web-{BF973C56-354F-3691-9219-61CA5F28F356}" dt="2023-07-25T00:20:59.563" v="2360"/>
          <ac:spMkLst>
            <pc:docMk/>
            <pc:sldMk cId="3981675893" sldId="393"/>
            <ac:spMk id="11" creationId="{00000000-0000-0000-0000-000000000000}"/>
          </ac:spMkLst>
        </pc:spChg>
        <pc:picChg chg="mod">
          <ac:chgData name="Carly Pettiona" userId="S::carly.pettiona@healingfoundation.org.au::8cfcf547-e567-4a67-ae5f-7d6e6196302b" providerId="AD" clId="Web-{BF973C56-354F-3691-9219-61CA5F28F356}" dt="2023-07-25T00:21:11.235" v="2364" actId="1076"/>
          <ac:picMkLst>
            <pc:docMk/>
            <pc:sldMk cId="3981675893" sldId="393"/>
            <ac:picMk id="3" creationId="{08D29EF6-F694-8F85-D12B-E09D22A1BB13}"/>
          </ac:picMkLst>
        </pc:picChg>
      </pc:sldChg>
      <pc:sldChg chg="del">
        <pc:chgData name="Carly Pettiona" userId="S::carly.pettiona@healingfoundation.org.au::8cfcf547-e567-4a67-ae5f-7d6e6196302b" providerId="AD" clId="Web-{BF973C56-354F-3691-9219-61CA5F28F356}" dt="2023-07-25T00:16:50.308" v="2345"/>
        <pc:sldMkLst>
          <pc:docMk/>
          <pc:sldMk cId="799605619" sldId="394"/>
        </pc:sldMkLst>
      </pc:sldChg>
      <pc:sldChg chg="addSp delSp modSp addAnim modNotes">
        <pc:chgData name="Carly Pettiona" userId="S::carly.pettiona@healingfoundation.org.au::8cfcf547-e567-4a67-ae5f-7d6e6196302b" providerId="AD" clId="Web-{BF973C56-354F-3691-9219-61CA5F28F356}" dt="2023-07-25T00:25:57.382" v="3004"/>
        <pc:sldMkLst>
          <pc:docMk/>
          <pc:sldMk cId="2303734533" sldId="395"/>
        </pc:sldMkLst>
        <pc:spChg chg="add del">
          <ac:chgData name="Carly Pettiona" userId="S::carly.pettiona@healingfoundation.org.au::8cfcf547-e567-4a67-ae5f-7d6e6196302b" providerId="AD" clId="Web-{BF973C56-354F-3691-9219-61CA5F28F356}" dt="2023-07-24T21:56:21.425" v="903"/>
          <ac:spMkLst>
            <pc:docMk/>
            <pc:sldMk cId="2303734533" sldId="395"/>
            <ac:spMk id="3" creationId="{8199A70C-4A98-1DFB-B244-A3CA180350B3}"/>
          </ac:spMkLst>
        </pc:spChg>
        <pc:spChg chg="del">
          <ac:chgData name="Carly Pettiona" userId="S::carly.pettiona@healingfoundation.org.au::8cfcf547-e567-4a67-ae5f-7d6e6196302b" providerId="AD" clId="Web-{BF973C56-354F-3691-9219-61CA5F28F356}" dt="2023-07-24T21:56:23.847" v="904"/>
          <ac:spMkLst>
            <pc:docMk/>
            <pc:sldMk cId="2303734533" sldId="395"/>
            <ac:spMk id="5" creationId="{166C9648-FC28-7275-F297-FB016F2CBF1A}"/>
          </ac:spMkLst>
        </pc:spChg>
        <pc:spChg chg="mod">
          <ac:chgData name="Carly Pettiona" userId="S::carly.pettiona@healingfoundation.org.au::8cfcf547-e567-4a67-ae5f-7d6e6196302b" providerId="AD" clId="Web-{BF973C56-354F-3691-9219-61CA5F28F356}" dt="2023-07-24T22:59:01.705" v="2192" actId="20577"/>
          <ac:spMkLst>
            <pc:docMk/>
            <pc:sldMk cId="2303734533" sldId="395"/>
            <ac:spMk id="6" creationId="{0525F5B9-8593-EEAA-F5E4-2CE07BF18483}"/>
          </ac:spMkLst>
        </pc:spChg>
        <pc:spChg chg="add mod">
          <ac:chgData name="Carly Pettiona" userId="S::carly.pettiona@healingfoundation.org.au::8cfcf547-e567-4a67-ae5f-7d6e6196302b" providerId="AD" clId="Web-{BF973C56-354F-3691-9219-61CA5F28F356}" dt="2023-07-25T00:13:06.897" v="2277" actId="20577"/>
          <ac:spMkLst>
            <pc:docMk/>
            <pc:sldMk cId="2303734533" sldId="395"/>
            <ac:spMk id="7" creationId="{F884C1FE-055D-316A-AE98-6DB52B1148F3}"/>
          </ac:spMkLst>
        </pc:spChg>
        <pc:spChg chg="add mod">
          <ac:chgData name="Carly Pettiona" userId="S::carly.pettiona@healingfoundation.org.au::8cfcf547-e567-4a67-ae5f-7d6e6196302b" providerId="AD" clId="Web-{BF973C56-354F-3691-9219-61CA5F28F356}" dt="2023-07-25T00:13:04.475" v="2276" actId="20577"/>
          <ac:spMkLst>
            <pc:docMk/>
            <pc:sldMk cId="2303734533" sldId="395"/>
            <ac:spMk id="9" creationId="{2E1EA48E-4FF6-BA71-C492-CC3A9E43F6B3}"/>
          </ac:spMkLst>
        </pc:spChg>
        <pc:picChg chg="mod">
          <ac:chgData name="Carly Pettiona" userId="S::carly.pettiona@healingfoundation.org.au::8cfcf547-e567-4a67-ae5f-7d6e6196302b" providerId="AD" clId="Web-{BF973C56-354F-3691-9219-61CA5F28F356}" dt="2023-07-24T22:00:45.573" v="1201" actId="1076"/>
          <ac:picMkLst>
            <pc:docMk/>
            <pc:sldMk cId="2303734533" sldId="395"/>
            <ac:picMk id="20" creationId="{E91ACB26-13AE-B6F0-DE4D-E89FD78D20F4}"/>
          </ac:picMkLst>
        </pc:picChg>
      </pc:sldChg>
      <pc:sldChg chg="addSp delSp modSp modNotes">
        <pc:chgData name="Carly Pettiona" userId="S::carly.pettiona@healingfoundation.org.au::8cfcf547-e567-4a67-ae5f-7d6e6196302b" providerId="AD" clId="Web-{BF973C56-354F-3691-9219-61CA5F28F356}" dt="2023-07-25T00:14:29.039" v="2287" actId="1076"/>
        <pc:sldMkLst>
          <pc:docMk/>
          <pc:sldMk cId="4028999980" sldId="396"/>
        </pc:sldMkLst>
        <pc:spChg chg="mod">
          <ac:chgData name="Carly Pettiona" userId="S::carly.pettiona@healingfoundation.org.au::8cfcf547-e567-4a67-ae5f-7d6e6196302b" providerId="AD" clId="Web-{BF973C56-354F-3691-9219-61CA5F28F356}" dt="2023-07-25T00:14:24.477" v="2286" actId="20577"/>
          <ac:spMkLst>
            <pc:docMk/>
            <pc:sldMk cId="4028999980" sldId="396"/>
            <ac:spMk id="5" creationId="{166C9648-FC28-7275-F297-FB016F2CBF1A}"/>
          </ac:spMkLst>
        </pc:spChg>
        <pc:spChg chg="del mod">
          <ac:chgData name="Carly Pettiona" userId="S::carly.pettiona@healingfoundation.org.au::8cfcf547-e567-4a67-ae5f-7d6e6196302b" providerId="AD" clId="Web-{BF973C56-354F-3691-9219-61CA5F28F356}" dt="2023-07-24T21:55:27.908" v="900"/>
          <ac:spMkLst>
            <pc:docMk/>
            <pc:sldMk cId="4028999980" sldId="396"/>
            <ac:spMk id="6" creationId="{0525F5B9-8593-EEAA-F5E4-2CE07BF18483}"/>
          </ac:spMkLst>
        </pc:spChg>
        <pc:picChg chg="add del mod">
          <ac:chgData name="Carly Pettiona" userId="S::carly.pettiona@healingfoundation.org.au::8cfcf547-e567-4a67-ae5f-7d6e6196302b" providerId="AD" clId="Web-{BF973C56-354F-3691-9219-61CA5F28F356}" dt="2023-07-24T22:55:57.232" v="2169"/>
          <ac:picMkLst>
            <pc:docMk/>
            <pc:sldMk cId="4028999980" sldId="396"/>
            <ac:picMk id="2" creationId="{594B0B05-DDE6-95E6-2CB4-6EBE130A824F}"/>
          </ac:picMkLst>
        </pc:picChg>
        <pc:picChg chg="add del mod">
          <ac:chgData name="Carly Pettiona" userId="S::carly.pettiona@healingfoundation.org.au::8cfcf547-e567-4a67-ae5f-7d6e6196302b" providerId="AD" clId="Web-{BF973C56-354F-3691-9219-61CA5F28F356}" dt="2023-07-24T23:18:54.731" v="2228"/>
          <ac:picMkLst>
            <pc:docMk/>
            <pc:sldMk cId="4028999980" sldId="396"/>
            <ac:picMk id="3" creationId="{6115E645-5618-873E-D2A2-EA520990CA6C}"/>
          </ac:picMkLst>
        </pc:picChg>
        <pc:picChg chg="del">
          <ac:chgData name="Carly Pettiona" userId="S::carly.pettiona@healingfoundation.org.au::8cfcf547-e567-4a67-ae5f-7d6e6196302b" providerId="AD" clId="Web-{BF973C56-354F-3691-9219-61CA5F28F356}" dt="2023-07-24T21:55:13.658" v="897"/>
          <ac:picMkLst>
            <pc:docMk/>
            <pc:sldMk cId="4028999980" sldId="396"/>
            <ac:picMk id="3" creationId="{EDE763E0-75BE-D178-BA8D-C8F349E9A8EA}"/>
          </ac:picMkLst>
        </pc:picChg>
        <pc:picChg chg="add mod">
          <ac:chgData name="Carly Pettiona" userId="S::carly.pettiona@healingfoundation.org.au::8cfcf547-e567-4a67-ae5f-7d6e6196302b" providerId="AD" clId="Web-{BF973C56-354F-3691-9219-61CA5F28F356}" dt="2023-07-25T00:14:29.039" v="2287" actId="1076"/>
          <ac:picMkLst>
            <pc:docMk/>
            <pc:sldMk cId="4028999980" sldId="396"/>
            <ac:picMk id="4" creationId="{CC8E597B-7EC1-DF2D-81FB-0C262BE7C01E}"/>
          </ac:picMkLst>
        </pc:picChg>
      </pc:sldChg>
      <pc:sldChg chg="addSp delSp modSp modNotes">
        <pc:chgData name="Carly Pettiona" userId="S::carly.pettiona@healingfoundation.org.au::8cfcf547-e567-4a67-ae5f-7d6e6196302b" providerId="AD" clId="Web-{BF973C56-354F-3691-9219-61CA5F28F356}" dt="2023-07-24T22:11:46.590" v="1493" actId="1076"/>
        <pc:sldMkLst>
          <pc:docMk/>
          <pc:sldMk cId="1685337824" sldId="397"/>
        </pc:sldMkLst>
        <pc:spChg chg="mod">
          <ac:chgData name="Carly Pettiona" userId="S::carly.pettiona@healingfoundation.org.au::8cfcf547-e567-4a67-ae5f-7d6e6196302b" providerId="AD" clId="Web-{BF973C56-354F-3691-9219-61CA5F28F356}" dt="2023-07-24T22:07:51.912" v="1453"/>
          <ac:spMkLst>
            <pc:docMk/>
            <pc:sldMk cId="1685337824" sldId="397"/>
            <ac:spMk id="5" creationId="{166C9648-FC28-7275-F297-FB016F2CBF1A}"/>
          </ac:spMkLst>
        </pc:spChg>
        <pc:spChg chg="add del mod">
          <ac:chgData name="Carly Pettiona" userId="S::carly.pettiona@healingfoundation.org.au::8cfcf547-e567-4a67-ae5f-7d6e6196302b" providerId="AD" clId="Web-{BF973C56-354F-3691-9219-61CA5F28F356}" dt="2023-07-24T22:11:46.590" v="1493" actId="1076"/>
          <ac:spMkLst>
            <pc:docMk/>
            <pc:sldMk cId="1685337824" sldId="397"/>
            <ac:spMk id="6" creationId="{0525F5B9-8593-EEAA-F5E4-2CE07BF18483}"/>
          </ac:spMkLst>
        </pc:spChg>
        <pc:picChg chg="mod">
          <ac:chgData name="Carly Pettiona" userId="S::carly.pettiona@healingfoundation.org.au::8cfcf547-e567-4a67-ae5f-7d6e6196302b" providerId="AD" clId="Web-{BF973C56-354F-3691-9219-61CA5F28F356}" dt="2023-07-24T22:11:42.731" v="1492" actId="1076"/>
          <ac:picMkLst>
            <pc:docMk/>
            <pc:sldMk cId="1685337824" sldId="397"/>
            <ac:picMk id="20" creationId="{E91ACB26-13AE-B6F0-DE4D-E89FD78D20F4}"/>
          </ac:picMkLst>
        </pc:picChg>
      </pc:sldChg>
      <pc:sldChg chg="del">
        <pc:chgData name="Carly Pettiona" userId="S::carly.pettiona@healingfoundation.org.au::8cfcf547-e567-4a67-ae5f-7d6e6196302b" providerId="AD" clId="Web-{BF973C56-354F-3691-9219-61CA5F28F356}" dt="2023-07-25T00:16:34.276" v="2342"/>
        <pc:sldMkLst>
          <pc:docMk/>
          <pc:sldMk cId="1823806733" sldId="398"/>
        </pc:sldMkLst>
      </pc:sldChg>
      <pc:sldChg chg="del">
        <pc:chgData name="Carly Pettiona" userId="S::carly.pettiona@healingfoundation.org.au::8cfcf547-e567-4a67-ae5f-7d6e6196302b" providerId="AD" clId="Web-{BF973C56-354F-3691-9219-61CA5F28F356}" dt="2023-07-25T00:16:34.261" v="2335"/>
        <pc:sldMkLst>
          <pc:docMk/>
          <pc:sldMk cId="3257490337" sldId="401"/>
        </pc:sldMkLst>
      </pc:sldChg>
      <pc:sldChg chg="del">
        <pc:chgData name="Carly Pettiona" userId="S::carly.pettiona@healingfoundation.org.au::8cfcf547-e567-4a67-ae5f-7d6e6196302b" providerId="AD" clId="Web-{BF973C56-354F-3691-9219-61CA5F28F356}" dt="2023-07-25T00:16:34.261" v="2333"/>
        <pc:sldMkLst>
          <pc:docMk/>
          <pc:sldMk cId="47864436" sldId="402"/>
        </pc:sldMkLst>
      </pc:sldChg>
      <pc:sldChg chg="del">
        <pc:chgData name="Carly Pettiona" userId="S::carly.pettiona@healingfoundation.org.au::8cfcf547-e567-4a67-ae5f-7d6e6196302b" providerId="AD" clId="Web-{BF973C56-354F-3691-9219-61CA5F28F356}" dt="2023-07-25T00:16:34.261" v="2332"/>
        <pc:sldMkLst>
          <pc:docMk/>
          <pc:sldMk cId="1922779739" sldId="403"/>
        </pc:sldMkLst>
      </pc:sldChg>
      <pc:sldChg chg="del">
        <pc:chgData name="Carly Pettiona" userId="S::carly.pettiona@healingfoundation.org.au::8cfcf547-e567-4a67-ae5f-7d6e6196302b" providerId="AD" clId="Web-{BF973C56-354F-3691-9219-61CA5F28F356}" dt="2023-07-25T00:16:34.261" v="2329"/>
        <pc:sldMkLst>
          <pc:docMk/>
          <pc:sldMk cId="2439812275" sldId="404"/>
        </pc:sldMkLst>
      </pc:sldChg>
      <pc:sldChg chg="del">
        <pc:chgData name="Carly Pettiona" userId="S::carly.pettiona@healingfoundation.org.au::8cfcf547-e567-4a67-ae5f-7d6e6196302b" providerId="AD" clId="Web-{BF973C56-354F-3691-9219-61CA5F28F356}" dt="2023-07-25T00:16:34.261" v="2328"/>
        <pc:sldMkLst>
          <pc:docMk/>
          <pc:sldMk cId="1280448885" sldId="405"/>
        </pc:sldMkLst>
      </pc:sldChg>
      <pc:sldChg chg="del">
        <pc:chgData name="Carly Pettiona" userId="S::carly.pettiona@healingfoundation.org.au::8cfcf547-e567-4a67-ae5f-7d6e6196302b" providerId="AD" clId="Web-{BF973C56-354F-3691-9219-61CA5F28F356}" dt="2023-07-25T00:16:34.245" v="2325"/>
        <pc:sldMkLst>
          <pc:docMk/>
          <pc:sldMk cId="168037918" sldId="406"/>
        </pc:sldMkLst>
      </pc:sldChg>
      <pc:sldChg chg="del">
        <pc:chgData name="Carly Pettiona" userId="S::carly.pettiona@healingfoundation.org.au::8cfcf547-e567-4a67-ae5f-7d6e6196302b" providerId="AD" clId="Web-{BF973C56-354F-3691-9219-61CA5F28F356}" dt="2023-07-25T00:16:34.245" v="2323"/>
        <pc:sldMkLst>
          <pc:docMk/>
          <pc:sldMk cId="3715312189" sldId="407"/>
        </pc:sldMkLst>
      </pc:sldChg>
      <pc:sldChg chg="del">
        <pc:chgData name="Carly Pettiona" userId="S::carly.pettiona@healingfoundation.org.au::8cfcf547-e567-4a67-ae5f-7d6e6196302b" providerId="AD" clId="Web-{BF973C56-354F-3691-9219-61CA5F28F356}" dt="2023-07-25T00:16:34.245" v="2320"/>
        <pc:sldMkLst>
          <pc:docMk/>
          <pc:sldMk cId="2545369740" sldId="408"/>
        </pc:sldMkLst>
      </pc:sldChg>
      <pc:sldChg chg="del">
        <pc:chgData name="Carly Pettiona" userId="S::carly.pettiona@healingfoundation.org.au::8cfcf547-e567-4a67-ae5f-7d6e6196302b" providerId="AD" clId="Web-{BF973C56-354F-3691-9219-61CA5F28F356}" dt="2023-07-25T00:16:34.245" v="2321"/>
        <pc:sldMkLst>
          <pc:docMk/>
          <pc:sldMk cId="1572899187" sldId="409"/>
        </pc:sldMkLst>
      </pc:sldChg>
      <pc:sldChg chg="del">
        <pc:chgData name="Carly Pettiona" userId="S::carly.pettiona@healingfoundation.org.au::8cfcf547-e567-4a67-ae5f-7d6e6196302b" providerId="AD" clId="Web-{BF973C56-354F-3691-9219-61CA5F28F356}" dt="2023-07-25T00:16:34.276" v="2338"/>
        <pc:sldMkLst>
          <pc:docMk/>
          <pc:sldMk cId="3741338982" sldId="410"/>
        </pc:sldMkLst>
      </pc:sldChg>
      <pc:sldChg chg="del">
        <pc:chgData name="Carly Pettiona" userId="S::carly.pettiona@healingfoundation.org.au::8cfcf547-e567-4a67-ae5f-7d6e6196302b" providerId="AD" clId="Web-{BF973C56-354F-3691-9219-61CA5F28F356}" dt="2023-07-25T00:16:34.261" v="2336"/>
        <pc:sldMkLst>
          <pc:docMk/>
          <pc:sldMk cId="595883198" sldId="411"/>
        </pc:sldMkLst>
      </pc:sldChg>
      <pc:sldChg chg="del">
        <pc:chgData name="Carly Pettiona" userId="S::carly.pettiona@healingfoundation.org.au::8cfcf547-e567-4a67-ae5f-7d6e6196302b" providerId="AD" clId="Web-{BF973C56-354F-3691-9219-61CA5F28F356}" dt="2023-07-25T00:16:34.276" v="2337"/>
        <pc:sldMkLst>
          <pc:docMk/>
          <pc:sldMk cId="3116305799" sldId="412"/>
        </pc:sldMkLst>
      </pc:sldChg>
      <pc:sldChg chg="del">
        <pc:chgData name="Carly Pettiona" userId="S::carly.pettiona@healingfoundation.org.au::8cfcf547-e567-4a67-ae5f-7d6e6196302b" providerId="AD" clId="Web-{BF973C56-354F-3691-9219-61CA5F28F356}" dt="2023-07-25T00:16:34.245" v="2326"/>
        <pc:sldMkLst>
          <pc:docMk/>
          <pc:sldMk cId="88502523" sldId="413"/>
        </pc:sldMkLst>
      </pc:sldChg>
      <pc:sldChg chg="del">
        <pc:chgData name="Carly Pettiona" userId="S::carly.pettiona@healingfoundation.org.au::8cfcf547-e567-4a67-ae5f-7d6e6196302b" providerId="AD" clId="Web-{BF973C56-354F-3691-9219-61CA5F28F356}" dt="2023-07-25T00:16:34.245" v="2324"/>
        <pc:sldMkLst>
          <pc:docMk/>
          <pc:sldMk cId="2376458167" sldId="414"/>
        </pc:sldMkLst>
      </pc:sldChg>
      <pc:sldChg chg="del">
        <pc:chgData name="Carly Pettiona" userId="S::carly.pettiona@healingfoundation.org.au::8cfcf547-e567-4a67-ae5f-7d6e6196302b" providerId="AD" clId="Web-{BF973C56-354F-3691-9219-61CA5F28F356}" dt="2023-07-25T00:16:34.245" v="2322"/>
        <pc:sldMkLst>
          <pc:docMk/>
          <pc:sldMk cId="140796258" sldId="415"/>
        </pc:sldMkLst>
      </pc:sldChg>
      <pc:sldChg chg="del">
        <pc:chgData name="Carly Pettiona" userId="S::carly.pettiona@healingfoundation.org.au::8cfcf547-e567-4a67-ae5f-7d6e6196302b" providerId="AD" clId="Web-{BF973C56-354F-3691-9219-61CA5F28F356}" dt="2023-07-25T00:16:34.245" v="2319"/>
        <pc:sldMkLst>
          <pc:docMk/>
          <pc:sldMk cId="1798111264" sldId="416"/>
        </pc:sldMkLst>
      </pc:sldChg>
      <pc:sldChg chg="addSp delSp modSp add replId modNotes">
        <pc:chgData name="Carly Pettiona" userId="S::carly.pettiona@healingfoundation.org.au::8cfcf547-e567-4a67-ae5f-7d6e6196302b" providerId="AD" clId="Web-{BF973C56-354F-3691-9219-61CA5F28F356}" dt="2023-07-25T00:25:20.522" v="2898"/>
        <pc:sldMkLst>
          <pc:docMk/>
          <pc:sldMk cId="1541366499" sldId="417"/>
        </pc:sldMkLst>
        <pc:spChg chg="mod">
          <ac:chgData name="Carly Pettiona" userId="S::carly.pettiona@healingfoundation.org.au::8cfcf547-e567-4a67-ae5f-7d6e6196302b" providerId="AD" clId="Web-{BF973C56-354F-3691-9219-61CA5F28F356}" dt="2023-07-25T00:14:47.711" v="2292" actId="20577"/>
          <ac:spMkLst>
            <pc:docMk/>
            <pc:sldMk cId="1541366499" sldId="417"/>
            <ac:spMk id="6" creationId="{0525F5B9-8593-EEAA-F5E4-2CE07BF18483}"/>
          </ac:spMkLst>
        </pc:spChg>
        <pc:spChg chg="mod">
          <ac:chgData name="Carly Pettiona" userId="S::carly.pettiona@healingfoundation.org.au::8cfcf547-e567-4a67-ae5f-7d6e6196302b" providerId="AD" clId="Web-{BF973C56-354F-3691-9219-61CA5F28F356}" dt="2023-07-25T00:14:39.352" v="2289" actId="20577"/>
          <ac:spMkLst>
            <pc:docMk/>
            <pc:sldMk cId="1541366499" sldId="417"/>
            <ac:spMk id="7" creationId="{F884C1FE-055D-316A-AE98-6DB52B1148F3}"/>
          </ac:spMkLst>
        </pc:spChg>
        <pc:picChg chg="add del mod">
          <ac:chgData name="Carly Pettiona" userId="S::carly.pettiona@healingfoundation.org.au::8cfcf547-e567-4a67-ae5f-7d6e6196302b" providerId="AD" clId="Web-{BF973C56-354F-3691-9219-61CA5F28F356}" dt="2023-07-24T23:02:29.819" v="2193"/>
          <ac:picMkLst>
            <pc:docMk/>
            <pc:sldMk cId="1541366499" sldId="417"/>
            <ac:picMk id="2" creationId="{260D24DE-7C3F-16B4-6056-34883FD38894}"/>
          </ac:picMkLst>
        </pc:picChg>
        <pc:picChg chg="add mod">
          <ac:chgData name="Carly Pettiona" userId="S::carly.pettiona@healingfoundation.org.au::8cfcf547-e567-4a67-ae5f-7d6e6196302b" providerId="AD" clId="Web-{BF973C56-354F-3691-9219-61CA5F28F356}" dt="2023-07-24T23:02:35.819" v="2197" actId="1076"/>
          <ac:picMkLst>
            <pc:docMk/>
            <pc:sldMk cId="1541366499" sldId="417"/>
            <ac:picMk id="3" creationId="{492FFEB2-BD2F-56C9-4C26-455054E07372}"/>
          </ac:picMkLst>
        </pc:picChg>
      </pc:sldChg>
      <pc:sldChg chg="modSp add replId">
        <pc:chgData name="Carly Pettiona" userId="S::carly.pettiona@healingfoundation.org.au::8cfcf547-e567-4a67-ae5f-7d6e6196302b" providerId="AD" clId="Web-{BF973C56-354F-3691-9219-61CA5F28F356}" dt="2023-07-24T22:19:21.008" v="1686" actId="1076"/>
        <pc:sldMkLst>
          <pc:docMk/>
          <pc:sldMk cId="1497443700" sldId="418"/>
        </pc:sldMkLst>
        <pc:spChg chg="mod">
          <ac:chgData name="Carly Pettiona" userId="S::carly.pettiona@healingfoundation.org.au::8cfcf547-e567-4a67-ae5f-7d6e6196302b" providerId="AD" clId="Web-{BF973C56-354F-3691-9219-61CA5F28F356}" dt="2023-07-24T22:19:21.008" v="1686" actId="1076"/>
          <ac:spMkLst>
            <pc:docMk/>
            <pc:sldMk cId="1497443700" sldId="418"/>
            <ac:spMk id="6" creationId="{0525F5B9-8593-EEAA-F5E4-2CE07BF18483}"/>
          </ac:spMkLst>
        </pc:spChg>
      </pc:sldChg>
      <pc:sldChg chg="addSp delSp modSp new modNotes">
        <pc:chgData name="Carly Pettiona" userId="S::carly.pettiona@healingfoundation.org.au::8cfcf547-e567-4a67-ae5f-7d6e6196302b" providerId="AD" clId="Web-{BF973C56-354F-3691-9219-61CA5F28F356}" dt="2023-07-25T00:27:13.290" v="3072"/>
        <pc:sldMkLst>
          <pc:docMk/>
          <pc:sldMk cId="1359616049" sldId="419"/>
        </pc:sldMkLst>
        <pc:spChg chg="add del">
          <ac:chgData name="Carly Pettiona" userId="S::carly.pettiona@healingfoundation.org.au::8cfcf547-e567-4a67-ae5f-7d6e6196302b" providerId="AD" clId="Web-{BF973C56-354F-3691-9219-61CA5F28F356}" dt="2023-07-24T22:22:01.216" v="1697"/>
          <ac:spMkLst>
            <pc:docMk/>
            <pc:sldMk cId="1359616049" sldId="419"/>
            <ac:spMk id="3" creationId="{2FAC490F-5066-8000-0A42-E500C05E01B4}"/>
          </ac:spMkLst>
        </pc:spChg>
        <pc:spChg chg="add mod">
          <ac:chgData name="Carly Pettiona" userId="S::carly.pettiona@healingfoundation.org.au::8cfcf547-e567-4a67-ae5f-7d6e6196302b" providerId="AD" clId="Web-{BF973C56-354F-3691-9219-61CA5F28F356}" dt="2023-07-25T00:26:31.211" v="3008" actId="20577"/>
          <ac:spMkLst>
            <pc:docMk/>
            <pc:sldMk cId="1359616049" sldId="419"/>
            <ac:spMk id="7" creationId="{1CC5BEA2-F6D3-2DBA-0EB6-EB0E511FE869}"/>
          </ac:spMkLst>
        </pc:spChg>
        <pc:picChg chg="add ord">
          <ac:chgData name="Carly Pettiona" userId="S::carly.pettiona@healingfoundation.org.au::8cfcf547-e567-4a67-ae5f-7d6e6196302b" providerId="AD" clId="Web-{BF973C56-354F-3691-9219-61CA5F28F356}" dt="2023-07-24T22:22:07.810" v="1698"/>
          <ac:picMkLst>
            <pc:docMk/>
            <pc:sldMk cId="1359616049" sldId="419"/>
            <ac:picMk id="5" creationId="{97D346BD-E446-F994-82EA-4F5451E46608}"/>
          </ac:picMkLst>
        </pc:picChg>
        <pc:picChg chg="add">
          <ac:chgData name="Carly Pettiona" userId="S::carly.pettiona@healingfoundation.org.au::8cfcf547-e567-4a67-ae5f-7d6e6196302b" providerId="AD" clId="Web-{BF973C56-354F-3691-9219-61CA5F28F356}" dt="2023-07-24T22:20:44.698" v="1690"/>
          <ac:picMkLst>
            <pc:docMk/>
            <pc:sldMk cId="1359616049" sldId="419"/>
            <ac:picMk id="9" creationId="{9852C79F-DEC7-2062-6ACC-A2FA19CEE09F}"/>
          </ac:picMkLst>
        </pc:picChg>
        <pc:picChg chg="add del mod ord">
          <ac:chgData name="Carly Pettiona" userId="S::carly.pettiona@healingfoundation.org.au::8cfcf547-e567-4a67-ae5f-7d6e6196302b" providerId="AD" clId="Web-{BF973C56-354F-3691-9219-61CA5F28F356}" dt="2023-07-24T22:21:57.059" v="1696"/>
          <ac:picMkLst>
            <pc:docMk/>
            <pc:sldMk cId="1359616049" sldId="419"/>
            <ac:picMk id="10" creationId="{46158604-3535-CBA2-99BB-E474E16237E0}"/>
          </ac:picMkLst>
        </pc:picChg>
        <pc:picChg chg="add del mod">
          <ac:chgData name="Carly Pettiona" userId="S::carly.pettiona@healingfoundation.org.au::8cfcf547-e567-4a67-ae5f-7d6e6196302b" providerId="AD" clId="Web-{BF973C56-354F-3691-9219-61CA5F28F356}" dt="2023-07-24T22:21:55.684" v="1695"/>
          <ac:picMkLst>
            <pc:docMk/>
            <pc:sldMk cId="1359616049" sldId="419"/>
            <ac:picMk id="11" creationId="{3BA333D8-5444-C1D8-A9A7-FF1CD8E4B6CD}"/>
          </ac:picMkLst>
        </pc:picChg>
        <pc:picChg chg="add mod ord">
          <ac:chgData name="Carly Pettiona" userId="S::carly.pettiona@healingfoundation.org.au::8cfcf547-e567-4a67-ae5f-7d6e6196302b" providerId="AD" clId="Web-{BF973C56-354F-3691-9219-61CA5F28F356}" dt="2023-07-24T22:22:01.216" v="1697"/>
          <ac:picMkLst>
            <pc:docMk/>
            <pc:sldMk cId="1359616049" sldId="419"/>
            <ac:picMk id="12" creationId="{0217CA9B-7F80-BAB8-C342-619D8348632C}"/>
          </ac:picMkLst>
        </pc:picChg>
      </pc:sldChg>
      <pc:sldChg chg="addSp delSp modSp add replId modNotes">
        <pc:chgData name="Carly Pettiona" userId="S::carly.pettiona@healingfoundation.org.au::8cfcf547-e567-4a67-ae5f-7d6e6196302b" providerId="AD" clId="Web-{BF973C56-354F-3691-9219-61CA5F28F356}" dt="2023-07-25T00:15:38.353" v="2300" actId="1076"/>
        <pc:sldMkLst>
          <pc:docMk/>
          <pc:sldMk cId="3741425408" sldId="420"/>
        </pc:sldMkLst>
        <pc:spChg chg="mod">
          <ac:chgData name="Carly Pettiona" userId="S::carly.pettiona@healingfoundation.org.au::8cfcf547-e567-4a67-ae5f-7d6e6196302b" providerId="AD" clId="Web-{BF973C56-354F-3691-9219-61CA5F28F356}" dt="2023-07-24T22:23:01.639" v="1707" actId="20577"/>
          <ac:spMkLst>
            <pc:docMk/>
            <pc:sldMk cId="3741425408" sldId="420"/>
            <ac:spMk id="5" creationId="{166C9648-FC28-7275-F297-FB016F2CBF1A}"/>
          </ac:spMkLst>
        </pc:spChg>
        <pc:picChg chg="add del mod">
          <ac:chgData name="Carly Pettiona" userId="S::carly.pettiona@healingfoundation.org.au::8cfcf547-e567-4a67-ae5f-7d6e6196302b" providerId="AD" clId="Web-{BF973C56-354F-3691-9219-61CA5F28F356}" dt="2023-07-24T23:18:59.043" v="2229"/>
          <ac:picMkLst>
            <pc:docMk/>
            <pc:sldMk cId="3741425408" sldId="420"/>
            <ac:picMk id="2" creationId="{282C0BF4-43DF-250C-2E7E-AA08777316E7}"/>
          </ac:picMkLst>
        </pc:picChg>
        <pc:picChg chg="add mod">
          <ac:chgData name="Carly Pettiona" userId="S::carly.pettiona@healingfoundation.org.au::8cfcf547-e567-4a67-ae5f-7d6e6196302b" providerId="AD" clId="Web-{BF973C56-354F-3691-9219-61CA5F28F356}" dt="2023-07-25T00:15:38.353" v="2300" actId="1076"/>
          <ac:picMkLst>
            <pc:docMk/>
            <pc:sldMk cId="3741425408" sldId="420"/>
            <ac:picMk id="3" creationId="{9DC4A3C1-18FF-3CDE-2C53-37AED910E198}"/>
          </ac:picMkLst>
        </pc:picChg>
      </pc:sldChg>
      <pc:sldChg chg="addSp modSp add replId">
        <pc:chgData name="Carly Pettiona" userId="S::carly.pettiona@healingfoundation.org.au::8cfcf547-e567-4a67-ae5f-7d6e6196302b" providerId="AD" clId="Web-{BF973C56-354F-3691-9219-61CA5F28F356}" dt="2023-07-25T00:27:31.775" v="3073" actId="20577"/>
        <pc:sldMkLst>
          <pc:docMk/>
          <pc:sldMk cId="401943908" sldId="421"/>
        </pc:sldMkLst>
        <pc:spChg chg="add mod">
          <ac:chgData name="Carly Pettiona" userId="S::carly.pettiona@healingfoundation.org.au::8cfcf547-e567-4a67-ae5f-7d6e6196302b" providerId="AD" clId="Web-{BF973C56-354F-3691-9219-61CA5F28F356}" dt="2023-07-25T00:27:31.775" v="3073" actId="20577"/>
          <ac:spMkLst>
            <pc:docMk/>
            <pc:sldMk cId="401943908" sldId="421"/>
            <ac:spMk id="3" creationId="{8C6A52FA-A2C9-B45B-C2FE-BBE185638D75}"/>
          </ac:spMkLst>
        </pc:spChg>
        <pc:picChg chg="add mod">
          <ac:chgData name="Carly Pettiona" userId="S::carly.pettiona@healingfoundation.org.au::8cfcf547-e567-4a67-ae5f-7d6e6196302b" providerId="AD" clId="Web-{BF973C56-354F-3691-9219-61CA5F28F356}" dt="2023-07-24T23:21:35.109" v="2232" actId="14100"/>
          <ac:picMkLst>
            <pc:docMk/>
            <pc:sldMk cId="401943908" sldId="421"/>
            <ac:picMk id="2" creationId="{F9996AFB-0E53-4E23-2282-D861780BE626}"/>
          </ac:picMkLst>
        </pc:picChg>
      </pc:sldChg>
      <pc:sldChg chg="addSp modSp add replId modNotes">
        <pc:chgData name="Carly Pettiona" userId="S::carly.pettiona@healingfoundation.org.au::8cfcf547-e567-4a67-ae5f-7d6e6196302b" providerId="AD" clId="Web-{BF973C56-354F-3691-9219-61CA5F28F356}" dt="2023-07-25T00:28:31.901" v="3167"/>
        <pc:sldMkLst>
          <pc:docMk/>
          <pc:sldMk cId="987595282" sldId="422"/>
        </pc:sldMkLst>
        <pc:spChg chg="mod">
          <ac:chgData name="Carly Pettiona" userId="S::carly.pettiona@healingfoundation.org.au::8cfcf547-e567-4a67-ae5f-7d6e6196302b" providerId="AD" clId="Web-{BF973C56-354F-3691-9219-61CA5F28F356}" dt="2023-07-25T00:15:57.901" v="2307" actId="20577"/>
          <ac:spMkLst>
            <pc:docMk/>
            <pc:sldMk cId="987595282" sldId="422"/>
            <ac:spMk id="5" creationId="{166C9648-FC28-7275-F297-FB016F2CBF1A}"/>
          </ac:spMkLst>
        </pc:spChg>
        <pc:picChg chg="add mod">
          <ac:chgData name="Carly Pettiona" userId="S::carly.pettiona@healingfoundation.org.au::8cfcf547-e567-4a67-ae5f-7d6e6196302b" providerId="AD" clId="Web-{BF973C56-354F-3691-9219-61CA5F28F356}" dt="2023-07-24T22:27:05.021" v="1788" actId="1076"/>
          <ac:picMkLst>
            <pc:docMk/>
            <pc:sldMk cId="987595282" sldId="422"/>
            <ac:picMk id="2" creationId="{6227DCF4-14F9-AF77-4C83-CADD7BD0F323}"/>
          </ac:picMkLst>
        </pc:picChg>
      </pc:sldChg>
      <pc:sldChg chg="addSp delSp modSp add replId addAnim modAnim modNotes">
        <pc:chgData name="Carly Pettiona" userId="S::carly.pettiona@healingfoundation.org.au::8cfcf547-e567-4a67-ae5f-7d6e6196302b" providerId="AD" clId="Web-{BF973C56-354F-3691-9219-61CA5F28F356}" dt="2023-07-25T00:28:40.527" v="3177"/>
        <pc:sldMkLst>
          <pc:docMk/>
          <pc:sldMk cId="2114137976" sldId="423"/>
        </pc:sldMkLst>
        <pc:spChg chg="add mod">
          <ac:chgData name="Carly Pettiona" userId="S::carly.pettiona@healingfoundation.org.au::8cfcf547-e567-4a67-ae5f-7d6e6196302b" providerId="AD" clId="Web-{BF973C56-354F-3691-9219-61CA5F28F356}" dt="2023-07-25T00:05:56.747" v="2266" actId="20577"/>
          <ac:spMkLst>
            <pc:docMk/>
            <pc:sldMk cId="2114137976" sldId="423"/>
            <ac:spMk id="4" creationId="{2CC09717-EB56-7C10-F485-AE70A41ADA7D}"/>
          </ac:spMkLst>
        </pc:spChg>
        <pc:spChg chg="mod">
          <ac:chgData name="Carly Pettiona" userId="S::carly.pettiona@healingfoundation.org.au::8cfcf547-e567-4a67-ae5f-7d6e6196302b" providerId="AD" clId="Web-{BF973C56-354F-3691-9219-61CA5F28F356}" dt="2023-07-25T00:15:48.853" v="2304" actId="20577"/>
          <ac:spMkLst>
            <pc:docMk/>
            <pc:sldMk cId="2114137976" sldId="423"/>
            <ac:spMk id="5" creationId="{166C9648-FC28-7275-F297-FB016F2CBF1A}"/>
          </ac:spMkLst>
        </pc:spChg>
        <pc:picChg chg="del">
          <ac:chgData name="Carly Pettiona" userId="S::carly.pettiona@healingfoundation.org.au::8cfcf547-e567-4a67-ae5f-7d6e6196302b" providerId="AD" clId="Web-{BF973C56-354F-3691-9219-61CA5F28F356}" dt="2023-07-24T22:27:40.709" v="1790"/>
          <ac:picMkLst>
            <pc:docMk/>
            <pc:sldMk cId="2114137976" sldId="423"/>
            <ac:picMk id="2" creationId="{6227DCF4-14F9-AF77-4C83-CADD7BD0F323}"/>
          </ac:picMkLst>
        </pc:picChg>
        <pc:picChg chg="mod">
          <ac:chgData name="Carly Pettiona" userId="S::carly.pettiona@healingfoundation.org.au::8cfcf547-e567-4a67-ae5f-7d6e6196302b" providerId="AD" clId="Web-{BF973C56-354F-3691-9219-61CA5F28F356}" dt="2023-07-24T23:02:46.835" v="2200" actId="1076"/>
          <ac:picMkLst>
            <pc:docMk/>
            <pc:sldMk cId="2114137976" sldId="423"/>
            <ac:picMk id="20" creationId="{E91ACB26-13AE-B6F0-DE4D-E89FD78D20F4}"/>
          </ac:picMkLst>
        </pc:picChg>
      </pc:sldChg>
      <pc:sldChg chg="addSp delSp modSp add replId addAnim delAnim modNotes">
        <pc:chgData name="Carly Pettiona" userId="S::carly.pettiona@healingfoundation.org.au::8cfcf547-e567-4a67-ae5f-7d6e6196302b" providerId="AD" clId="Web-{BF973C56-354F-3691-9219-61CA5F28F356}" dt="2023-07-25T00:16:22.307" v="2318" actId="20577"/>
        <pc:sldMkLst>
          <pc:docMk/>
          <pc:sldMk cId="357813919" sldId="424"/>
        </pc:sldMkLst>
        <pc:spChg chg="add del mod">
          <ac:chgData name="Carly Pettiona" userId="S::carly.pettiona@healingfoundation.org.au::8cfcf547-e567-4a67-ae5f-7d6e6196302b" providerId="AD" clId="Web-{BF973C56-354F-3691-9219-61CA5F28F356}" dt="2023-07-25T00:05:49.794" v="2264" actId="20577"/>
          <ac:spMkLst>
            <pc:docMk/>
            <pc:sldMk cId="357813919" sldId="424"/>
            <ac:spMk id="4" creationId="{2CC09717-EB56-7C10-F485-AE70A41ADA7D}"/>
          </ac:spMkLst>
        </pc:spChg>
        <pc:spChg chg="add del mod">
          <ac:chgData name="Carly Pettiona" userId="S::carly.pettiona@healingfoundation.org.au::8cfcf547-e567-4a67-ae5f-7d6e6196302b" providerId="AD" clId="Web-{BF973C56-354F-3691-9219-61CA5F28F356}" dt="2023-07-25T00:16:22.307" v="2318" actId="20577"/>
          <ac:spMkLst>
            <pc:docMk/>
            <pc:sldMk cId="357813919" sldId="424"/>
            <ac:spMk id="5" creationId="{166C9648-FC28-7275-F297-FB016F2CBF1A}"/>
          </ac:spMkLst>
        </pc:spChg>
        <pc:picChg chg="add">
          <ac:chgData name="Carly Pettiona" userId="S::carly.pettiona@healingfoundation.org.au::8cfcf547-e567-4a67-ae5f-7d6e6196302b" providerId="AD" clId="Web-{BF973C56-354F-3691-9219-61CA5F28F356}" dt="2023-07-24T23:21:48.391" v="2233"/>
          <ac:picMkLst>
            <pc:docMk/>
            <pc:sldMk cId="357813919" sldId="424"/>
            <ac:picMk id="3" creationId="{52DFA883-E15B-BA00-4ECF-353A7735C720}"/>
          </ac:picMkLst>
        </pc:picChg>
      </pc:sldChg>
      <pc:sldChg chg="addSp modSp add replId modNotes">
        <pc:chgData name="Carly Pettiona" userId="S::carly.pettiona@healingfoundation.org.au::8cfcf547-e567-4a67-ae5f-7d6e6196302b" providerId="AD" clId="Web-{BF973C56-354F-3691-9219-61CA5F28F356}" dt="2023-07-25T00:16:14.198" v="2316" actId="20577"/>
        <pc:sldMkLst>
          <pc:docMk/>
          <pc:sldMk cId="2705930445" sldId="425"/>
        </pc:sldMkLst>
        <pc:spChg chg="mod">
          <ac:chgData name="Carly Pettiona" userId="S::carly.pettiona@healingfoundation.org.au::8cfcf547-e567-4a67-ae5f-7d6e6196302b" providerId="AD" clId="Web-{BF973C56-354F-3691-9219-61CA5F28F356}" dt="2023-07-25T00:16:10.041" v="2310" actId="20577"/>
          <ac:spMkLst>
            <pc:docMk/>
            <pc:sldMk cId="2705930445" sldId="425"/>
            <ac:spMk id="4" creationId="{2CC09717-EB56-7C10-F485-AE70A41ADA7D}"/>
          </ac:spMkLst>
        </pc:spChg>
        <pc:spChg chg="mod">
          <ac:chgData name="Carly Pettiona" userId="S::carly.pettiona@healingfoundation.org.au::8cfcf547-e567-4a67-ae5f-7d6e6196302b" providerId="AD" clId="Web-{BF973C56-354F-3691-9219-61CA5F28F356}" dt="2023-07-25T00:16:14.198" v="2316" actId="20577"/>
          <ac:spMkLst>
            <pc:docMk/>
            <pc:sldMk cId="2705930445" sldId="425"/>
            <ac:spMk id="5" creationId="{166C9648-FC28-7275-F297-FB016F2CBF1A}"/>
          </ac:spMkLst>
        </pc:spChg>
        <pc:picChg chg="add mod">
          <ac:chgData name="Carly Pettiona" userId="S::carly.pettiona@healingfoundation.org.au::8cfcf547-e567-4a67-ae5f-7d6e6196302b" providerId="AD" clId="Web-{BF973C56-354F-3691-9219-61CA5F28F356}" dt="2023-07-24T23:06:05.886" v="2207" actId="1076"/>
          <ac:picMkLst>
            <pc:docMk/>
            <pc:sldMk cId="2705930445" sldId="425"/>
            <ac:picMk id="3" creationId="{2363A79D-F5BC-EE8C-0736-AC0A69766202}"/>
          </ac:picMkLst>
        </pc:picChg>
      </pc:sldChg>
    </pc:docChg>
  </pc:docChgLst>
  <pc:docChgLst>
    <pc:chgData name="Carly Pettiona" userId="S::carly.pettiona@healingfoundation.org.au::8cfcf547-e567-4a67-ae5f-7d6e6196302b" providerId="AD" clId="Web-{4085BD7E-C661-1DF2-8852-5B14E0A8C40E}"/>
    <pc:docChg chg="addSld delSld modSld">
      <pc:chgData name="Carly Pettiona" userId="S::carly.pettiona@healingfoundation.org.au::8cfcf547-e567-4a67-ae5f-7d6e6196302b" providerId="AD" clId="Web-{4085BD7E-C661-1DF2-8852-5B14E0A8C40E}" dt="2023-07-27T01:15:00.783" v="1173" actId="20577"/>
      <pc:docMkLst>
        <pc:docMk/>
      </pc:docMkLst>
      <pc:sldChg chg="modAnim">
        <pc:chgData name="Carly Pettiona" userId="S::carly.pettiona@healingfoundation.org.au::8cfcf547-e567-4a67-ae5f-7d6e6196302b" providerId="AD" clId="Web-{4085BD7E-C661-1DF2-8852-5B14E0A8C40E}" dt="2023-07-27T01:09:48.586" v="1163"/>
        <pc:sldMkLst>
          <pc:docMk/>
          <pc:sldMk cId="2620568963" sldId="348"/>
        </pc:sldMkLst>
      </pc:sldChg>
      <pc:sldChg chg="delAnim">
        <pc:chgData name="Carly Pettiona" userId="S::carly.pettiona@healingfoundation.org.au::8cfcf547-e567-4a67-ae5f-7d6e6196302b" providerId="AD" clId="Web-{4085BD7E-C661-1DF2-8852-5B14E0A8C40E}" dt="2023-07-27T01:13:39.859" v="1166"/>
        <pc:sldMkLst>
          <pc:docMk/>
          <pc:sldMk cId="1008212083" sldId="392"/>
        </pc:sldMkLst>
      </pc:sldChg>
      <pc:sldChg chg="del">
        <pc:chgData name="Carly Pettiona" userId="S::carly.pettiona@healingfoundation.org.au::8cfcf547-e567-4a67-ae5f-7d6e6196302b" providerId="AD" clId="Web-{4085BD7E-C661-1DF2-8852-5B14E0A8C40E}" dt="2023-07-27T01:09:17.476" v="1162"/>
        <pc:sldMkLst>
          <pc:docMk/>
          <pc:sldMk cId="3981675893" sldId="393"/>
        </pc:sldMkLst>
      </pc:sldChg>
      <pc:sldChg chg="delSp delAnim">
        <pc:chgData name="Carly Pettiona" userId="S::carly.pettiona@healingfoundation.org.au::8cfcf547-e567-4a67-ae5f-7d6e6196302b" providerId="AD" clId="Web-{4085BD7E-C661-1DF2-8852-5B14E0A8C40E}" dt="2023-07-27T01:11:00.839" v="1164"/>
        <pc:sldMkLst>
          <pc:docMk/>
          <pc:sldMk cId="643977357" sldId="433"/>
        </pc:sldMkLst>
        <pc:spChg chg="del">
          <ac:chgData name="Carly Pettiona" userId="S::carly.pettiona@healingfoundation.org.au::8cfcf547-e567-4a67-ae5f-7d6e6196302b" providerId="AD" clId="Web-{4085BD7E-C661-1DF2-8852-5B14E0A8C40E}" dt="2023-07-27T01:11:00.839" v="1164"/>
          <ac:spMkLst>
            <pc:docMk/>
            <pc:sldMk cId="643977357" sldId="433"/>
            <ac:spMk id="3" creationId="{D5077412-EDC6-D259-CA6C-9089B7700087}"/>
          </ac:spMkLst>
        </pc:spChg>
      </pc:sldChg>
      <pc:sldChg chg="delAnim">
        <pc:chgData name="Carly Pettiona" userId="S::carly.pettiona@healingfoundation.org.au::8cfcf547-e567-4a67-ae5f-7d6e6196302b" providerId="AD" clId="Web-{4085BD7E-C661-1DF2-8852-5B14E0A8C40E}" dt="2023-07-27T01:13:33.530" v="1165"/>
        <pc:sldMkLst>
          <pc:docMk/>
          <pc:sldMk cId="82815138" sldId="446"/>
        </pc:sldMkLst>
      </pc:sldChg>
      <pc:sldChg chg="delAnim">
        <pc:chgData name="Carly Pettiona" userId="S::carly.pettiona@healingfoundation.org.au::8cfcf547-e567-4a67-ae5f-7d6e6196302b" providerId="AD" clId="Web-{4085BD7E-C661-1DF2-8852-5B14E0A8C40E}" dt="2023-07-27T01:14:23.047" v="1167"/>
        <pc:sldMkLst>
          <pc:docMk/>
          <pc:sldMk cId="1434699194" sldId="452"/>
        </pc:sldMkLst>
      </pc:sldChg>
      <pc:sldChg chg="addSp modSp add replId modNotes">
        <pc:chgData name="Carly Pettiona" userId="S::carly.pettiona@healingfoundation.org.au::8cfcf547-e567-4a67-ae5f-7d6e6196302b" providerId="AD" clId="Web-{4085BD7E-C661-1DF2-8852-5B14E0A8C40E}" dt="2023-07-27T01:15:00.783" v="1173" actId="20577"/>
        <pc:sldMkLst>
          <pc:docMk/>
          <pc:sldMk cId="3939416105" sldId="458"/>
        </pc:sldMkLst>
        <pc:spChg chg="add">
          <ac:chgData name="Carly Pettiona" userId="S::carly.pettiona@healingfoundation.org.au::8cfcf547-e567-4a67-ae5f-7d6e6196302b" providerId="AD" clId="Web-{4085BD7E-C661-1DF2-8852-5B14E0A8C40E}" dt="2023-07-27T00:40:35.802" v="1"/>
          <ac:spMkLst>
            <pc:docMk/>
            <pc:sldMk cId="3939416105" sldId="458"/>
            <ac:spMk id="3" creationId="{016A7A74-E174-06AF-A25F-BC1A86D93D10}"/>
          </ac:spMkLst>
        </pc:spChg>
        <pc:spChg chg="mod">
          <ac:chgData name="Carly Pettiona" userId="S::carly.pettiona@healingfoundation.org.au::8cfcf547-e567-4a67-ae5f-7d6e6196302b" providerId="AD" clId="Web-{4085BD7E-C661-1DF2-8852-5B14E0A8C40E}" dt="2023-07-27T01:15:00.783" v="1173" actId="20577"/>
          <ac:spMkLst>
            <pc:docMk/>
            <pc:sldMk cId="3939416105" sldId="458"/>
            <ac:spMk id="5" creationId="{166C9648-FC28-7275-F297-FB016F2CBF1A}"/>
          </ac:spMkLst>
        </pc:spChg>
      </pc:sldChg>
      <pc:sldChg chg="addSp delSp modSp add replId addAnim delAnim modAnim modNotes">
        <pc:chgData name="Carly Pettiona" userId="S::carly.pettiona@healingfoundation.org.au::8cfcf547-e567-4a67-ae5f-7d6e6196302b" providerId="AD" clId="Web-{4085BD7E-C661-1DF2-8852-5B14E0A8C40E}" dt="2023-07-27T01:09:08.695" v="1161"/>
        <pc:sldMkLst>
          <pc:docMk/>
          <pc:sldMk cId="1196560059" sldId="459"/>
        </pc:sldMkLst>
        <pc:spChg chg="mod">
          <ac:chgData name="Carly Pettiona" userId="S::carly.pettiona@healingfoundation.org.au::8cfcf547-e567-4a67-ae5f-7d6e6196302b" providerId="AD" clId="Web-{4085BD7E-C661-1DF2-8852-5B14E0A8C40E}" dt="2023-07-27T00:56:13.422" v="705" actId="20577"/>
          <ac:spMkLst>
            <pc:docMk/>
            <pc:sldMk cId="1196560059" sldId="459"/>
            <ac:spMk id="3" creationId="{016A7A74-E174-06AF-A25F-BC1A86D93D10}"/>
          </ac:spMkLst>
        </pc:spChg>
        <pc:spChg chg="add mod">
          <ac:chgData name="Carly Pettiona" userId="S::carly.pettiona@healingfoundation.org.au::8cfcf547-e567-4a67-ae5f-7d6e6196302b" providerId="AD" clId="Web-{4085BD7E-C661-1DF2-8852-5B14E0A8C40E}" dt="2023-07-27T00:58:32.692" v="943" actId="20577"/>
          <ac:spMkLst>
            <pc:docMk/>
            <pc:sldMk cId="1196560059" sldId="459"/>
            <ac:spMk id="4" creationId="{E31AC19D-0854-CB2D-3E96-DD761019602A}"/>
          </ac:spMkLst>
        </pc:spChg>
        <pc:spChg chg="del mod">
          <ac:chgData name="Carly Pettiona" userId="S::carly.pettiona@healingfoundation.org.au::8cfcf547-e567-4a67-ae5f-7d6e6196302b" providerId="AD" clId="Web-{4085BD7E-C661-1DF2-8852-5B14E0A8C40E}" dt="2023-07-27T00:58:03.707" v="935"/>
          <ac:spMkLst>
            <pc:docMk/>
            <pc:sldMk cId="1196560059" sldId="459"/>
            <ac:spMk id="5" creationId="{166C9648-FC28-7275-F297-FB016F2CBF1A}"/>
          </ac:spMkLst>
        </pc:spChg>
        <pc:spChg chg="add del">
          <ac:chgData name="Carly Pettiona" userId="S::carly.pettiona@healingfoundation.org.au::8cfcf547-e567-4a67-ae5f-7d6e6196302b" providerId="AD" clId="Web-{4085BD7E-C661-1DF2-8852-5B14E0A8C40E}" dt="2023-07-27T00:59:03.583" v="945"/>
          <ac:spMkLst>
            <pc:docMk/>
            <pc:sldMk cId="1196560059" sldId="459"/>
            <ac:spMk id="6" creationId="{2646CA2B-D119-15BC-9381-A5D05147CA2B}"/>
          </ac:spMkLst>
        </pc:spChg>
        <pc:picChg chg="add del mod">
          <ac:chgData name="Carly Pettiona" userId="S::carly.pettiona@healingfoundation.org.au::8cfcf547-e567-4a67-ae5f-7d6e6196302b" providerId="AD" clId="Web-{4085BD7E-C661-1DF2-8852-5B14E0A8C40E}" dt="2023-07-27T01:03:25.700" v="948"/>
          <ac:picMkLst>
            <pc:docMk/>
            <pc:sldMk cId="1196560059" sldId="459"/>
            <ac:picMk id="7" creationId="{D3BEA2F7-95B0-3DB0-AABE-6A5A5B9ED6C1}"/>
          </ac:picMkLst>
        </pc:picChg>
        <pc:picChg chg="add mod">
          <ac:chgData name="Carly Pettiona" userId="S::carly.pettiona@healingfoundation.org.au::8cfcf547-e567-4a67-ae5f-7d6e6196302b" providerId="AD" clId="Web-{4085BD7E-C661-1DF2-8852-5B14E0A8C40E}" dt="2023-07-27T01:05:22.048" v="952" actId="1076"/>
          <ac:picMkLst>
            <pc:docMk/>
            <pc:sldMk cId="1196560059" sldId="459"/>
            <ac:picMk id="9" creationId="{3E81DCAE-7053-8ED9-4AC7-1E8C2878B2D0}"/>
          </ac:picMkLst>
        </pc:picChg>
      </pc:sldChg>
    </pc:docChg>
  </pc:docChgLst>
  <pc:docChgLst>
    <pc:chgData name="Carly Pettiona" userId="S::carly.pettiona@healingfoundation.org.au::8cfcf547-e567-4a67-ae5f-7d6e6196302b" providerId="AD" clId="Web-{5A743E42-B126-A01E-FCF3-86A175C3F19B}"/>
    <pc:docChg chg="modSld">
      <pc:chgData name="Carly Pettiona" userId="S::carly.pettiona@healingfoundation.org.au::8cfcf547-e567-4a67-ae5f-7d6e6196302b" providerId="AD" clId="Web-{5A743E42-B126-A01E-FCF3-86A175C3F19B}" dt="2023-09-14T06:49:40.832" v="0"/>
      <pc:docMkLst>
        <pc:docMk/>
      </pc:docMkLst>
      <pc:sldChg chg="modNotes">
        <pc:chgData name="Carly Pettiona" userId="S::carly.pettiona@healingfoundation.org.au::8cfcf547-e567-4a67-ae5f-7d6e6196302b" providerId="AD" clId="Web-{5A743E42-B126-A01E-FCF3-86A175C3F19B}" dt="2023-09-14T06:49:40.832" v="0"/>
        <pc:sldMkLst>
          <pc:docMk/>
          <pc:sldMk cId="370741408" sldId="390"/>
        </pc:sldMkLst>
      </pc:sldChg>
    </pc:docChg>
  </pc:docChgLst>
  <pc:docChgLst>
    <pc:chgData name="Carly Pettiona" userId="S::carly.pettiona@healingfoundation.org.au::8cfcf547-e567-4a67-ae5f-7d6e6196302b" providerId="AD" clId="Web-{9D9EBCAC-E955-8FF6-A7A0-8C1386951C3B}"/>
    <pc:docChg chg="modSld">
      <pc:chgData name="Carly Pettiona" userId="S::carly.pettiona@healingfoundation.org.au::8cfcf547-e567-4a67-ae5f-7d6e6196302b" providerId="AD" clId="Web-{9D9EBCAC-E955-8FF6-A7A0-8C1386951C3B}" dt="2023-09-27T04:13:54.393" v="199"/>
      <pc:docMkLst>
        <pc:docMk/>
      </pc:docMkLst>
      <pc:sldChg chg="modNotes">
        <pc:chgData name="Carly Pettiona" userId="S::carly.pettiona@healingfoundation.org.au::8cfcf547-e567-4a67-ae5f-7d6e6196302b" providerId="AD" clId="Web-{9D9EBCAC-E955-8FF6-A7A0-8C1386951C3B}" dt="2023-09-27T04:05:48.272" v="114"/>
        <pc:sldMkLst>
          <pc:docMk/>
          <pc:sldMk cId="3474476569" sldId="346"/>
        </pc:sldMkLst>
      </pc:sldChg>
      <pc:sldChg chg="modNotes">
        <pc:chgData name="Carly Pettiona" userId="S::carly.pettiona@healingfoundation.org.au::8cfcf547-e567-4a67-ae5f-7d6e6196302b" providerId="AD" clId="Web-{9D9EBCAC-E955-8FF6-A7A0-8C1386951C3B}" dt="2023-09-27T04:09:39.121" v="154"/>
        <pc:sldMkLst>
          <pc:docMk/>
          <pc:sldMk cId="1008212083" sldId="392"/>
        </pc:sldMkLst>
      </pc:sldChg>
      <pc:sldChg chg="modNotes">
        <pc:chgData name="Carly Pettiona" userId="S::carly.pettiona@healingfoundation.org.au::8cfcf547-e567-4a67-ae5f-7d6e6196302b" providerId="AD" clId="Web-{9D9EBCAC-E955-8FF6-A7A0-8C1386951C3B}" dt="2023-09-27T04:08:02.135" v="146"/>
        <pc:sldMkLst>
          <pc:docMk/>
          <pc:sldMk cId="2340121306" sldId="426"/>
        </pc:sldMkLst>
      </pc:sldChg>
      <pc:sldChg chg="modNotes">
        <pc:chgData name="Carly Pettiona" userId="S::carly.pettiona@healingfoundation.org.au::8cfcf547-e567-4a67-ae5f-7d6e6196302b" providerId="AD" clId="Web-{9D9EBCAC-E955-8FF6-A7A0-8C1386951C3B}" dt="2023-09-27T04:07:01.352" v="136"/>
        <pc:sldMkLst>
          <pc:docMk/>
          <pc:sldMk cId="4100747964" sldId="461"/>
        </pc:sldMkLst>
      </pc:sldChg>
      <pc:sldChg chg="modNotes">
        <pc:chgData name="Carly Pettiona" userId="S::carly.pettiona@healingfoundation.org.au::8cfcf547-e567-4a67-ae5f-7d6e6196302b" providerId="AD" clId="Web-{9D9EBCAC-E955-8FF6-A7A0-8C1386951C3B}" dt="2023-09-27T04:07:24.712" v="142"/>
        <pc:sldMkLst>
          <pc:docMk/>
          <pc:sldMk cId="2100953020" sldId="463"/>
        </pc:sldMkLst>
      </pc:sldChg>
      <pc:sldChg chg="modNotes">
        <pc:chgData name="Carly Pettiona" userId="S::carly.pettiona@healingfoundation.org.au::8cfcf547-e567-4a67-ae5f-7d6e6196302b" providerId="AD" clId="Web-{9D9EBCAC-E955-8FF6-A7A0-8C1386951C3B}" dt="2023-09-27T04:08:13.432" v="147"/>
        <pc:sldMkLst>
          <pc:docMk/>
          <pc:sldMk cId="1342674905" sldId="464"/>
        </pc:sldMkLst>
      </pc:sldChg>
      <pc:sldChg chg="modNotes">
        <pc:chgData name="Carly Pettiona" userId="S::carly.pettiona@healingfoundation.org.au::8cfcf547-e567-4a67-ae5f-7d6e6196302b" providerId="AD" clId="Web-{9D9EBCAC-E955-8FF6-A7A0-8C1386951C3B}" dt="2023-09-27T04:08:52.683" v="152"/>
        <pc:sldMkLst>
          <pc:docMk/>
          <pc:sldMk cId="3254904033" sldId="465"/>
        </pc:sldMkLst>
      </pc:sldChg>
      <pc:sldChg chg="modNotes">
        <pc:chgData name="Carly Pettiona" userId="S::carly.pettiona@healingfoundation.org.au::8cfcf547-e567-4a67-ae5f-7d6e6196302b" providerId="AD" clId="Web-{9D9EBCAC-E955-8FF6-A7A0-8C1386951C3B}" dt="2023-09-27T04:06:11.741" v="119"/>
        <pc:sldMkLst>
          <pc:docMk/>
          <pc:sldMk cId="3267194953" sldId="467"/>
        </pc:sldMkLst>
      </pc:sldChg>
      <pc:sldChg chg="modNotes">
        <pc:chgData name="Carly Pettiona" userId="S::carly.pettiona@healingfoundation.org.au::8cfcf547-e567-4a67-ae5f-7d6e6196302b" providerId="AD" clId="Web-{9D9EBCAC-E955-8FF6-A7A0-8C1386951C3B}" dt="2023-09-27T04:06:16.179" v="124"/>
        <pc:sldMkLst>
          <pc:docMk/>
          <pc:sldMk cId="4098654978" sldId="468"/>
        </pc:sldMkLst>
      </pc:sldChg>
      <pc:sldChg chg="modSp delAnim modNotes">
        <pc:chgData name="Carly Pettiona" userId="S::carly.pettiona@healingfoundation.org.au::8cfcf547-e567-4a67-ae5f-7d6e6196302b" providerId="AD" clId="Web-{9D9EBCAC-E955-8FF6-A7A0-8C1386951C3B}" dt="2023-09-27T03:54:31.069" v="98"/>
        <pc:sldMkLst>
          <pc:docMk/>
          <pc:sldMk cId="3015627798" sldId="469"/>
        </pc:sldMkLst>
        <pc:spChg chg="mod">
          <ac:chgData name="Carly Pettiona" userId="S::carly.pettiona@healingfoundation.org.au::8cfcf547-e567-4a67-ae5f-7d6e6196302b" providerId="AD" clId="Web-{9D9EBCAC-E955-8FF6-A7A0-8C1386951C3B}" dt="2023-09-27T03:54:27.303" v="97" actId="20577"/>
          <ac:spMkLst>
            <pc:docMk/>
            <pc:sldMk cId="3015627798" sldId="469"/>
            <ac:spMk id="5" creationId="{8FEF0583-58C5-51FD-2BBF-CD01177D33F1}"/>
          </ac:spMkLst>
        </pc:spChg>
      </pc:sldChg>
      <pc:sldChg chg="modNotes">
        <pc:chgData name="Carly Pettiona" userId="S::carly.pettiona@healingfoundation.org.au::8cfcf547-e567-4a67-ae5f-7d6e6196302b" providerId="AD" clId="Web-{9D9EBCAC-E955-8FF6-A7A0-8C1386951C3B}" dt="2023-09-27T04:09:46.747" v="155"/>
        <pc:sldMkLst>
          <pc:docMk/>
          <pc:sldMk cId="3413396692" sldId="470"/>
        </pc:sldMkLst>
      </pc:sldChg>
      <pc:sldChg chg="modNotes">
        <pc:chgData name="Carly Pettiona" userId="S::carly.pettiona@healingfoundation.org.au::8cfcf547-e567-4a67-ae5f-7d6e6196302b" providerId="AD" clId="Web-{9D9EBCAC-E955-8FF6-A7A0-8C1386951C3B}" dt="2023-09-27T04:10:18.122" v="157"/>
        <pc:sldMkLst>
          <pc:docMk/>
          <pc:sldMk cId="54844038" sldId="471"/>
        </pc:sldMkLst>
      </pc:sldChg>
      <pc:sldChg chg="modNotes">
        <pc:chgData name="Carly Pettiona" userId="S::carly.pettiona@healingfoundation.org.au::8cfcf547-e567-4a67-ae5f-7d6e6196302b" providerId="AD" clId="Web-{9D9EBCAC-E955-8FF6-A7A0-8C1386951C3B}" dt="2023-09-27T04:11:10.749" v="160"/>
        <pc:sldMkLst>
          <pc:docMk/>
          <pc:sldMk cId="2472868801" sldId="472"/>
        </pc:sldMkLst>
      </pc:sldChg>
      <pc:sldChg chg="modSp">
        <pc:chgData name="Carly Pettiona" userId="S::carly.pettiona@healingfoundation.org.au::8cfcf547-e567-4a67-ae5f-7d6e6196302b" providerId="AD" clId="Web-{9D9EBCAC-E955-8FF6-A7A0-8C1386951C3B}" dt="2023-09-27T04:04:15.739" v="105" actId="1076"/>
        <pc:sldMkLst>
          <pc:docMk/>
          <pc:sldMk cId="3303993820" sldId="473"/>
        </pc:sldMkLst>
        <pc:picChg chg="mod">
          <ac:chgData name="Carly Pettiona" userId="S::carly.pettiona@healingfoundation.org.au::8cfcf547-e567-4a67-ae5f-7d6e6196302b" providerId="AD" clId="Web-{9D9EBCAC-E955-8FF6-A7A0-8C1386951C3B}" dt="2023-09-27T04:04:15.739" v="105" actId="1076"/>
          <ac:picMkLst>
            <pc:docMk/>
            <pc:sldMk cId="3303993820" sldId="473"/>
            <ac:picMk id="5" creationId="{43D00DBB-AA88-8A5A-BAF1-2B9D5EFA6783}"/>
          </ac:picMkLst>
        </pc:picChg>
        <pc:picChg chg="mod">
          <ac:chgData name="Carly Pettiona" userId="S::carly.pettiona@healingfoundation.org.au::8cfcf547-e567-4a67-ae5f-7d6e6196302b" providerId="AD" clId="Web-{9D9EBCAC-E955-8FF6-A7A0-8C1386951C3B}" dt="2023-09-27T04:04:13.801" v="104" actId="1076"/>
          <ac:picMkLst>
            <pc:docMk/>
            <pc:sldMk cId="3303993820" sldId="473"/>
            <ac:picMk id="6" creationId="{3982454C-40A4-DA88-9066-68E8376371B7}"/>
          </ac:picMkLst>
        </pc:picChg>
      </pc:sldChg>
      <pc:sldChg chg="modNotes">
        <pc:chgData name="Carly Pettiona" userId="S::carly.pettiona@healingfoundation.org.au::8cfcf547-e567-4a67-ae5f-7d6e6196302b" providerId="AD" clId="Web-{9D9EBCAC-E955-8FF6-A7A0-8C1386951C3B}" dt="2023-09-27T04:12:03.547" v="161"/>
        <pc:sldMkLst>
          <pc:docMk/>
          <pc:sldMk cId="685744525" sldId="477"/>
        </pc:sldMkLst>
      </pc:sldChg>
      <pc:sldChg chg="modNotes">
        <pc:chgData name="Carly Pettiona" userId="S::carly.pettiona@healingfoundation.org.au::8cfcf547-e567-4a67-ae5f-7d6e6196302b" providerId="AD" clId="Web-{9D9EBCAC-E955-8FF6-A7A0-8C1386951C3B}" dt="2023-09-27T04:12:50.907" v="190"/>
        <pc:sldMkLst>
          <pc:docMk/>
          <pc:sldMk cId="2832201799" sldId="478"/>
        </pc:sldMkLst>
      </pc:sldChg>
      <pc:sldChg chg="modNotes">
        <pc:chgData name="Carly Pettiona" userId="S::carly.pettiona@healingfoundation.org.au::8cfcf547-e567-4a67-ae5f-7d6e6196302b" providerId="AD" clId="Web-{9D9EBCAC-E955-8FF6-A7A0-8C1386951C3B}" dt="2023-09-27T04:13:03.564" v="191"/>
        <pc:sldMkLst>
          <pc:docMk/>
          <pc:sldMk cId="3278964867" sldId="481"/>
        </pc:sldMkLst>
      </pc:sldChg>
      <pc:sldChg chg="delSp modSp modNotes">
        <pc:chgData name="Carly Pettiona" userId="S::carly.pettiona@healingfoundation.org.au::8cfcf547-e567-4a67-ae5f-7d6e6196302b" providerId="AD" clId="Web-{9D9EBCAC-E955-8FF6-A7A0-8C1386951C3B}" dt="2023-09-27T04:13:54.393" v="199"/>
        <pc:sldMkLst>
          <pc:docMk/>
          <pc:sldMk cId="1728857225" sldId="483"/>
        </pc:sldMkLst>
        <pc:spChg chg="mod">
          <ac:chgData name="Carly Pettiona" userId="S::carly.pettiona@healingfoundation.org.au::8cfcf547-e567-4a67-ae5f-7d6e6196302b" providerId="AD" clId="Web-{9D9EBCAC-E955-8FF6-A7A0-8C1386951C3B}" dt="2023-09-27T04:05:04.709" v="108" actId="1076"/>
          <ac:spMkLst>
            <pc:docMk/>
            <pc:sldMk cId="1728857225" sldId="483"/>
            <ac:spMk id="4" creationId="{E6339338-781C-EE93-8DBA-6607F08BE550}"/>
          </ac:spMkLst>
        </pc:spChg>
        <pc:picChg chg="del mod">
          <ac:chgData name="Carly Pettiona" userId="S::carly.pettiona@healingfoundation.org.au::8cfcf547-e567-4a67-ae5f-7d6e6196302b" providerId="AD" clId="Web-{9D9EBCAC-E955-8FF6-A7A0-8C1386951C3B}" dt="2023-09-27T04:04:51.146" v="107"/>
          <ac:picMkLst>
            <pc:docMk/>
            <pc:sldMk cId="1728857225" sldId="483"/>
            <ac:picMk id="13" creationId="{46ED61DB-B16B-2FC7-C4CF-6BED5E3B8A27}"/>
          </ac:picMkLst>
        </pc:picChg>
      </pc:sldChg>
    </pc:docChg>
  </pc:docChgLst>
  <pc:docChgLst>
    <pc:chgData name="Carly Pettiona" userId="S::carly.pettiona@healingfoundation.org.au::8cfcf547-e567-4a67-ae5f-7d6e6196302b" providerId="AD" clId="Web-{A4B21E01-A599-28AC-B6C6-590821A7AD1B}"/>
    <pc:docChg chg="modSld">
      <pc:chgData name="Carly Pettiona" userId="S::carly.pettiona@healingfoundation.org.au::8cfcf547-e567-4a67-ae5f-7d6e6196302b" providerId="AD" clId="Web-{A4B21E01-A599-28AC-B6C6-590821A7AD1B}" dt="2023-09-08T00:30:43.680" v="380" actId="1076"/>
      <pc:docMkLst>
        <pc:docMk/>
      </pc:docMkLst>
      <pc:sldChg chg="modNotes">
        <pc:chgData name="Carly Pettiona" userId="S::carly.pettiona@healingfoundation.org.au::8cfcf547-e567-4a67-ae5f-7d6e6196302b" providerId="AD" clId="Web-{A4B21E01-A599-28AC-B6C6-590821A7AD1B}" dt="2023-09-07T22:26:38.994" v="28"/>
        <pc:sldMkLst>
          <pc:docMk/>
          <pc:sldMk cId="671484903" sldId="347"/>
        </pc:sldMkLst>
      </pc:sldChg>
      <pc:sldChg chg="modSp modNotes">
        <pc:chgData name="Carly Pettiona" userId="S::carly.pettiona@healingfoundation.org.au::8cfcf547-e567-4a67-ae5f-7d6e6196302b" providerId="AD" clId="Web-{A4B21E01-A599-28AC-B6C6-590821A7AD1B}" dt="2023-09-07T22:27:15.276" v="43" actId="20577"/>
        <pc:sldMkLst>
          <pc:docMk/>
          <pc:sldMk cId="2620568963" sldId="348"/>
        </pc:sldMkLst>
        <pc:spChg chg="mod">
          <ac:chgData name="Carly Pettiona" userId="S::carly.pettiona@healingfoundation.org.au::8cfcf547-e567-4a67-ae5f-7d6e6196302b" providerId="AD" clId="Web-{A4B21E01-A599-28AC-B6C6-590821A7AD1B}" dt="2023-09-07T22:27:15.276" v="43" actId="20577"/>
          <ac:spMkLst>
            <pc:docMk/>
            <pc:sldMk cId="2620568963" sldId="348"/>
            <ac:spMk id="12" creationId="{C6311102-E149-B8C3-C1F9-75C5BF494E27}"/>
          </ac:spMkLst>
        </pc:spChg>
      </pc:sldChg>
      <pc:sldChg chg="modNotes">
        <pc:chgData name="Carly Pettiona" userId="S::carly.pettiona@healingfoundation.org.au::8cfcf547-e567-4a67-ae5f-7d6e6196302b" providerId="AD" clId="Web-{A4B21E01-A599-28AC-B6C6-590821A7AD1B}" dt="2023-09-07T22:28:30.325" v="62"/>
        <pc:sldMkLst>
          <pc:docMk/>
          <pc:sldMk cId="4090891799" sldId="355"/>
        </pc:sldMkLst>
      </pc:sldChg>
      <pc:sldChg chg="modAnim">
        <pc:chgData name="Carly Pettiona" userId="S::carly.pettiona@healingfoundation.org.au::8cfcf547-e567-4a67-ae5f-7d6e6196302b" providerId="AD" clId="Web-{A4B21E01-A599-28AC-B6C6-590821A7AD1B}" dt="2023-09-08T00:21:17.790" v="335"/>
        <pc:sldMkLst>
          <pc:docMk/>
          <pc:sldMk cId="4169424410" sldId="362"/>
        </pc:sldMkLst>
      </pc:sldChg>
      <pc:sldChg chg="addSp delSp modSp addAnim delAnim">
        <pc:chgData name="Carly Pettiona" userId="S::carly.pettiona@healingfoundation.org.au::8cfcf547-e567-4a67-ae5f-7d6e6196302b" providerId="AD" clId="Web-{A4B21E01-A599-28AC-B6C6-590821A7AD1B}" dt="2023-09-07T23:26:05.126" v="268"/>
        <pc:sldMkLst>
          <pc:docMk/>
          <pc:sldMk cId="1541366499" sldId="417"/>
        </pc:sldMkLst>
        <pc:spChg chg="mod topLvl">
          <ac:chgData name="Carly Pettiona" userId="S::carly.pettiona@healingfoundation.org.au::8cfcf547-e567-4a67-ae5f-7d6e6196302b" providerId="AD" clId="Web-{A4B21E01-A599-28AC-B6C6-590821A7AD1B}" dt="2023-09-07T23:25:46.422" v="262" actId="20577"/>
          <ac:spMkLst>
            <pc:docMk/>
            <pc:sldMk cId="1541366499" sldId="417"/>
            <ac:spMk id="2" creationId="{79E27399-617F-D151-3C79-DDBEE6FCD43B}"/>
          </ac:spMkLst>
        </pc:spChg>
        <pc:spChg chg="mod topLvl">
          <ac:chgData name="Carly Pettiona" userId="S::carly.pettiona@healingfoundation.org.au::8cfcf547-e567-4a67-ae5f-7d6e6196302b" providerId="AD" clId="Web-{A4B21E01-A599-28AC-B6C6-590821A7AD1B}" dt="2023-09-07T23:22:50.027" v="228"/>
          <ac:spMkLst>
            <pc:docMk/>
            <pc:sldMk cId="1541366499" sldId="417"/>
            <ac:spMk id="4" creationId="{1EE6339D-9E9A-84D5-DC59-7F19AF9CFFB5}"/>
          </ac:spMkLst>
        </pc:spChg>
        <pc:spChg chg="mod topLvl">
          <ac:chgData name="Carly Pettiona" userId="S::carly.pettiona@healingfoundation.org.au::8cfcf547-e567-4a67-ae5f-7d6e6196302b" providerId="AD" clId="Web-{A4B21E01-A599-28AC-B6C6-590821A7AD1B}" dt="2023-09-07T23:25:49.594" v="263" actId="20577"/>
          <ac:spMkLst>
            <pc:docMk/>
            <pc:sldMk cId="1541366499" sldId="417"/>
            <ac:spMk id="5" creationId="{2991391B-D1AD-FE4B-7F7B-5A2F81A4B8C1}"/>
          </ac:spMkLst>
        </pc:spChg>
        <pc:spChg chg="mod topLvl">
          <ac:chgData name="Carly Pettiona" userId="S::carly.pettiona@healingfoundation.org.au::8cfcf547-e567-4a67-ae5f-7d6e6196302b" providerId="AD" clId="Web-{A4B21E01-A599-28AC-B6C6-590821A7AD1B}" dt="2023-09-07T23:25:24.078" v="258" actId="1076"/>
          <ac:spMkLst>
            <pc:docMk/>
            <pc:sldMk cId="1541366499" sldId="417"/>
            <ac:spMk id="9" creationId="{F54EE4E2-0C12-E5AF-BE1E-E82B8A267AB7}"/>
          </ac:spMkLst>
        </pc:spChg>
        <pc:spChg chg="mod topLvl">
          <ac:chgData name="Carly Pettiona" userId="S::carly.pettiona@healingfoundation.org.au::8cfcf547-e567-4a67-ae5f-7d6e6196302b" providerId="AD" clId="Web-{A4B21E01-A599-28AC-B6C6-590821A7AD1B}" dt="2023-09-07T23:24:05.857" v="252" actId="1076"/>
          <ac:spMkLst>
            <pc:docMk/>
            <pc:sldMk cId="1541366499" sldId="417"/>
            <ac:spMk id="10" creationId="{7F3961E6-27D0-11E4-58C9-D818DBDC58E6}"/>
          </ac:spMkLst>
        </pc:spChg>
        <pc:spChg chg="del mod topLvl">
          <ac:chgData name="Carly Pettiona" userId="S::carly.pettiona@healingfoundation.org.au::8cfcf547-e567-4a67-ae5f-7d6e6196302b" providerId="AD" clId="Web-{A4B21E01-A599-28AC-B6C6-590821A7AD1B}" dt="2023-09-07T22:41:52.204" v="83"/>
          <ac:spMkLst>
            <pc:docMk/>
            <pc:sldMk cId="1541366499" sldId="417"/>
            <ac:spMk id="12" creationId="{3DD8B3C2-3D10-26DE-D6D0-4C2E5A17822A}"/>
          </ac:spMkLst>
        </pc:spChg>
        <pc:spChg chg="del topLvl">
          <ac:chgData name="Carly Pettiona" userId="S::carly.pettiona@healingfoundation.org.au::8cfcf547-e567-4a67-ae5f-7d6e6196302b" providerId="AD" clId="Web-{A4B21E01-A599-28AC-B6C6-590821A7AD1B}" dt="2023-09-07T22:47:03.945" v="97"/>
          <ac:spMkLst>
            <pc:docMk/>
            <pc:sldMk cId="1541366499" sldId="417"/>
            <ac:spMk id="13" creationId="{B7485894-AA00-9841-C3E9-5993C1B465CC}"/>
          </ac:spMkLst>
        </pc:spChg>
        <pc:spChg chg="del topLvl">
          <ac:chgData name="Carly Pettiona" userId="S::carly.pettiona@healingfoundation.org.au::8cfcf547-e567-4a67-ae5f-7d6e6196302b" providerId="AD" clId="Web-{A4B21E01-A599-28AC-B6C6-590821A7AD1B}" dt="2023-09-07T22:42:08.766" v="87"/>
          <ac:spMkLst>
            <pc:docMk/>
            <pc:sldMk cId="1541366499" sldId="417"/>
            <ac:spMk id="14" creationId="{98EE2CBF-AE05-6B05-D99C-3B82C4D1C352}"/>
          </ac:spMkLst>
        </pc:spChg>
        <pc:spChg chg="del topLvl">
          <ac:chgData name="Carly Pettiona" userId="S::carly.pettiona@healingfoundation.org.au::8cfcf547-e567-4a67-ae5f-7d6e6196302b" providerId="AD" clId="Web-{A4B21E01-A599-28AC-B6C6-590821A7AD1B}" dt="2023-09-07T22:47:03.945" v="99"/>
          <ac:spMkLst>
            <pc:docMk/>
            <pc:sldMk cId="1541366499" sldId="417"/>
            <ac:spMk id="15" creationId="{5706191E-62C0-E064-CC9F-7F10974CB22A}"/>
          </ac:spMkLst>
        </pc:spChg>
        <pc:spChg chg="del topLvl">
          <ac:chgData name="Carly Pettiona" userId="S::carly.pettiona@healingfoundation.org.au::8cfcf547-e567-4a67-ae5f-7d6e6196302b" providerId="AD" clId="Web-{A4B21E01-A599-28AC-B6C6-590821A7AD1B}" dt="2023-09-07T22:47:03.945" v="98"/>
          <ac:spMkLst>
            <pc:docMk/>
            <pc:sldMk cId="1541366499" sldId="417"/>
            <ac:spMk id="16" creationId="{663A5CA7-3D6A-D9A0-11B9-76FB055C6BD8}"/>
          </ac:spMkLst>
        </pc:spChg>
        <pc:grpChg chg="del mod">
          <ac:chgData name="Carly Pettiona" userId="S::carly.pettiona@healingfoundation.org.au::8cfcf547-e567-4a67-ae5f-7d6e6196302b" providerId="AD" clId="Web-{A4B21E01-A599-28AC-B6C6-590821A7AD1B}" dt="2023-09-07T22:40:28.139" v="67"/>
          <ac:grpSpMkLst>
            <pc:docMk/>
            <pc:sldMk cId="1541366499" sldId="417"/>
            <ac:grpSpMk id="17" creationId="{B052DDCE-753B-586E-3D67-6FF0348F6E30}"/>
          </ac:grpSpMkLst>
        </pc:grpChg>
        <pc:grpChg chg="del">
          <ac:chgData name="Carly Pettiona" userId="S::carly.pettiona@healingfoundation.org.au::8cfcf547-e567-4a67-ae5f-7d6e6196302b" providerId="AD" clId="Web-{A4B21E01-A599-28AC-B6C6-590821A7AD1B}" dt="2023-09-07T22:46:48.679" v="91"/>
          <ac:grpSpMkLst>
            <pc:docMk/>
            <pc:sldMk cId="1541366499" sldId="417"/>
            <ac:grpSpMk id="18" creationId="{7C783195-B81A-D6F7-39E8-4CBAD38F17F8}"/>
          </ac:grpSpMkLst>
        </pc:grpChg>
        <pc:grpChg chg="del">
          <ac:chgData name="Carly Pettiona" userId="S::carly.pettiona@healingfoundation.org.au::8cfcf547-e567-4a67-ae5f-7d6e6196302b" providerId="AD" clId="Web-{A4B21E01-A599-28AC-B6C6-590821A7AD1B}" dt="2023-09-07T22:46:51.523" v="92"/>
          <ac:grpSpMkLst>
            <pc:docMk/>
            <pc:sldMk cId="1541366499" sldId="417"/>
            <ac:grpSpMk id="19" creationId="{2138BD79-5470-AE65-3BFA-F35CE70B5984}"/>
          </ac:grpSpMkLst>
        </pc:grpChg>
        <pc:grpChg chg="del">
          <ac:chgData name="Carly Pettiona" userId="S::carly.pettiona@healingfoundation.org.au::8cfcf547-e567-4a67-ae5f-7d6e6196302b" providerId="AD" clId="Web-{A4B21E01-A599-28AC-B6C6-590821A7AD1B}" dt="2023-09-07T22:42:05.719" v="86"/>
          <ac:grpSpMkLst>
            <pc:docMk/>
            <pc:sldMk cId="1541366499" sldId="417"/>
            <ac:grpSpMk id="21" creationId="{8C3913F9-1CFE-7E9E-4F08-D0A6CA997E29}"/>
          </ac:grpSpMkLst>
        </pc:grpChg>
        <pc:grpChg chg="del">
          <ac:chgData name="Carly Pettiona" userId="S::carly.pettiona@healingfoundation.org.au::8cfcf547-e567-4a67-ae5f-7d6e6196302b" providerId="AD" clId="Web-{A4B21E01-A599-28AC-B6C6-590821A7AD1B}" dt="2023-09-07T22:46:54.179" v="93"/>
          <ac:grpSpMkLst>
            <pc:docMk/>
            <pc:sldMk cId="1541366499" sldId="417"/>
            <ac:grpSpMk id="22" creationId="{27077F49-018B-5A25-6317-161796E9F94B}"/>
          </ac:grpSpMkLst>
        </pc:grpChg>
        <pc:grpChg chg="add del">
          <ac:chgData name="Carly Pettiona" userId="S::carly.pettiona@healingfoundation.org.au::8cfcf547-e567-4a67-ae5f-7d6e6196302b" providerId="AD" clId="Web-{A4B21E01-A599-28AC-B6C6-590821A7AD1B}" dt="2023-09-07T23:22:52.465" v="229"/>
          <ac:grpSpMkLst>
            <pc:docMk/>
            <pc:sldMk cId="1541366499" sldId="417"/>
            <ac:grpSpMk id="30" creationId="{B5EF5820-3B9A-3D9F-2803-622B74279969}"/>
          </ac:grpSpMkLst>
        </pc:grpChg>
        <pc:grpChg chg="add del">
          <ac:chgData name="Carly Pettiona" userId="S::carly.pettiona@healingfoundation.org.au::8cfcf547-e567-4a67-ae5f-7d6e6196302b" providerId="AD" clId="Web-{A4B21E01-A599-28AC-B6C6-590821A7AD1B}" dt="2023-09-07T23:22:50.027" v="228"/>
          <ac:grpSpMkLst>
            <pc:docMk/>
            <pc:sldMk cId="1541366499" sldId="417"/>
            <ac:grpSpMk id="31" creationId="{1CF4916E-38E2-CAF6-468B-AAE5D97B8922}"/>
          </ac:grpSpMkLst>
        </pc:grpChg>
        <pc:grpChg chg="add del">
          <ac:chgData name="Carly Pettiona" userId="S::carly.pettiona@healingfoundation.org.au::8cfcf547-e567-4a67-ae5f-7d6e6196302b" providerId="AD" clId="Web-{A4B21E01-A599-28AC-B6C6-590821A7AD1B}" dt="2023-09-07T23:22:47.637" v="227"/>
          <ac:grpSpMkLst>
            <pc:docMk/>
            <pc:sldMk cId="1541366499" sldId="417"/>
            <ac:grpSpMk id="32" creationId="{0890E6C0-B79D-81BE-7F64-FFD771A916F6}"/>
          </ac:grpSpMkLst>
        </pc:grpChg>
        <pc:grpChg chg="add del">
          <ac:chgData name="Carly Pettiona" userId="S::carly.pettiona@healingfoundation.org.au::8cfcf547-e567-4a67-ae5f-7d6e6196302b" providerId="AD" clId="Web-{A4B21E01-A599-28AC-B6C6-590821A7AD1B}" dt="2023-09-07T23:22:44.777" v="226"/>
          <ac:grpSpMkLst>
            <pc:docMk/>
            <pc:sldMk cId="1541366499" sldId="417"/>
            <ac:grpSpMk id="33" creationId="{4F7CDBE2-F1CD-E4E9-68B1-C105A202AEF8}"/>
          </ac:grpSpMkLst>
        </pc:grpChg>
        <pc:grpChg chg="add del">
          <ac:chgData name="Carly Pettiona" userId="S::carly.pettiona@healingfoundation.org.au::8cfcf547-e567-4a67-ae5f-7d6e6196302b" providerId="AD" clId="Web-{A4B21E01-A599-28AC-B6C6-590821A7AD1B}" dt="2023-09-07T23:22:39.590" v="225"/>
          <ac:grpSpMkLst>
            <pc:docMk/>
            <pc:sldMk cId="1541366499" sldId="417"/>
            <ac:grpSpMk id="34" creationId="{F0E7259C-DB50-681D-9633-F240E02CE298}"/>
          </ac:grpSpMkLst>
        </pc:grpChg>
        <pc:grpChg chg="add">
          <ac:chgData name="Carly Pettiona" userId="S::carly.pettiona@healingfoundation.org.au::8cfcf547-e567-4a67-ae5f-7d6e6196302b" providerId="AD" clId="Web-{A4B21E01-A599-28AC-B6C6-590821A7AD1B}" dt="2023-09-07T23:24:48.140" v="254"/>
          <ac:grpSpMkLst>
            <pc:docMk/>
            <pc:sldMk cId="1541366499" sldId="417"/>
            <ac:grpSpMk id="41" creationId="{D93FFF42-CA6E-200D-7BE6-05D88D3EC2F7}"/>
          </ac:grpSpMkLst>
        </pc:grpChg>
        <pc:grpChg chg="add">
          <ac:chgData name="Carly Pettiona" userId="S::carly.pettiona@healingfoundation.org.au::8cfcf547-e567-4a67-ae5f-7d6e6196302b" providerId="AD" clId="Web-{A4B21E01-A599-28AC-B6C6-590821A7AD1B}" dt="2023-09-07T23:25:08.046" v="255"/>
          <ac:grpSpMkLst>
            <pc:docMk/>
            <pc:sldMk cId="1541366499" sldId="417"/>
            <ac:grpSpMk id="42" creationId="{3EBAF09B-C90B-6DE6-AA35-6A446634120D}"/>
          </ac:grpSpMkLst>
        </pc:grpChg>
        <pc:grpChg chg="add">
          <ac:chgData name="Carly Pettiona" userId="S::carly.pettiona@healingfoundation.org.au::8cfcf547-e567-4a67-ae5f-7d6e6196302b" providerId="AD" clId="Web-{A4B21E01-A599-28AC-B6C6-590821A7AD1B}" dt="2023-09-07T23:25:27.984" v="259"/>
          <ac:grpSpMkLst>
            <pc:docMk/>
            <pc:sldMk cId="1541366499" sldId="417"/>
            <ac:grpSpMk id="43" creationId="{FDB6C848-A2B6-3679-BA54-51B72E403CA2}"/>
          </ac:grpSpMkLst>
        </pc:grpChg>
        <pc:grpChg chg="add">
          <ac:chgData name="Carly Pettiona" userId="S::carly.pettiona@healingfoundation.org.au::8cfcf547-e567-4a67-ae5f-7d6e6196302b" providerId="AD" clId="Web-{A4B21E01-A599-28AC-B6C6-590821A7AD1B}" dt="2023-09-07T23:25:33.344" v="260"/>
          <ac:grpSpMkLst>
            <pc:docMk/>
            <pc:sldMk cId="1541366499" sldId="417"/>
            <ac:grpSpMk id="44" creationId="{0072691C-5923-A9D6-C004-959A85C60043}"/>
          </ac:grpSpMkLst>
        </pc:grpChg>
        <pc:grpChg chg="add">
          <ac:chgData name="Carly Pettiona" userId="S::carly.pettiona@healingfoundation.org.au::8cfcf547-e567-4a67-ae5f-7d6e6196302b" providerId="AD" clId="Web-{A4B21E01-A599-28AC-B6C6-590821A7AD1B}" dt="2023-09-07T23:25:40.234" v="261"/>
          <ac:grpSpMkLst>
            <pc:docMk/>
            <pc:sldMk cId="1541366499" sldId="417"/>
            <ac:grpSpMk id="45" creationId="{8E8AAF07-A819-0B0B-8C27-95E681B5E9B3}"/>
          </ac:grpSpMkLst>
        </pc:grpChg>
        <pc:picChg chg="add del mod ord">
          <ac:chgData name="Carly Pettiona" userId="S::carly.pettiona@healingfoundation.org.au::8cfcf547-e567-4a67-ae5f-7d6e6196302b" providerId="AD" clId="Web-{A4B21E01-A599-28AC-B6C6-590821A7AD1B}" dt="2023-09-07T22:53:48.767" v="136"/>
          <ac:picMkLst>
            <pc:docMk/>
            <pc:sldMk cId="1541366499" sldId="417"/>
            <ac:picMk id="3" creationId="{FED7E759-1659-03D6-BDC7-7C640AF5A786}"/>
          </ac:picMkLst>
        </pc:picChg>
        <pc:picChg chg="add del mod ord">
          <ac:chgData name="Carly Pettiona" userId="S::carly.pettiona@healingfoundation.org.au::8cfcf547-e567-4a67-ae5f-7d6e6196302b" providerId="AD" clId="Web-{A4B21E01-A599-28AC-B6C6-590821A7AD1B}" dt="2023-09-07T22:53:50.158" v="137"/>
          <ac:picMkLst>
            <pc:docMk/>
            <pc:sldMk cId="1541366499" sldId="417"/>
            <ac:picMk id="8" creationId="{282405F4-F3C6-DBD3-699D-A35072D34A71}"/>
          </ac:picMkLst>
        </pc:picChg>
        <pc:picChg chg="add del mod">
          <ac:chgData name="Carly Pettiona" userId="S::carly.pettiona@healingfoundation.org.au::8cfcf547-e567-4a67-ae5f-7d6e6196302b" providerId="AD" clId="Web-{A4B21E01-A599-28AC-B6C6-590821A7AD1B}" dt="2023-09-07T22:53:47.315" v="135"/>
          <ac:picMkLst>
            <pc:docMk/>
            <pc:sldMk cId="1541366499" sldId="417"/>
            <ac:picMk id="11" creationId="{EF84E461-4924-AC9A-2C44-8C10317CD5B1}"/>
          </ac:picMkLst>
        </pc:picChg>
        <pc:picChg chg="add del mod">
          <ac:chgData name="Carly Pettiona" userId="S::carly.pettiona@healingfoundation.org.au::8cfcf547-e567-4a67-ae5f-7d6e6196302b" providerId="AD" clId="Web-{A4B21E01-A599-28AC-B6C6-590821A7AD1B}" dt="2023-09-07T22:51:37.920" v="125"/>
          <ac:picMkLst>
            <pc:docMk/>
            <pc:sldMk cId="1541366499" sldId="417"/>
            <ac:picMk id="20" creationId="{5E24C3C4-73D4-3CD4-D39F-2E42AFB331C0}"/>
          </ac:picMkLst>
        </pc:picChg>
        <pc:picChg chg="add del mod">
          <ac:chgData name="Carly Pettiona" userId="S::carly.pettiona@healingfoundation.org.au::8cfcf547-e567-4a67-ae5f-7d6e6196302b" providerId="AD" clId="Web-{A4B21E01-A599-28AC-B6C6-590821A7AD1B}" dt="2023-09-07T22:51:47.014" v="127"/>
          <ac:picMkLst>
            <pc:docMk/>
            <pc:sldMk cId="1541366499" sldId="417"/>
            <ac:picMk id="23" creationId="{8B7132B0-96F6-5B35-77DC-3F7C1190E395}"/>
          </ac:picMkLst>
        </pc:picChg>
        <pc:picChg chg="add del mod ord">
          <ac:chgData name="Carly Pettiona" userId="S::carly.pettiona@healingfoundation.org.au::8cfcf547-e567-4a67-ae5f-7d6e6196302b" providerId="AD" clId="Web-{A4B21E01-A599-28AC-B6C6-590821A7AD1B}" dt="2023-09-07T22:53:22.564" v="131"/>
          <ac:picMkLst>
            <pc:docMk/>
            <pc:sldMk cId="1541366499" sldId="417"/>
            <ac:picMk id="24" creationId="{B25DD663-77EE-60AF-7BF8-16344B44562A}"/>
          </ac:picMkLst>
        </pc:picChg>
        <pc:picChg chg="add del mod ord topLvl">
          <ac:chgData name="Carly Pettiona" userId="S::carly.pettiona@healingfoundation.org.au::8cfcf547-e567-4a67-ae5f-7d6e6196302b" providerId="AD" clId="Web-{A4B21E01-A599-28AC-B6C6-590821A7AD1B}" dt="2023-09-07T23:23:18.872" v="237"/>
          <ac:picMkLst>
            <pc:docMk/>
            <pc:sldMk cId="1541366499" sldId="417"/>
            <ac:picMk id="25" creationId="{DC72079D-F5F0-B84A-8D0C-D05CAB00608D}"/>
          </ac:picMkLst>
        </pc:picChg>
        <pc:picChg chg="add del mod ord topLvl">
          <ac:chgData name="Carly Pettiona" userId="S::carly.pettiona@healingfoundation.org.au::8cfcf547-e567-4a67-ae5f-7d6e6196302b" providerId="AD" clId="Web-{A4B21E01-A599-28AC-B6C6-590821A7AD1B}" dt="2023-09-07T23:22:58.059" v="230"/>
          <ac:picMkLst>
            <pc:docMk/>
            <pc:sldMk cId="1541366499" sldId="417"/>
            <ac:picMk id="26" creationId="{6054CDFA-5007-EE0B-3A94-910C09D151AF}"/>
          </ac:picMkLst>
        </pc:picChg>
        <pc:picChg chg="add del mod ord topLvl">
          <ac:chgData name="Carly Pettiona" userId="S::carly.pettiona@healingfoundation.org.au::8cfcf547-e567-4a67-ae5f-7d6e6196302b" providerId="AD" clId="Web-{A4B21E01-A599-28AC-B6C6-590821A7AD1B}" dt="2023-09-07T23:23:07.856" v="233"/>
          <ac:picMkLst>
            <pc:docMk/>
            <pc:sldMk cId="1541366499" sldId="417"/>
            <ac:picMk id="27" creationId="{8AE3EFE2-315F-4554-331F-DF16E93045AB}"/>
          </ac:picMkLst>
        </pc:picChg>
        <pc:picChg chg="add del mod ord topLvl">
          <ac:chgData name="Carly Pettiona" userId="S::carly.pettiona@healingfoundation.org.au::8cfcf547-e567-4a67-ae5f-7d6e6196302b" providerId="AD" clId="Web-{A4B21E01-A599-28AC-B6C6-590821A7AD1B}" dt="2023-09-07T23:23:34.528" v="242"/>
          <ac:picMkLst>
            <pc:docMk/>
            <pc:sldMk cId="1541366499" sldId="417"/>
            <ac:picMk id="28" creationId="{DB05D49F-39FA-BDFE-1BFC-9A1B604B4140}"/>
          </ac:picMkLst>
        </pc:picChg>
        <pc:picChg chg="add del mod ord topLvl">
          <ac:chgData name="Carly Pettiona" userId="S::carly.pettiona@healingfoundation.org.au::8cfcf547-e567-4a67-ae5f-7d6e6196302b" providerId="AD" clId="Web-{A4B21E01-A599-28AC-B6C6-590821A7AD1B}" dt="2023-09-07T23:23:44.200" v="246"/>
          <ac:picMkLst>
            <pc:docMk/>
            <pc:sldMk cId="1541366499" sldId="417"/>
            <ac:picMk id="29" creationId="{BAC8E876-5AA9-927F-CA4A-88A4097977BF}"/>
          </ac:picMkLst>
        </pc:picChg>
        <pc:picChg chg="add del mod">
          <ac:chgData name="Carly Pettiona" userId="S::carly.pettiona@healingfoundation.org.au::8cfcf547-e567-4a67-ae5f-7d6e6196302b" providerId="AD" clId="Web-{A4B21E01-A599-28AC-B6C6-590821A7AD1B}" dt="2023-09-07T23:22:37.074" v="222"/>
          <ac:picMkLst>
            <pc:docMk/>
            <pc:sldMk cId="1541366499" sldId="417"/>
            <ac:picMk id="35" creationId="{37A59ED6-7E4F-A439-9CFF-93633F564E61}"/>
          </ac:picMkLst>
        </pc:picChg>
        <pc:picChg chg="add mod ord">
          <ac:chgData name="Carly Pettiona" userId="S::carly.pettiona@healingfoundation.org.au::8cfcf547-e567-4a67-ae5f-7d6e6196302b" providerId="AD" clId="Web-{A4B21E01-A599-28AC-B6C6-590821A7AD1B}" dt="2023-09-07T23:23:32.794" v="241"/>
          <ac:picMkLst>
            <pc:docMk/>
            <pc:sldMk cId="1541366499" sldId="417"/>
            <ac:picMk id="36" creationId="{8D638B1B-6B63-3D79-2AD7-206C17DCAA18}"/>
          </ac:picMkLst>
        </pc:picChg>
        <pc:picChg chg="add mod ord">
          <ac:chgData name="Carly Pettiona" userId="S::carly.pettiona@healingfoundation.org.au::8cfcf547-e567-4a67-ae5f-7d6e6196302b" providerId="AD" clId="Web-{A4B21E01-A599-28AC-B6C6-590821A7AD1B}" dt="2023-09-07T23:23:29.591" v="240"/>
          <ac:picMkLst>
            <pc:docMk/>
            <pc:sldMk cId="1541366499" sldId="417"/>
            <ac:picMk id="37" creationId="{A67A4E7E-6633-50B0-1894-8F122A29AA74}"/>
          </ac:picMkLst>
        </pc:picChg>
        <pc:picChg chg="add mod ord">
          <ac:chgData name="Carly Pettiona" userId="S::carly.pettiona@healingfoundation.org.au::8cfcf547-e567-4a67-ae5f-7d6e6196302b" providerId="AD" clId="Web-{A4B21E01-A599-28AC-B6C6-590821A7AD1B}" dt="2023-09-07T23:25:21.156" v="256" actId="1076"/>
          <ac:picMkLst>
            <pc:docMk/>
            <pc:sldMk cId="1541366499" sldId="417"/>
            <ac:picMk id="38" creationId="{D9EB4466-0DBA-2EAA-670B-21B2F9BE805F}"/>
          </ac:picMkLst>
        </pc:picChg>
        <pc:picChg chg="add mod ord">
          <ac:chgData name="Carly Pettiona" userId="S::carly.pettiona@healingfoundation.org.au::8cfcf547-e567-4a67-ae5f-7d6e6196302b" providerId="AD" clId="Web-{A4B21E01-A599-28AC-B6C6-590821A7AD1B}" dt="2023-09-07T23:23:42.419" v="245"/>
          <ac:picMkLst>
            <pc:docMk/>
            <pc:sldMk cId="1541366499" sldId="417"/>
            <ac:picMk id="39" creationId="{DFED92AC-C57C-7ECF-F645-739EC4979B40}"/>
          </ac:picMkLst>
        </pc:picChg>
        <pc:picChg chg="add mod ord">
          <ac:chgData name="Carly Pettiona" userId="S::carly.pettiona@healingfoundation.org.au::8cfcf547-e567-4a67-ae5f-7d6e6196302b" providerId="AD" clId="Web-{A4B21E01-A599-28AC-B6C6-590821A7AD1B}" dt="2023-09-07T23:24:16.842" v="253" actId="1076"/>
          <ac:picMkLst>
            <pc:docMk/>
            <pc:sldMk cId="1541366499" sldId="417"/>
            <ac:picMk id="40" creationId="{E03CD301-C8CA-A6B7-057D-6918CFA346FA}"/>
          </ac:picMkLst>
        </pc:picChg>
      </pc:sldChg>
      <pc:sldChg chg="modNotes">
        <pc:chgData name="Carly Pettiona" userId="S::carly.pettiona@healingfoundation.org.au::8cfcf547-e567-4a67-ae5f-7d6e6196302b" providerId="AD" clId="Web-{A4B21E01-A599-28AC-B6C6-590821A7AD1B}" dt="2023-09-07T23:26:56.533" v="311"/>
        <pc:sldMkLst>
          <pc:docMk/>
          <pc:sldMk cId="2016420535" sldId="427"/>
        </pc:sldMkLst>
      </pc:sldChg>
      <pc:sldChg chg="modSp">
        <pc:chgData name="Carly Pettiona" userId="S::carly.pettiona@healingfoundation.org.au::8cfcf547-e567-4a67-ae5f-7d6e6196302b" providerId="AD" clId="Web-{A4B21E01-A599-28AC-B6C6-590821A7AD1B}" dt="2023-09-07T23:32:46.307" v="330" actId="688"/>
        <pc:sldMkLst>
          <pc:docMk/>
          <pc:sldMk cId="3970492126" sldId="432"/>
        </pc:sldMkLst>
        <pc:spChg chg="mod">
          <ac:chgData name="Carly Pettiona" userId="S::carly.pettiona@healingfoundation.org.au::8cfcf547-e567-4a67-ae5f-7d6e6196302b" providerId="AD" clId="Web-{A4B21E01-A599-28AC-B6C6-590821A7AD1B}" dt="2023-09-07T23:32:21.541" v="322" actId="1076"/>
          <ac:spMkLst>
            <pc:docMk/>
            <pc:sldMk cId="3970492126" sldId="432"/>
            <ac:spMk id="3" creationId="{D5077412-EDC6-D259-CA6C-9089B7700087}"/>
          </ac:spMkLst>
        </pc:spChg>
        <pc:picChg chg="mod">
          <ac:chgData name="Carly Pettiona" userId="S::carly.pettiona@healingfoundation.org.au::8cfcf547-e567-4a67-ae5f-7d6e6196302b" providerId="AD" clId="Web-{A4B21E01-A599-28AC-B6C6-590821A7AD1B}" dt="2023-09-07T23:32:30.807" v="326" actId="14100"/>
          <ac:picMkLst>
            <pc:docMk/>
            <pc:sldMk cId="3970492126" sldId="432"/>
            <ac:picMk id="14" creationId="{A365D14E-436D-6EAF-E692-FB591AEE1AAC}"/>
          </ac:picMkLst>
        </pc:picChg>
        <pc:picChg chg="mod">
          <ac:chgData name="Carly Pettiona" userId="S::carly.pettiona@healingfoundation.org.au::8cfcf547-e567-4a67-ae5f-7d6e6196302b" providerId="AD" clId="Web-{A4B21E01-A599-28AC-B6C6-590821A7AD1B}" dt="2023-09-07T23:32:46.307" v="330" actId="688"/>
          <ac:picMkLst>
            <pc:docMk/>
            <pc:sldMk cId="3970492126" sldId="432"/>
            <ac:picMk id="18" creationId="{E7C38A63-1787-9B8F-9B0A-FF2DD18A095E}"/>
          </ac:picMkLst>
        </pc:picChg>
        <pc:picChg chg="mod">
          <ac:chgData name="Carly Pettiona" userId="S::carly.pettiona@healingfoundation.org.au::8cfcf547-e567-4a67-ae5f-7d6e6196302b" providerId="AD" clId="Web-{A4B21E01-A599-28AC-B6C6-590821A7AD1B}" dt="2023-09-07T23:32:44.151" v="329" actId="688"/>
          <ac:picMkLst>
            <pc:docMk/>
            <pc:sldMk cId="3970492126" sldId="432"/>
            <ac:picMk id="25" creationId="{CB08B5B3-2CC8-932B-8A41-257C64696D63}"/>
          </ac:picMkLst>
        </pc:picChg>
      </pc:sldChg>
      <pc:sldChg chg="modSp">
        <pc:chgData name="Carly Pettiona" userId="S::carly.pettiona@healingfoundation.org.au::8cfcf547-e567-4a67-ae5f-7d6e6196302b" providerId="AD" clId="Web-{A4B21E01-A599-28AC-B6C6-590821A7AD1B}" dt="2023-09-07T23:33:11.167" v="333" actId="14100"/>
        <pc:sldMkLst>
          <pc:docMk/>
          <pc:sldMk cId="643977357" sldId="433"/>
        </pc:sldMkLst>
        <pc:spChg chg="mod">
          <ac:chgData name="Carly Pettiona" userId="S::carly.pettiona@healingfoundation.org.au::8cfcf547-e567-4a67-ae5f-7d6e6196302b" providerId="AD" clId="Web-{A4B21E01-A599-28AC-B6C6-590821A7AD1B}" dt="2023-09-07T23:33:11.167" v="333" actId="14100"/>
          <ac:spMkLst>
            <pc:docMk/>
            <pc:sldMk cId="643977357" sldId="433"/>
            <ac:spMk id="5" creationId="{166C9648-FC28-7275-F297-FB016F2CBF1A}"/>
          </ac:spMkLst>
        </pc:spChg>
      </pc:sldChg>
      <pc:sldChg chg="addSp delSp modSp delAnim">
        <pc:chgData name="Carly Pettiona" userId="S::carly.pettiona@healingfoundation.org.au::8cfcf547-e567-4a67-ae5f-7d6e6196302b" providerId="AD" clId="Web-{A4B21E01-A599-28AC-B6C6-590821A7AD1B}" dt="2023-09-08T00:30:43.680" v="380" actId="1076"/>
        <pc:sldMkLst>
          <pc:docMk/>
          <pc:sldMk cId="2791048713" sldId="437"/>
        </pc:sldMkLst>
        <pc:spChg chg="mod">
          <ac:chgData name="Carly Pettiona" userId="S::carly.pettiona@healingfoundation.org.au::8cfcf547-e567-4a67-ae5f-7d6e6196302b" providerId="AD" clId="Web-{A4B21E01-A599-28AC-B6C6-590821A7AD1B}" dt="2023-09-08T00:30:43.680" v="380" actId="1076"/>
          <ac:spMkLst>
            <pc:docMk/>
            <pc:sldMk cId="2791048713" sldId="437"/>
            <ac:spMk id="3" creationId="{9D523C6F-88DD-36C2-1504-1B80707FFB73}"/>
          </ac:spMkLst>
        </pc:spChg>
        <pc:spChg chg="mod">
          <ac:chgData name="Carly Pettiona" userId="S::carly.pettiona@healingfoundation.org.au::8cfcf547-e567-4a67-ae5f-7d6e6196302b" providerId="AD" clId="Web-{A4B21E01-A599-28AC-B6C6-590821A7AD1B}" dt="2023-09-08T00:30:38.993" v="379" actId="1076"/>
          <ac:spMkLst>
            <pc:docMk/>
            <pc:sldMk cId="2791048713" sldId="437"/>
            <ac:spMk id="4" creationId="{EE32F98A-CAF5-7597-C298-257EF27AFFAA}"/>
          </ac:spMkLst>
        </pc:spChg>
        <pc:spChg chg="del topLvl">
          <ac:chgData name="Carly Pettiona" userId="S::carly.pettiona@healingfoundation.org.au::8cfcf547-e567-4a67-ae5f-7d6e6196302b" providerId="AD" clId="Web-{A4B21E01-A599-28AC-B6C6-590821A7AD1B}" dt="2023-09-08T00:26:06.423" v="343"/>
          <ac:spMkLst>
            <pc:docMk/>
            <pc:sldMk cId="2791048713" sldId="437"/>
            <ac:spMk id="6" creationId="{0C3CEF2D-1DE7-8AAB-7203-A62DB9BE25C7}"/>
          </ac:spMkLst>
        </pc:spChg>
        <pc:spChg chg="mod topLvl">
          <ac:chgData name="Carly Pettiona" userId="S::carly.pettiona@healingfoundation.org.au::8cfcf547-e567-4a67-ae5f-7d6e6196302b" providerId="AD" clId="Web-{A4B21E01-A599-28AC-B6C6-590821A7AD1B}" dt="2023-09-08T00:30:35.930" v="378" actId="1076"/>
          <ac:spMkLst>
            <pc:docMk/>
            <pc:sldMk cId="2791048713" sldId="437"/>
            <ac:spMk id="7" creationId="{A2501829-3050-6C35-6D97-04C18689E766}"/>
          </ac:spMkLst>
        </pc:spChg>
        <pc:grpChg chg="del">
          <ac:chgData name="Carly Pettiona" userId="S::carly.pettiona@healingfoundation.org.au::8cfcf547-e567-4a67-ae5f-7d6e6196302b" providerId="AD" clId="Web-{A4B21E01-A599-28AC-B6C6-590821A7AD1B}" dt="2023-09-08T00:25:58.345" v="340"/>
          <ac:grpSpMkLst>
            <pc:docMk/>
            <pc:sldMk cId="2791048713" sldId="437"/>
            <ac:grpSpMk id="9" creationId="{BCA3C3A5-86F4-B06B-EA43-84C4CE5C20A2}"/>
          </ac:grpSpMkLst>
        </pc:grpChg>
        <pc:picChg chg="add del mod modCrop">
          <ac:chgData name="Carly Pettiona" userId="S::carly.pettiona@healingfoundation.org.au::8cfcf547-e567-4a67-ae5f-7d6e6196302b" providerId="AD" clId="Web-{A4B21E01-A599-28AC-B6C6-590821A7AD1B}" dt="2023-09-08T00:26:40.393" v="354"/>
          <ac:picMkLst>
            <pc:docMk/>
            <pc:sldMk cId="2791048713" sldId="437"/>
            <ac:picMk id="8" creationId="{05BC7999-5AE0-B4CB-516D-184910ED303A}"/>
          </ac:picMkLst>
        </pc:picChg>
        <pc:picChg chg="add del mod">
          <ac:chgData name="Carly Pettiona" userId="S::carly.pettiona@healingfoundation.org.au::8cfcf547-e567-4a67-ae5f-7d6e6196302b" providerId="AD" clId="Web-{A4B21E01-A599-28AC-B6C6-590821A7AD1B}" dt="2023-09-08T00:28:52.912" v="356"/>
          <ac:picMkLst>
            <pc:docMk/>
            <pc:sldMk cId="2791048713" sldId="437"/>
            <ac:picMk id="10" creationId="{78D2D2F0-71AD-6155-13FA-51D13914646F}"/>
          </ac:picMkLst>
        </pc:picChg>
        <pc:picChg chg="add mod ord">
          <ac:chgData name="Carly Pettiona" userId="S::carly.pettiona@healingfoundation.org.au::8cfcf547-e567-4a67-ae5f-7d6e6196302b" providerId="AD" clId="Web-{A4B21E01-A599-28AC-B6C6-590821A7AD1B}" dt="2023-09-08T00:30:18.039" v="373" actId="1076"/>
          <ac:picMkLst>
            <pc:docMk/>
            <pc:sldMk cId="2791048713" sldId="437"/>
            <ac:picMk id="11" creationId="{26365E37-C442-7A87-8583-4ADFEE7672A5}"/>
          </ac:picMkLst>
        </pc:picChg>
      </pc:sldChg>
    </pc:docChg>
  </pc:docChgLst>
  <pc:docChgLst>
    <pc:chgData name="Carly Pettiona" userId="S::carly.pettiona@healingfoundation.org.au::8cfcf547-e567-4a67-ae5f-7d6e6196302b" providerId="AD" clId="Web-{395DE63F-2A2D-A477-56B8-BE16DD47BD78}"/>
    <pc:docChg chg="modSld">
      <pc:chgData name="Carly Pettiona" userId="S::carly.pettiona@healingfoundation.org.au::8cfcf547-e567-4a67-ae5f-7d6e6196302b" providerId="AD" clId="Web-{395DE63F-2A2D-A477-56B8-BE16DD47BD78}" dt="2023-07-25T04:59:29.380" v="1" actId="20577"/>
      <pc:docMkLst>
        <pc:docMk/>
      </pc:docMkLst>
      <pc:sldChg chg="modSp">
        <pc:chgData name="Carly Pettiona" userId="S::carly.pettiona@healingfoundation.org.au::8cfcf547-e567-4a67-ae5f-7d6e6196302b" providerId="AD" clId="Web-{395DE63F-2A2D-A477-56B8-BE16DD47BD78}" dt="2023-07-25T04:59:29.380" v="1" actId="20577"/>
        <pc:sldMkLst>
          <pc:docMk/>
          <pc:sldMk cId="1008212083" sldId="392"/>
        </pc:sldMkLst>
        <pc:spChg chg="mod">
          <ac:chgData name="Carly Pettiona" userId="S::carly.pettiona@healingfoundation.org.au::8cfcf547-e567-4a67-ae5f-7d6e6196302b" providerId="AD" clId="Web-{395DE63F-2A2D-A477-56B8-BE16DD47BD78}" dt="2023-07-25T04:59:29.380" v="1" actId="20577"/>
          <ac:spMkLst>
            <pc:docMk/>
            <pc:sldMk cId="1008212083" sldId="392"/>
            <ac:spMk id="5" creationId="{1D0DFB20-AC56-A70F-BE57-312821FE351B}"/>
          </ac:spMkLst>
        </pc:spChg>
      </pc:sldChg>
    </pc:docChg>
  </pc:docChgLst>
  <pc:docChgLst>
    <pc:chgData name="Carly Pettiona" userId="S::carly.pettiona@healingfoundation.org.au::8cfcf547-e567-4a67-ae5f-7d6e6196302b" providerId="AD" clId="Web-{32BA01A8-D0BC-A90B-B3A9-D3AB7C3ED865}"/>
    <pc:docChg chg="modSld">
      <pc:chgData name="Carly Pettiona" userId="S::carly.pettiona@healingfoundation.org.au::8cfcf547-e567-4a67-ae5f-7d6e6196302b" providerId="AD" clId="Web-{32BA01A8-D0BC-A90B-B3A9-D3AB7C3ED865}" dt="2023-09-29T05:10:37.046" v="0" actId="20577"/>
      <pc:docMkLst>
        <pc:docMk/>
      </pc:docMkLst>
      <pc:sldChg chg="modSp">
        <pc:chgData name="Carly Pettiona" userId="S::carly.pettiona@healingfoundation.org.au::8cfcf547-e567-4a67-ae5f-7d6e6196302b" providerId="AD" clId="Web-{32BA01A8-D0BC-A90B-B3A9-D3AB7C3ED865}" dt="2023-09-29T05:10:37.046" v="0" actId="20577"/>
        <pc:sldMkLst>
          <pc:docMk/>
          <pc:sldMk cId="2620568963" sldId="348"/>
        </pc:sldMkLst>
        <pc:spChg chg="mod">
          <ac:chgData name="Carly Pettiona" userId="S::carly.pettiona@healingfoundation.org.au::8cfcf547-e567-4a67-ae5f-7d6e6196302b" providerId="AD" clId="Web-{32BA01A8-D0BC-A90B-B3A9-D3AB7C3ED865}" dt="2023-09-29T05:10:37.046" v="0" actId="20577"/>
          <ac:spMkLst>
            <pc:docMk/>
            <pc:sldMk cId="2620568963" sldId="348"/>
            <ac:spMk id="12" creationId="{C6311102-E149-B8C3-C1F9-75C5BF494E27}"/>
          </ac:spMkLst>
        </pc:spChg>
      </pc:sldChg>
    </pc:docChg>
  </pc:docChgLst>
  <pc:docChgLst>
    <pc:chgData name="Carly Pettiona" userId="S::carly.pettiona@healingfoundation.org.au::8cfcf547-e567-4a67-ae5f-7d6e6196302b" providerId="AD" clId="Web-{84B9C5E9-90FE-264F-0EF0-E6D30095EB12}"/>
    <pc:docChg chg="modSld">
      <pc:chgData name="Carly Pettiona" userId="S::carly.pettiona@healingfoundation.org.au::8cfcf547-e567-4a67-ae5f-7d6e6196302b" providerId="AD" clId="Web-{84B9C5E9-90FE-264F-0EF0-E6D30095EB12}" dt="2023-07-31T22:53:55.575" v="5"/>
      <pc:docMkLst>
        <pc:docMk/>
      </pc:docMkLst>
      <pc:sldChg chg="modNotes">
        <pc:chgData name="Carly Pettiona" userId="S::carly.pettiona@healingfoundation.org.au::8cfcf547-e567-4a67-ae5f-7d6e6196302b" providerId="AD" clId="Web-{84B9C5E9-90FE-264F-0EF0-E6D30095EB12}" dt="2023-07-31T22:53:55.575" v="5"/>
        <pc:sldMkLst>
          <pc:docMk/>
          <pc:sldMk cId="4090891799" sldId="355"/>
        </pc:sldMkLst>
      </pc:sldChg>
    </pc:docChg>
  </pc:docChgLst>
  <pc:docChgLst>
    <pc:chgData name="Carly Pettiona" userId="S::carly.pettiona@healingfoundation.org.au::8cfcf547-e567-4a67-ae5f-7d6e6196302b" providerId="AD" clId="Web-{E75EA5FB-374A-FB37-FD00-387159CBC94D}"/>
    <pc:docChg chg="addSld modSld">
      <pc:chgData name="Carly Pettiona" userId="S::carly.pettiona@healingfoundation.org.au::8cfcf547-e567-4a67-ae5f-7d6e6196302b" providerId="AD" clId="Web-{E75EA5FB-374A-FB37-FD00-387159CBC94D}" dt="2023-08-11T03:36:27.361" v="53"/>
      <pc:docMkLst>
        <pc:docMk/>
      </pc:docMkLst>
      <pc:sldChg chg="modNotes">
        <pc:chgData name="Carly Pettiona" userId="S::carly.pettiona@healingfoundation.org.au::8cfcf547-e567-4a67-ae5f-7d6e6196302b" providerId="AD" clId="Web-{E75EA5FB-374A-FB37-FD00-387159CBC94D}" dt="2023-08-11T03:36:27.361" v="53"/>
        <pc:sldMkLst>
          <pc:docMk/>
          <pc:sldMk cId="615622512" sldId="438"/>
        </pc:sldMkLst>
      </pc:sldChg>
      <pc:sldChg chg="modSp">
        <pc:chgData name="Carly Pettiona" userId="S::carly.pettiona@healingfoundation.org.au::8cfcf547-e567-4a67-ae5f-7d6e6196302b" providerId="AD" clId="Web-{E75EA5FB-374A-FB37-FD00-387159CBC94D}" dt="2023-08-11T03:36:13.517" v="51" actId="20577"/>
        <pc:sldMkLst>
          <pc:docMk/>
          <pc:sldMk cId="3836900098" sldId="441"/>
        </pc:sldMkLst>
        <pc:spChg chg="mod">
          <ac:chgData name="Carly Pettiona" userId="S::carly.pettiona@healingfoundation.org.au::8cfcf547-e567-4a67-ae5f-7d6e6196302b" providerId="AD" clId="Web-{E75EA5FB-374A-FB37-FD00-387159CBC94D}" dt="2023-08-11T03:36:13.517" v="51" actId="20577"/>
          <ac:spMkLst>
            <pc:docMk/>
            <pc:sldMk cId="3836900098" sldId="441"/>
            <ac:spMk id="11" creationId="{61BB758D-5AA2-8F78-7287-7662F186E732}"/>
          </ac:spMkLst>
        </pc:spChg>
      </pc:sldChg>
      <pc:sldChg chg="add">
        <pc:chgData name="Carly Pettiona" userId="S::carly.pettiona@healingfoundation.org.au::8cfcf547-e567-4a67-ae5f-7d6e6196302b" providerId="AD" clId="Web-{E75EA5FB-374A-FB37-FD00-387159CBC94D}" dt="2023-08-11T03:35:12.342" v="0"/>
        <pc:sldMkLst>
          <pc:docMk/>
          <pc:sldMk cId="3437915330" sldId="460"/>
        </pc:sldMkLst>
      </pc:sldChg>
    </pc:docChg>
  </pc:docChgLst>
  <pc:docChgLst>
    <pc:chgData name="Carly Pettiona" userId="S::carly.pettiona@healingfoundation.org.au::8cfcf547-e567-4a67-ae5f-7d6e6196302b" providerId="AD" clId="Web-{2EB50563-73A3-0499-2DAF-B39B913739F8}"/>
    <pc:docChg chg="modSld">
      <pc:chgData name="Carly Pettiona" userId="S::carly.pettiona@healingfoundation.org.au::8cfcf547-e567-4a67-ae5f-7d6e6196302b" providerId="AD" clId="Web-{2EB50563-73A3-0499-2DAF-B39B913739F8}" dt="2023-07-26T23:18:53.726" v="84"/>
      <pc:docMkLst>
        <pc:docMk/>
      </pc:docMkLst>
      <pc:sldChg chg="modNotes">
        <pc:chgData name="Carly Pettiona" userId="S::carly.pettiona@healingfoundation.org.au::8cfcf547-e567-4a67-ae5f-7d6e6196302b" providerId="AD" clId="Web-{2EB50563-73A3-0499-2DAF-B39B913739F8}" dt="2023-07-26T23:18:53.726" v="84"/>
        <pc:sldMkLst>
          <pc:docMk/>
          <pc:sldMk cId="3168794488" sldId="457"/>
        </pc:sldMkLst>
      </pc:sldChg>
    </pc:docChg>
  </pc:docChgLst>
  <pc:docChgLst>
    <pc:chgData name="Carly Pettiona" userId="S::carly.pettiona@healingfoundation.org.au::8cfcf547-e567-4a67-ae5f-7d6e6196302b" providerId="AD" clId="Web-{AA1BDE65-90F6-8FB2-EFBE-6710A8DF04C5}"/>
    <pc:docChg chg="modSld">
      <pc:chgData name="Carly Pettiona" userId="S::carly.pettiona@healingfoundation.org.au::8cfcf547-e567-4a67-ae5f-7d6e6196302b" providerId="AD" clId="Web-{AA1BDE65-90F6-8FB2-EFBE-6710A8DF04C5}" dt="2023-07-26T06:59:44.775" v="7" actId="1076"/>
      <pc:docMkLst>
        <pc:docMk/>
      </pc:docMkLst>
      <pc:sldChg chg="modSp">
        <pc:chgData name="Carly Pettiona" userId="S::carly.pettiona@healingfoundation.org.au::8cfcf547-e567-4a67-ae5f-7d6e6196302b" providerId="AD" clId="Web-{AA1BDE65-90F6-8FB2-EFBE-6710A8DF04C5}" dt="2023-07-26T06:59:44.775" v="7" actId="1076"/>
        <pc:sldMkLst>
          <pc:docMk/>
          <pc:sldMk cId="2141523346" sldId="447"/>
        </pc:sldMkLst>
        <pc:grpChg chg="mod">
          <ac:chgData name="Carly Pettiona" userId="S::carly.pettiona@healingfoundation.org.au::8cfcf547-e567-4a67-ae5f-7d6e6196302b" providerId="AD" clId="Web-{AA1BDE65-90F6-8FB2-EFBE-6710A8DF04C5}" dt="2023-07-26T06:59:42.165" v="6" actId="1076"/>
          <ac:grpSpMkLst>
            <pc:docMk/>
            <pc:sldMk cId="2141523346" sldId="447"/>
            <ac:grpSpMk id="17" creationId="{B052DDCE-753B-586E-3D67-6FF0348F6E30}"/>
          </ac:grpSpMkLst>
        </pc:grpChg>
        <pc:grpChg chg="mod">
          <ac:chgData name="Carly Pettiona" userId="S::carly.pettiona@healingfoundation.org.au::8cfcf547-e567-4a67-ae5f-7d6e6196302b" providerId="AD" clId="Web-{AA1BDE65-90F6-8FB2-EFBE-6710A8DF04C5}" dt="2023-07-26T06:59:34.306" v="3" actId="1076"/>
          <ac:grpSpMkLst>
            <pc:docMk/>
            <pc:sldMk cId="2141523346" sldId="447"/>
            <ac:grpSpMk id="18" creationId="{7C783195-B81A-D6F7-39E8-4CBAD38F17F8}"/>
          </ac:grpSpMkLst>
        </pc:grpChg>
        <pc:grpChg chg="mod">
          <ac:chgData name="Carly Pettiona" userId="S::carly.pettiona@healingfoundation.org.au::8cfcf547-e567-4a67-ae5f-7d6e6196302b" providerId="AD" clId="Web-{AA1BDE65-90F6-8FB2-EFBE-6710A8DF04C5}" dt="2023-07-26T06:59:40.056" v="5" actId="1076"/>
          <ac:grpSpMkLst>
            <pc:docMk/>
            <pc:sldMk cId="2141523346" sldId="447"/>
            <ac:grpSpMk id="19" creationId="{2138BD79-5470-AE65-3BFA-F35CE70B5984}"/>
          </ac:grpSpMkLst>
        </pc:grpChg>
        <pc:grpChg chg="mod">
          <ac:chgData name="Carly Pettiona" userId="S::carly.pettiona@healingfoundation.org.au::8cfcf547-e567-4a67-ae5f-7d6e6196302b" providerId="AD" clId="Web-{AA1BDE65-90F6-8FB2-EFBE-6710A8DF04C5}" dt="2023-07-26T06:59:44.775" v="7" actId="1076"/>
          <ac:grpSpMkLst>
            <pc:docMk/>
            <pc:sldMk cId="2141523346" sldId="447"/>
            <ac:grpSpMk id="21" creationId="{8C3913F9-1CFE-7E9E-4F08-D0A6CA997E29}"/>
          </ac:grpSpMkLst>
        </pc:grpChg>
      </pc:sldChg>
      <pc:sldChg chg="modSp">
        <pc:chgData name="Carly Pettiona" userId="S::carly.pettiona@healingfoundation.org.au::8cfcf547-e567-4a67-ae5f-7d6e6196302b" providerId="AD" clId="Web-{AA1BDE65-90F6-8FB2-EFBE-6710A8DF04C5}" dt="2023-07-26T06:59:15.711" v="1" actId="14100"/>
        <pc:sldMkLst>
          <pc:docMk/>
          <pc:sldMk cId="1149178659" sldId="455"/>
        </pc:sldMkLst>
        <pc:spChg chg="mod">
          <ac:chgData name="Carly Pettiona" userId="S::carly.pettiona@healingfoundation.org.au::8cfcf547-e567-4a67-ae5f-7d6e6196302b" providerId="AD" clId="Web-{AA1BDE65-90F6-8FB2-EFBE-6710A8DF04C5}" dt="2023-07-26T06:59:15.711" v="1" actId="14100"/>
          <ac:spMkLst>
            <pc:docMk/>
            <pc:sldMk cId="1149178659" sldId="455"/>
            <ac:spMk id="5" creationId="{166C9648-FC28-7275-F297-FB016F2CBF1A}"/>
          </ac:spMkLst>
        </pc:spChg>
      </pc:sldChg>
    </pc:docChg>
  </pc:docChgLst>
  <pc:docChgLst>
    <pc:chgData name="Carly Pettiona" userId="S::carly.pettiona@healingfoundation.org.au::8cfcf547-e567-4a67-ae5f-7d6e6196302b" providerId="AD" clId="Web-{7B497B41-E227-BEEE-BCBA-44F9A8C79089}"/>
    <pc:docChg chg="modSld">
      <pc:chgData name="Carly Pettiona" userId="S::carly.pettiona@healingfoundation.org.au::8cfcf547-e567-4a67-ae5f-7d6e6196302b" providerId="AD" clId="Web-{7B497B41-E227-BEEE-BCBA-44F9A8C79089}" dt="2023-09-27T03:52:33.796" v="21"/>
      <pc:docMkLst>
        <pc:docMk/>
      </pc:docMkLst>
      <pc:sldChg chg="modSp">
        <pc:chgData name="Carly Pettiona" userId="S::carly.pettiona@healingfoundation.org.au::8cfcf547-e567-4a67-ae5f-7d6e6196302b" providerId="AD" clId="Web-{7B497B41-E227-BEEE-BCBA-44F9A8C79089}" dt="2023-09-27T03:47:50.396" v="9" actId="20577"/>
        <pc:sldMkLst>
          <pc:docMk/>
          <pc:sldMk cId="2340121306" sldId="426"/>
        </pc:sldMkLst>
        <pc:spChg chg="mod">
          <ac:chgData name="Carly Pettiona" userId="S::carly.pettiona@healingfoundation.org.au::8cfcf547-e567-4a67-ae5f-7d6e6196302b" providerId="AD" clId="Web-{7B497B41-E227-BEEE-BCBA-44F9A8C79089}" dt="2023-09-27T03:47:50.396" v="9" actId="20577"/>
          <ac:spMkLst>
            <pc:docMk/>
            <pc:sldMk cId="2340121306" sldId="426"/>
            <ac:spMk id="4" creationId="{EE32F98A-CAF5-7597-C298-257EF27AFFAA}"/>
          </ac:spMkLst>
        </pc:spChg>
      </pc:sldChg>
      <pc:sldChg chg="modSp">
        <pc:chgData name="Carly Pettiona" userId="S::carly.pettiona@healingfoundation.org.au::8cfcf547-e567-4a67-ae5f-7d6e6196302b" providerId="AD" clId="Web-{7B497B41-E227-BEEE-BCBA-44F9A8C79089}" dt="2023-09-27T03:51:27.669" v="11"/>
        <pc:sldMkLst>
          <pc:docMk/>
          <pc:sldMk cId="1342674905" sldId="464"/>
        </pc:sldMkLst>
        <pc:picChg chg="mod modCrop">
          <ac:chgData name="Carly Pettiona" userId="S::carly.pettiona@healingfoundation.org.au::8cfcf547-e567-4a67-ae5f-7d6e6196302b" providerId="AD" clId="Web-{7B497B41-E227-BEEE-BCBA-44F9A8C79089}" dt="2023-09-27T03:51:27.669" v="11"/>
          <ac:picMkLst>
            <pc:docMk/>
            <pc:sldMk cId="1342674905" sldId="464"/>
            <ac:picMk id="3" creationId="{D5F122EA-5290-990A-E077-6B6ADEC0757A}"/>
          </ac:picMkLst>
        </pc:picChg>
      </pc:sldChg>
      <pc:sldChg chg="modSp">
        <pc:chgData name="Carly Pettiona" userId="S::carly.pettiona@healingfoundation.org.au::8cfcf547-e567-4a67-ae5f-7d6e6196302b" providerId="AD" clId="Web-{7B497B41-E227-BEEE-BCBA-44F9A8C79089}" dt="2023-09-27T03:51:39.310" v="13"/>
        <pc:sldMkLst>
          <pc:docMk/>
          <pc:sldMk cId="3254904033" sldId="465"/>
        </pc:sldMkLst>
        <pc:picChg chg="mod modCrop">
          <ac:chgData name="Carly Pettiona" userId="S::carly.pettiona@healingfoundation.org.au::8cfcf547-e567-4a67-ae5f-7d6e6196302b" providerId="AD" clId="Web-{7B497B41-E227-BEEE-BCBA-44F9A8C79089}" dt="2023-09-27T03:51:39.310" v="13"/>
          <ac:picMkLst>
            <pc:docMk/>
            <pc:sldMk cId="3254904033" sldId="465"/>
            <ac:picMk id="4" creationId="{C0790618-F73A-3B69-1046-C94F2388E863}"/>
          </ac:picMkLst>
        </pc:picChg>
      </pc:sldChg>
      <pc:sldChg chg="modSp addAnim modAnim">
        <pc:chgData name="Carly Pettiona" userId="S::carly.pettiona@healingfoundation.org.au::8cfcf547-e567-4a67-ae5f-7d6e6196302b" providerId="AD" clId="Web-{7B497B41-E227-BEEE-BCBA-44F9A8C79089}" dt="2023-09-27T03:52:33.796" v="21"/>
        <pc:sldMkLst>
          <pc:docMk/>
          <pc:sldMk cId="3015627798" sldId="469"/>
        </pc:sldMkLst>
        <pc:spChg chg="mod">
          <ac:chgData name="Carly Pettiona" userId="S::carly.pettiona@healingfoundation.org.au::8cfcf547-e567-4a67-ae5f-7d6e6196302b" providerId="AD" clId="Web-{7B497B41-E227-BEEE-BCBA-44F9A8C79089}" dt="2023-09-27T03:52:11.670" v="16"/>
          <ac:spMkLst>
            <pc:docMk/>
            <pc:sldMk cId="3015627798" sldId="469"/>
            <ac:spMk id="2" creationId="{59976107-5DE3-748A-D238-CC088A10E9CB}"/>
          </ac:spMkLst>
        </pc:spChg>
        <pc:spChg chg="mod">
          <ac:chgData name="Carly Pettiona" userId="S::carly.pettiona@healingfoundation.org.au::8cfcf547-e567-4a67-ae5f-7d6e6196302b" providerId="AD" clId="Web-{7B497B41-E227-BEEE-BCBA-44F9A8C79089}" dt="2023-09-27T03:52:21.686" v="19" actId="1076"/>
          <ac:spMkLst>
            <pc:docMk/>
            <pc:sldMk cId="3015627798" sldId="469"/>
            <ac:spMk id="5" creationId="{8FEF0583-58C5-51FD-2BBF-CD01177D33F1}"/>
          </ac:spMkLst>
        </pc:spChg>
      </pc:sldChg>
      <pc:sldChg chg="modAnim">
        <pc:chgData name="Carly Pettiona" userId="S::carly.pettiona@healingfoundation.org.au::8cfcf547-e567-4a67-ae5f-7d6e6196302b" providerId="AD" clId="Web-{7B497B41-E227-BEEE-BCBA-44F9A8C79089}" dt="2023-09-27T03:46:29.566" v="0"/>
        <pc:sldMkLst>
          <pc:docMk/>
          <pc:sldMk cId="1915006844" sldId="485"/>
        </pc:sldMkLst>
      </pc:sldChg>
    </pc:docChg>
  </pc:docChgLst>
  <pc:docChgLst>
    <pc:chgData name="Carly Pettiona" userId="S::carly.pettiona@healingfoundation.org.au::8cfcf547-e567-4a67-ae5f-7d6e6196302b" providerId="AD" clId="Web-{388AFFA1-FB82-9AF0-2DDA-ED7F1AC472A5}"/>
    <pc:docChg chg="addSld delSld modSld">
      <pc:chgData name="Carly Pettiona" userId="S::carly.pettiona@healingfoundation.org.au::8cfcf547-e567-4a67-ae5f-7d6e6196302b" providerId="AD" clId="Web-{388AFFA1-FB82-9AF0-2DDA-ED7F1AC472A5}" dt="2023-07-26T06:56:11.558" v="1066"/>
      <pc:docMkLst>
        <pc:docMk/>
      </pc:docMkLst>
      <pc:sldChg chg="delSp">
        <pc:chgData name="Carly Pettiona" userId="S::carly.pettiona@healingfoundation.org.au::8cfcf547-e567-4a67-ae5f-7d6e6196302b" providerId="AD" clId="Web-{388AFFA1-FB82-9AF0-2DDA-ED7F1AC472A5}" dt="2023-07-26T06:36:18.079" v="394"/>
        <pc:sldMkLst>
          <pc:docMk/>
          <pc:sldMk cId="1008212083" sldId="392"/>
        </pc:sldMkLst>
        <pc:spChg chg="del">
          <ac:chgData name="Carly Pettiona" userId="S::carly.pettiona@healingfoundation.org.au::8cfcf547-e567-4a67-ae5f-7d6e6196302b" providerId="AD" clId="Web-{388AFFA1-FB82-9AF0-2DDA-ED7F1AC472A5}" dt="2023-07-26T06:36:18.079" v="394"/>
          <ac:spMkLst>
            <pc:docMk/>
            <pc:sldMk cId="1008212083" sldId="392"/>
            <ac:spMk id="4" creationId="{494ACDB9-B1A8-8443-07E6-83599613CE26}"/>
          </ac:spMkLst>
        </pc:spChg>
      </pc:sldChg>
      <pc:sldChg chg="addSp modSp modNotes">
        <pc:chgData name="Carly Pettiona" userId="S::carly.pettiona@healingfoundation.org.au::8cfcf547-e567-4a67-ae5f-7d6e6196302b" providerId="AD" clId="Web-{388AFFA1-FB82-9AF0-2DDA-ED7F1AC472A5}" dt="2023-07-26T06:21:16.203" v="109" actId="20577"/>
        <pc:sldMkLst>
          <pc:docMk/>
          <pc:sldMk cId="1166577620" sldId="449"/>
        </pc:sldMkLst>
        <pc:spChg chg="mod">
          <ac:chgData name="Carly Pettiona" userId="S::carly.pettiona@healingfoundation.org.au::8cfcf547-e567-4a67-ae5f-7d6e6196302b" providerId="AD" clId="Web-{388AFFA1-FB82-9AF0-2DDA-ED7F1AC472A5}" dt="2023-07-26T06:21:16.203" v="109" actId="20577"/>
          <ac:spMkLst>
            <pc:docMk/>
            <pc:sldMk cId="1166577620" sldId="449"/>
            <ac:spMk id="7" creationId="{7CFEA03B-B2AB-DAEE-B25F-3823323C35C0}"/>
          </ac:spMkLst>
        </pc:spChg>
        <pc:picChg chg="add mod modCrop">
          <ac:chgData name="Carly Pettiona" userId="S::carly.pettiona@healingfoundation.org.au::8cfcf547-e567-4a67-ae5f-7d6e6196302b" providerId="AD" clId="Web-{388AFFA1-FB82-9AF0-2DDA-ED7F1AC472A5}" dt="2023-07-26T06:19:43.388" v="27" actId="14100"/>
          <ac:picMkLst>
            <pc:docMk/>
            <pc:sldMk cId="1166577620" sldId="449"/>
            <ac:picMk id="2" creationId="{0BBD6BE3-82AB-98CC-B729-3EAEEE928D86}"/>
          </ac:picMkLst>
        </pc:picChg>
        <pc:picChg chg="add mod">
          <ac:chgData name="Carly Pettiona" userId="S::carly.pettiona@healingfoundation.org.au::8cfcf547-e567-4a67-ae5f-7d6e6196302b" providerId="AD" clId="Web-{388AFFA1-FB82-9AF0-2DDA-ED7F1AC472A5}" dt="2023-07-26T06:19:39.169" v="26" actId="14100"/>
          <ac:picMkLst>
            <pc:docMk/>
            <pc:sldMk cId="1166577620" sldId="449"/>
            <ac:picMk id="4" creationId="{4D2B1EA1-2A06-AB8A-300B-1870BACCBC46}"/>
          </ac:picMkLst>
        </pc:picChg>
        <pc:picChg chg="add mod">
          <ac:chgData name="Carly Pettiona" userId="S::carly.pettiona@healingfoundation.org.au::8cfcf547-e567-4a67-ae5f-7d6e6196302b" providerId="AD" clId="Web-{388AFFA1-FB82-9AF0-2DDA-ED7F1AC472A5}" dt="2023-07-26T06:19:38.106" v="25" actId="14100"/>
          <ac:picMkLst>
            <pc:docMk/>
            <pc:sldMk cId="1166577620" sldId="449"/>
            <ac:picMk id="6" creationId="{01DE8702-FCBE-2990-8209-5FCD3ECD70AF}"/>
          </ac:picMkLst>
        </pc:picChg>
        <pc:picChg chg="mod">
          <ac:chgData name="Carly Pettiona" userId="S::carly.pettiona@healingfoundation.org.au::8cfcf547-e567-4a67-ae5f-7d6e6196302b" providerId="AD" clId="Web-{388AFFA1-FB82-9AF0-2DDA-ED7F1AC472A5}" dt="2023-07-26T06:19:54.060" v="32" actId="1076"/>
          <ac:picMkLst>
            <pc:docMk/>
            <pc:sldMk cId="1166577620" sldId="449"/>
            <ac:picMk id="20" creationId="{E91ACB26-13AE-B6F0-DE4D-E89FD78D20F4}"/>
          </ac:picMkLst>
        </pc:picChg>
      </pc:sldChg>
      <pc:sldChg chg="addSp delSp modSp addAnim delAnim modNotes">
        <pc:chgData name="Carly Pettiona" userId="S::carly.pettiona@healingfoundation.org.au::8cfcf547-e567-4a67-ae5f-7d6e6196302b" providerId="AD" clId="Web-{388AFFA1-FB82-9AF0-2DDA-ED7F1AC472A5}" dt="2023-07-26T06:33:10.510" v="372"/>
        <pc:sldMkLst>
          <pc:docMk/>
          <pc:sldMk cId="621265043" sldId="450"/>
        </pc:sldMkLst>
        <pc:spChg chg="add mod">
          <ac:chgData name="Carly Pettiona" userId="S::carly.pettiona@healingfoundation.org.au::8cfcf547-e567-4a67-ae5f-7d6e6196302b" providerId="AD" clId="Web-{388AFFA1-FB82-9AF0-2DDA-ED7F1AC472A5}" dt="2023-07-26T06:32:28.336" v="302" actId="1076"/>
          <ac:spMkLst>
            <pc:docMk/>
            <pc:sldMk cId="621265043" sldId="450"/>
            <ac:spMk id="2" creationId="{44C66928-D137-C812-850E-B675A2262708}"/>
          </ac:spMkLst>
        </pc:spChg>
        <pc:spChg chg="del">
          <ac:chgData name="Carly Pettiona" userId="S::carly.pettiona@healingfoundation.org.au::8cfcf547-e567-4a67-ae5f-7d6e6196302b" providerId="AD" clId="Web-{388AFFA1-FB82-9AF0-2DDA-ED7F1AC472A5}" dt="2023-07-26T06:23:55.897" v="114"/>
          <ac:spMkLst>
            <pc:docMk/>
            <pc:sldMk cId="621265043" sldId="450"/>
            <ac:spMk id="3" creationId="{F037A6C0-3B11-DB8D-0874-4BC0C20DF5C0}"/>
          </ac:spMkLst>
        </pc:spChg>
        <pc:spChg chg="mod">
          <ac:chgData name="Carly Pettiona" userId="S::carly.pettiona@healingfoundation.org.au::8cfcf547-e567-4a67-ae5f-7d6e6196302b" providerId="AD" clId="Web-{388AFFA1-FB82-9AF0-2DDA-ED7F1AC472A5}" dt="2023-07-26T06:25:40.260" v="202" actId="1076"/>
          <ac:spMkLst>
            <pc:docMk/>
            <pc:sldMk cId="621265043" sldId="450"/>
            <ac:spMk id="4" creationId="{171E049E-176D-E78A-6470-EBC4EECB8D4D}"/>
          </ac:spMkLst>
        </pc:spChg>
        <pc:spChg chg="mod">
          <ac:chgData name="Carly Pettiona" userId="S::carly.pettiona@healingfoundation.org.au::8cfcf547-e567-4a67-ae5f-7d6e6196302b" providerId="AD" clId="Web-{388AFFA1-FB82-9AF0-2DDA-ED7F1AC472A5}" dt="2023-07-26T06:24:15.022" v="120"/>
          <ac:spMkLst>
            <pc:docMk/>
            <pc:sldMk cId="621265043" sldId="450"/>
            <ac:spMk id="5" creationId="{166C9648-FC28-7275-F297-FB016F2CBF1A}"/>
          </ac:spMkLst>
        </pc:spChg>
        <pc:spChg chg="add del mod">
          <ac:chgData name="Carly Pettiona" userId="S::carly.pettiona@healingfoundation.org.au::8cfcf547-e567-4a67-ae5f-7d6e6196302b" providerId="AD" clId="Web-{388AFFA1-FB82-9AF0-2DDA-ED7F1AC472A5}" dt="2023-07-26T06:26:02.198" v="213"/>
          <ac:spMkLst>
            <pc:docMk/>
            <pc:sldMk cId="621265043" sldId="450"/>
            <ac:spMk id="6" creationId="{2F36C94C-4640-BCDC-1E95-01BC519D75AA}"/>
          </ac:spMkLst>
        </pc:spChg>
        <pc:spChg chg="add mod">
          <ac:chgData name="Carly Pettiona" userId="S::carly.pettiona@healingfoundation.org.au::8cfcf547-e567-4a67-ae5f-7d6e6196302b" providerId="AD" clId="Web-{388AFFA1-FB82-9AF0-2DDA-ED7F1AC472A5}" dt="2023-07-26T06:32:28.352" v="303" actId="1076"/>
          <ac:spMkLst>
            <pc:docMk/>
            <pc:sldMk cId="621265043" sldId="450"/>
            <ac:spMk id="7" creationId="{7E70F568-28FA-5369-414A-262A46129F69}"/>
          </ac:spMkLst>
        </pc:spChg>
        <pc:spChg chg="add mod">
          <ac:chgData name="Carly Pettiona" userId="S::carly.pettiona@healingfoundation.org.au::8cfcf547-e567-4a67-ae5f-7d6e6196302b" providerId="AD" clId="Web-{388AFFA1-FB82-9AF0-2DDA-ED7F1AC472A5}" dt="2023-07-26T06:32:09.492" v="300" actId="1076"/>
          <ac:spMkLst>
            <pc:docMk/>
            <pc:sldMk cId="621265043" sldId="450"/>
            <ac:spMk id="9" creationId="{A53B35E3-CA5B-A6D5-C1D2-10245B59E67C}"/>
          </ac:spMkLst>
        </pc:spChg>
        <pc:grpChg chg="add mod">
          <ac:chgData name="Carly Pettiona" userId="S::carly.pettiona@healingfoundation.org.au::8cfcf547-e567-4a67-ae5f-7d6e6196302b" providerId="AD" clId="Web-{388AFFA1-FB82-9AF0-2DDA-ED7F1AC472A5}" dt="2023-07-26T06:32:28.368" v="304" actId="1076"/>
          <ac:grpSpMkLst>
            <pc:docMk/>
            <pc:sldMk cId="621265043" sldId="450"/>
            <ac:grpSpMk id="13" creationId="{10085E1F-50C2-F6FA-E718-58A9949A697E}"/>
          </ac:grpSpMkLst>
        </pc:grpChg>
        <pc:picChg chg="add mod">
          <ac:chgData name="Carly Pettiona" userId="S::carly.pettiona@healingfoundation.org.au::8cfcf547-e567-4a67-ae5f-7d6e6196302b" providerId="AD" clId="Web-{388AFFA1-FB82-9AF0-2DDA-ED7F1AC472A5}" dt="2023-07-26T06:30:46.692" v="278" actId="1076"/>
          <ac:picMkLst>
            <pc:docMk/>
            <pc:sldMk cId="621265043" sldId="450"/>
            <ac:picMk id="10" creationId="{1134DABE-99BB-7375-83DA-1D46C37AE170}"/>
          </ac:picMkLst>
        </pc:picChg>
        <pc:picChg chg="add mod">
          <ac:chgData name="Carly Pettiona" userId="S::carly.pettiona@healingfoundation.org.au::8cfcf547-e567-4a67-ae5f-7d6e6196302b" providerId="AD" clId="Web-{388AFFA1-FB82-9AF0-2DDA-ED7F1AC472A5}" dt="2023-07-26T06:31:09.084" v="283" actId="1076"/>
          <ac:picMkLst>
            <pc:docMk/>
            <pc:sldMk cId="621265043" sldId="450"/>
            <ac:picMk id="12" creationId="{D788AC8A-8F0B-033B-35A1-E3DE8BD08441}"/>
          </ac:picMkLst>
        </pc:picChg>
        <pc:picChg chg="add del">
          <ac:chgData name="Carly Pettiona" userId="S::carly.pettiona@healingfoundation.org.au::8cfcf547-e567-4a67-ae5f-7d6e6196302b" providerId="AD" clId="Web-{388AFFA1-FB82-9AF0-2DDA-ED7F1AC472A5}" dt="2023-07-26T06:23:43.037" v="111"/>
          <ac:picMkLst>
            <pc:docMk/>
            <pc:sldMk cId="621265043" sldId="450"/>
            <ac:picMk id="20" creationId="{E91ACB26-13AE-B6F0-DE4D-E89FD78D20F4}"/>
          </ac:picMkLst>
        </pc:picChg>
      </pc:sldChg>
      <pc:sldChg chg="del">
        <pc:chgData name="Carly Pettiona" userId="S::carly.pettiona@healingfoundation.org.au::8cfcf547-e567-4a67-ae5f-7d6e6196302b" providerId="AD" clId="Web-{388AFFA1-FB82-9AF0-2DDA-ED7F1AC472A5}" dt="2023-07-26T06:33:15.276" v="373"/>
        <pc:sldMkLst>
          <pc:docMk/>
          <pc:sldMk cId="2298767385" sldId="451"/>
        </pc:sldMkLst>
      </pc:sldChg>
      <pc:sldChg chg="modSp add del replId">
        <pc:chgData name="Carly Pettiona" userId="S::carly.pettiona@healingfoundation.org.au::8cfcf547-e567-4a67-ae5f-7d6e6196302b" providerId="AD" clId="Web-{388AFFA1-FB82-9AF0-2DDA-ED7F1AC472A5}" dt="2023-07-26T06:36:35.033" v="416"/>
        <pc:sldMkLst>
          <pc:docMk/>
          <pc:sldMk cId="3744908687" sldId="451"/>
        </pc:sldMkLst>
        <pc:spChg chg="mod">
          <ac:chgData name="Carly Pettiona" userId="S::carly.pettiona@healingfoundation.org.au::8cfcf547-e567-4a67-ae5f-7d6e6196302b" providerId="AD" clId="Web-{388AFFA1-FB82-9AF0-2DDA-ED7F1AC472A5}" dt="2023-07-26T06:36:08.485" v="393" actId="20577"/>
          <ac:spMkLst>
            <pc:docMk/>
            <pc:sldMk cId="3744908687" sldId="451"/>
            <ac:spMk id="5" creationId="{1D0DFB20-AC56-A70F-BE57-312821FE351B}"/>
          </ac:spMkLst>
        </pc:spChg>
      </pc:sldChg>
      <pc:sldChg chg="modSp add replId modNotes">
        <pc:chgData name="Carly Pettiona" userId="S::carly.pettiona@healingfoundation.org.au::8cfcf547-e567-4a67-ae5f-7d6e6196302b" providerId="AD" clId="Web-{388AFFA1-FB82-9AF0-2DDA-ED7F1AC472A5}" dt="2023-07-26T06:47:59.885" v="917"/>
        <pc:sldMkLst>
          <pc:docMk/>
          <pc:sldMk cId="1434699194" sldId="452"/>
        </pc:sldMkLst>
        <pc:spChg chg="mod">
          <ac:chgData name="Carly Pettiona" userId="S::carly.pettiona@healingfoundation.org.au::8cfcf547-e567-4a67-ae5f-7d6e6196302b" providerId="AD" clId="Web-{388AFFA1-FB82-9AF0-2DDA-ED7F1AC472A5}" dt="2023-07-26T06:36:33.954" v="415" actId="20577"/>
          <ac:spMkLst>
            <pc:docMk/>
            <pc:sldMk cId="1434699194" sldId="452"/>
            <ac:spMk id="5" creationId="{1D0DFB20-AC56-A70F-BE57-312821FE351B}"/>
          </ac:spMkLst>
        </pc:spChg>
      </pc:sldChg>
      <pc:sldChg chg="addSp delSp modSp add replId modNotes">
        <pc:chgData name="Carly Pettiona" userId="S::carly.pettiona@healingfoundation.org.au::8cfcf547-e567-4a67-ae5f-7d6e6196302b" providerId="AD" clId="Web-{388AFFA1-FB82-9AF0-2DDA-ED7F1AC472A5}" dt="2023-07-26T06:39:13.866" v="476"/>
        <pc:sldMkLst>
          <pc:docMk/>
          <pc:sldMk cId="376789496" sldId="453"/>
        </pc:sldMkLst>
        <pc:spChg chg="mod">
          <ac:chgData name="Carly Pettiona" userId="S::carly.pettiona@healingfoundation.org.au::8cfcf547-e567-4a67-ae5f-7d6e6196302b" providerId="AD" clId="Web-{388AFFA1-FB82-9AF0-2DDA-ED7F1AC472A5}" dt="2023-07-26T06:37:47.738" v="463" actId="20577"/>
          <ac:spMkLst>
            <pc:docMk/>
            <pc:sldMk cId="376789496" sldId="453"/>
            <ac:spMk id="5" creationId="{166C9648-FC28-7275-F297-FB016F2CBF1A}"/>
          </ac:spMkLst>
        </pc:spChg>
        <pc:picChg chg="del">
          <ac:chgData name="Carly Pettiona" userId="S::carly.pettiona@healingfoundation.org.au::8cfcf547-e567-4a67-ae5f-7d6e6196302b" providerId="AD" clId="Web-{388AFFA1-FB82-9AF0-2DDA-ED7F1AC472A5}" dt="2023-07-26T06:37:49.441" v="464"/>
          <ac:picMkLst>
            <pc:docMk/>
            <pc:sldMk cId="376789496" sldId="453"/>
            <ac:picMk id="2" creationId="{139902DF-CB95-2294-4160-67868ACE44F3}"/>
          </ac:picMkLst>
        </pc:picChg>
        <pc:picChg chg="add mod">
          <ac:chgData name="Carly Pettiona" userId="S::carly.pettiona@healingfoundation.org.au::8cfcf547-e567-4a67-ae5f-7d6e6196302b" providerId="AD" clId="Web-{388AFFA1-FB82-9AF0-2DDA-ED7F1AC472A5}" dt="2023-07-26T06:38:45.115" v="471" actId="1076"/>
          <ac:picMkLst>
            <pc:docMk/>
            <pc:sldMk cId="376789496" sldId="453"/>
            <ac:picMk id="3" creationId="{C20FE6B8-5AF5-8B10-36EB-C74192BBE3E1}"/>
          </ac:picMkLst>
        </pc:picChg>
      </pc:sldChg>
      <pc:sldChg chg="delSp modSp add replId modNotes">
        <pc:chgData name="Carly Pettiona" userId="S::carly.pettiona@healingfoundation.org.au::8cfcf547-e567-4a67-ae5f-7d6e6196302b" providerId="AD" clId="Web-{388AFFA1-FB82-9AF0-2DDA-ED7F1AC472A5}" dt="2023-07-26T06:42:26.045" v="573" actId="1076"/>
        <pc:sldMkLst>
          <pc:docMk/>
          <pc:sldMk cId="2518558719" sldId="454"/>
        </pc:sldMkLst>
        <pc:spChg chg="mod">
          <ac:chgData name="Carly Pettiona" userId="S::carly.pettiona@healingfoundation.org.au::8cfcf547-e567-4a67-ae5f-7d6e6196302b" providerId="AD" clId="Web-{388AFFA1-FB82-9AF0-2DDA-ED7F1AC472A5}" dt="2023-07-26T06:42:26.045" v="573" actId="1076"/>
          <ac:spMkLst>
            <pc:docMk/>
            <pc:sldMk cId="2518558719" sldId="454"/>
            <ac:spMk id="5" creationId="{166C9648-FC28-7275-F297-FB016F2CBF1A}"/>
          </ac:spMkLst>
        </pc:spChg>
        <pc:picChg chg="del">
          <ac:chgData name="Carly Pettiona" userId="S::carly.pettiona@healingfoundation.org.au::8cfcf547-e567-4a67-ae5f-7d6e6196302b" providerId="AD" clId="Web-{388AFFA1-FB82-9AF0-2DDA-ED7F1AC472A5}" dt="2023-07-26T06:39:32.289" v="478"/>
          <ac:picMkLst>
            <pc:docMk/>
            <pc:sldMk cId="2518558719" sldId="454"/>
            <ac:picMk id="3" creationId="{C20FE6B8-5AF5-8B10-36EB-C74192BBE3E1}"/>
          </ac:picMkLst>
        </pc:picChg>
      </pc:sldChg>
      <pc:sldChg chg="modSp add replId addAnim modAnim modNotes">
        <pc:chgData name="Carly Pettiona" userId="S::carly.pettiona@healingfoundation.org.au::8cfcf547-e567-4a67-ae5f-7d6e6196302b" providerId="AD" clId="Web-{388AFFA1-FB82-9AF0-2DDA-ED7F1AC472A5}" dt="2023-07-26T06:47:55.791" v="915"/>
        <pc:sldMkLst>
          <pc:docMk/>
          <pc:sldMk cId="1149178659" sldId="455"/>
        </pc:sldMkLst>
        <pc:spChg chg="mod">
          <ac:chgData name="Carly Pettiona" userId="S::carly.pettiona@healingfoundation.org.au::8cfcf547-e567-4a67-ae5f-7d6e6196302b" providerId="AD" clId="Web-{388AFFA1-FB82-9AF0-2DDA-ED7F1AC472A5}" dt="2023-07-26T06:41:07.777" v="545" actId="1076"/>
          <ac:spMkLst>
            <pc:docMk/>
            <pc:sldMk cId="1149178659" sldId="455"/>
            <ac:spMk id="5" creationId="{166C9648-FC28-7275-F297-FB016F2CBF1A}"/>
          </ac:spMkLst>
        </pc:spChg>
      </pc:sldChg>
      <pc:sldChg chg="addSp delSp modSp add replId addAnim delAnim modNotes">
        <pc:chgData name="Carly Pettiona" userId="S::carly.pettiona@healingfoundation.org.au::8cfcf547-e567-4a67-ae5f-7d6e6196302b" providerId="AD" clId="Web-{388AFFA1-FB82-9AF0-2DDA-ED7F1AC472A5}" dt="2023-07-26T06:47:12.039" v="840"/>
        <pc:sldMkLst>
          <pc:docMk/>
          <pc:sldMk cId="3025152918" sldId="456"/>
        </pc:sldMkLst>
        <pc:spChg chg="del">
          <ac:chgData name="Carly Pettiona" userId="S::carly.pettiona@healingfoundation.org.au::8cfcf547-e567-4a67-ae5f-7d6e6196302b" providerId="AD" clId="Web-{388AFFA1-FB82-9AF0-2DDA-ED7F1AC472A5}" dt="2023-07-26T06:42:57.718" v="575"/>
          <ac:spMkLst>
            <pc:docMk/>
            <pc:sldMk cId="3025152918" sldId="456"/>
            <ac:spMk id="5" creationId="{166C9648-FC28-7275-F297-FB016F2CBF1A}"/>
          </ac:spMkLst>
        </pc:spChg>
        <pc:grpChg chg="add mod">
          <ac:chgData name="Carly Pettiona" userId="S::carly.pettiona@healingfoundation.org.au::8cfcf547-e567-4a67-ae5f-7d6e6196302b" providerId="AD" clId="Web-{388AFFA1-FB82-9AF0-2DDA-ED7F1AC472A5}" dt="2023-07-26T06:45:22.160" v="637" actId="1076"/>
          <ac:grpSpMkLst>
            <pc:docMk/>
            <pc:sldMk cId="3025152918" sldId="456"/>
            <ac:grpSpMk id="35" creationId="{B539BDA5-5C5D-DCF8-C3FA-0207ABDF1E80}"/>
          </ac:grpSpMkLst>
        </pc:grpChg>
        <pc:grpChg chg="add mod">
          <ac:chgData name="Carly Pettiona" userId="S::carly.pettiona@healingfoundation.org.au::8cfcf547-e567-4a67-ae5f-7d6e6196302b" providerId="AD" clId="Web-{388AFFA1-FB82-9AF0-2DDA-ED7F1AC472A5}" dt="2023-07-26T06:46:18.100" v="717" actId="14100"/>
          <ac:grpSpMkLst>
            <pc:docMk/>
            <pc:sldMk cId="3025152918" sldId="456"/>
            <ac:grpSpMk id="36" creationId="{D157287D-7CF1-4079-0667-312CD53E2C03}"/>
          </ac:grpSpMkLst>
        </pc:grpChg>
        <pc:grpChg chg="add mod">
          <ac:chgData name="Carly Pettiona" userId="S::carly.pettiona@healingfoundation.org.au::8cfcf547-e567-4a67-ae5f-7d6e6196302b" providerId="AD" clId="Web-{388AFFA1-FB82-9AF0-2DDA-ED7F1AC472A5}" dt="2023-07-26T06:45:25.051" v="638" actId="1076"/>
          <ac:grpSpMkLst>
            <pc:docMk/>
            <pc:sldMk cId="3025152918" sldId="456"/>
            <ac:grpSpMk id="37" creationId="{FE414FF3-7BCC-639B-800A-BFE55FA01121}"/>
          </ac:grpSpMkLst>
        </pc:grpChg>
        <pc:picChg chg="add mod">
          <ac:chgData name="Carly Pettiona" userId="S::carly.pettiona@healingfoundation.org.au::8cfcf547-e567-4a67-ae5f-7d6e6196302b" providerId="AD" clId="Web-{388AFFA1-FB82-9AF0-2DDA-ED7F1AC472A5}" dt="2023-07-26T06:43:03.359" v="584" actId="14100"/>
          <ac:picMkLst>
            <pc:docMk/>
            <pc:sldMk cId="3025152918" sldId="456"/>
            <ac:picMk id="3" creationId="{907CC1CB-2E28-B6CB-4D2E-92573F58B5BA}"/>
          </ac:picMkLst>
        </pc:picChg>
        <pc:picChg chg="add mod">
          <ac:chgData name="Carly Pettiona" userId="S::carly.pettiona@healingfoundation.org.au::8cfcf547-e567-4a67-ae5f-7d6e6196302b" providerId="AD" clId="Web-{388AFFA1-FB82-9AF0-2DDA-ED7F1AC472A5}" dt="2023-07-26T06:43:04.828" v="592" actId="1076"/>
          <ac:picMkLst>
            <pc:docMk/>
            <pc:sldMk cId="3025152918" sldId="456"/>
            <ac:picMk id="6" creationId="{923919E8-90C8-EBAC-813E-D5FC10565A75}"/>
          </ac:picMkLst>
        </pc:picChg>
        <pc:picChg chg="add mod">
          <ac:chgData name="Carly Pettiona" userId="S::carly.pettiona@healingfoundation.org.au::8cfcf547-e567-4a67-ae5f-7d6e6196302b" providerId="AD" clId="Web-{388AFFA1-FB82-9AF0-2DDA-ED7F1AC472A5}" dt="2023-07-26T06:44:53.909" v="630" actId="1076"/>
          <ac:picMkLst>
            <pc:docMk/>
            <pc:sldMk cId="3025152918" sldId="456"/>
            <ac:picMk id="9" creationId="{595A29F0-6EF0-BDB0-BA6C-6CEEE5BD4D04}"/>
          </ac:picMkLst>
        </pc:picChg>
        <pc:picChg chg="add mod">
          <ac:chgData name="Carly Pettiona" userId="S::carly.pettiona@healingfoundation.org.au::8cfcf547-e567-4a67-ae5f-7d6e6196302b" providerId="AD" clId="Web-{388AFFA1-FB82-9AF0-2DDA-ED7F1AC472A5}" dt="2023-07-26T06:43:07.406" v="594" actId="1076"/>
          <ac:picMkLst>
            <pc:docMk/>
            <pc:sldMk cId="3025152918" sldId="456"/>
            <ac:picMk id="11" creationId="{93E064FB-6A55-93BB-1592-1C667D719776}"/>
          </ac:picMkLst>
        </pc:picChg>
        <pc:picChg chg="add mod">
          <ac:chgData name="Carly Pettiona" userId="S::carly.pettiona@healingfoundation.org.au::8cfcf547-e567-4a67-ae5f-7d6e6196302b" providerId="AD" clId="Web-{388AFFA1-FB82-9AF0-2DDA-ED7F1AC472A5}" dt="2023-07-26T06:44:52.972" v="629" actId="1076"/>
          <ac:picMkLst>
            <pc:docMk/>
            <pc:sldMk cId="3025152918" sldId="456"/>
            <ac:picMk id="13" creationId="{C4A2F884-D0B3-D997-2D11-75DF35D1652E}"/>
          </ac:picMkLst>
        </pc:picChg>
        <pc:picChg chg="add mod">
          <ac:chgData name="Carly Pettiona" userId="S::carly.pettiona@healingfoundation.org.au::8cfcf547-e567-4a67-ae5f-7d6e6196302b" providerId="AD" clId="Web-{388AFFA1-FB82-9AF0-2DDA-ED7F1AC472A5}" dt="2023-07-26T06:44:44.769" v="625" actId="1076"/>
          <ac:picMkLst>
            <pc:docMk/>
            <pc:sldMk cId="3025152918" sldId="456"/>
            <ac:picMk id="15" creationId="{DEA6506E-3B54-61BC-75E0-ADB5530BF505}"/>
          </ac:picMkLst>
        </pc:picChg>
        <pc:picChg chg="add mod">
          <ac:chgData name="Carly Pettiona" userId="S::carly.pettiona@healingfoundation.org.au::8cfcf547-e567-4a67-ae5f-7d6e6196302b" providerId="AD" clId="Web-{388AFFA1-FB82-9AF0-2DDA-ED7F1AC472A5}" dt="2023-07-26T06:44:41.972" v="624" actId="1076"/>
          <ac:picMkLst>
            <pc:docMk/>
            <pc:sldMk cId="3025152918" sldId="456"/>
            <ac:picMk id="17" creationId="{75054E06-4F23-D48A-C3BE-D9C8546BE1A4}"/>
          </ac:picMkLst>
        </pc:picChg>
        <pc:picChg chg="add mod">
          <ac:chgData name="Carly Pettiona" userId="S::carly.pettiona@healingfoundation.org.au::8cfcf547-e567-4a67-ae5f-7d6e6196302b" providerId="AD" clId="Web-{388AFFA1-FB82-9AF0-2DDA-ED7F1AC472A5}" dt="2023-07-26T06:43:12.531" v="597" actId="1076"/>
          <ac:picMkLst>
            <pc:docMk/>
            <pc:sldMk cId="3025152918" sldId="456"/>
            <ac:picMk id="19" creationId="{8BC8A4AE-78DB-F861-486E-883C9BF3BD0E}"/>
          </ac:picMkLst>
        </pc:picChg>
        <pc:picChg chg="add mod">
          <ac:chgData name="Carly Pettiona" userId="S::carly.pettiona@healingfoundation.org.au::8cfcf547-e567-4a67-ae5f-7d6e6196302b" providerId="AD" clId="Web-{388AFFA1-FB82-9AF0-2DDA-ED7F1AC472A5}" dt="2023-07-26T06:43:34.125" v="608" actId="1076"/>
          <ac:picMkLst>
            <pc:docMk/>
            <pc:sldMk cId="3025152918" sldId="456"/>
            <ac:picMk id="22" creationId="{B58F36E0-CA38-0166-42E2-5FFC50B52DAC}"/>
          </ac:picMkLst>
        </pc:picChg>
        <pc:picChg chg="add mod">
          <ac:chgData name="Carly Pettiona" userId="S::carly.pettiona@healingfoundation.org.au::8cfcf547-e567-4a67-ae5f-7d6e6196302b" providerId="AD" clId="Web-{388AFFA1-FB82-9AF0-2DDA-ED7F1AC472A5}" dt="2023-07-26T06:43:31.375" v="607" actId="1076"/>
          <ac:picMkLst>
            <pc:docMk/>
            <pc:sldMk cId="3025152918" sldId="456"/>
            <ac:picMk id="24" creationId="{5F6652F1-E5F8-428B-EAF8-B31DC74EC8EF}"/>
          </ac:picMkLst>
        </pc:picChg>
        <pc:picChg chg="add mod">
          <ac:chgData name="Carly Pettiona" userId="S::carly.pettiona@healingfoundation.org.au::8cfcf547-e567-4a67-ae5f-7d6e6196302b" providerId="AD" clId="Web-{388AFFA1-FB82-9AF0-2DDA-ED7F1AC472A5}" dt="2023-07-26T06:43:48.251" v="611" actId="1076"/>
          <ac:picMkLst>
            <pc:docMk/>
            <pc:sldMk cId="3025152918" sldId="456"/>
            <ac:picMk id="26" creationId="{3C417E97-BA42-19F4-0B2A-3328EB8C32B5}"/>
          </ac:picMkLst>
        </pc:picChg>
        <pc:picChg chg="add mod">
          <ac:chgData name="Carly Pettiona" userId="S::carly.pettiona@healingfoundation.org.au::8cfcf547-e567-4a67-ae5f-7d6e6196302b" providerId="AD" clId="Web-{388AFFA1-FB82-9AF0-2DDA-ED7F1AC472A5}" dt="2023-07-26T06:44:05.845" v="615" actId="1076"/>
          <ac:picMkLst>
            <pc:docMk/>
            <pc:sldMk cId="3025152918" sldId="456"/>
            <ac:picMk id="28" creationId="{A5CA9F6D-A8FF-8DD6-306F-9E5B014A666A}"/>
          </ac:picMkLst>
        </pc:picChg>
        <pc:picChg chg="add mod">
          <ac:chgData name="Carly Pettiona" userId="S::carly.pettiona@healingfoundation.org.au::8cfcf547-e567-4a67-ae5f-7d6e6196302b" providerId="AD" clId="Web-{388AFFA1-FB82-9AF0-2DDA-ED7F1AC472A5}" dt="2023-07-26T06:44:59.144" v="631" actId="1076"/>
          <ac:picMkLst>
            <pc:docMk/>
            <pc:sldMk cId="3025152918" sldId="456"/>
            <ac:picMk id="30" creationId="{43B29DB4-587E-C613-5142-53AA1A5B5142}"/>
          </ac:picMkLst>
        </pc:picChg>
        <pc:picChg chg="add mod">
          <ac:chgData name="Carly Pettiona" userId="S::carly.pettiona@healingfoundation.org.au::8cfcf547-e567-4a67-ae5f-7d6e6196302b" providerId="AD" clId="Web-{388AFFA1-FB82-9AF0-2DDA-ED7F1AC472A5}" dt="2023-07-26T06:44:05.861" v="617" actId="1076"/>
          <ac:picMkLst>
            <pc:docMk/>
            <pc:sldMk cId="3025152918" sldId="456"/>
            <ac:picMk id="32" creationId="{72558821-6E41-FC19-6ED9-C6ED3094DADB}"/>
          </ac:picMkLst>
        </pc:picChg>
        <pc:picChg chg="add mod">
          <ac:chgData name="Carly Pettiona" userId="S::carly.pettiona@healingfoundation.org.au::8cfcf547-e567-4a67-ae5f-7d6e6196302b" providerId="AD" clId="Web-{388AFFA1-FB82-9AF0-2DDA-ED7F1AC472A5}" dt="2023-07-26T06:44:51.909" v="628" actId="1076"/>
          <ac:picMkLst>
            <pc:docMk/>
            <pc:sldMk cId="3025152918" sldId="456"/>
            <ac:picMk id="34" creationId="{4350B145-3AED-9B3B-1F2B-B61AC0C1B1CC}"/>
          </ac:picMkLst>
        </pc:picChg>
      </pc:sldChg>
      <pc:sldChg chg="addSp modSp add replId addAnim modAnim modNotes">
        <pc:chgData name="Carly Pettiona" userId="S::carly.pettiona@healingfoundation.org.au::8cfcf547-e567-4a67-ae5f-7d6e6196302b" providerId="AD" clId="Web-{388AFFA1-FB82-9AF0-2DDA-ED7F1AC472A5}" dt="2023-07-26T06:56:11.558" v="1066"/>
        <pc:sldMkLst>
          <pc:docMk/>
          <pc:sldMk cId="3168794488" sldId="457"/>
        </pc:sldMkLst>
        <pc:spChg chg="add mod">
          <ac:chgData name="Carly Pettiona" userId="S::carly.pettiona@healingfoundation.org.au::8cfcf547-e567-4a67-ae5f-7d6e6196302b" providerId="AD" clId="Web-{388AFFA1-FB82-9AF0-2DDA-ED7F1AC472A5}" dt="2023-07-26T06:56:02.574" v="1062" actId="1076"/>
          <ac:spMkLst>
            <pc:docMk/>
            <pc:sldMk cId="3168794488" sldId="457"/>
            <ac:spMk id="2" creationId="{37CC251A-65BB-FCCD-D450-8282F8101FD5}"/>
          </ac:spMkLst>
        </pc:spChg>
        <pc:spChg chg="add mod">
          <ac:chgData name="Carly Pettiona" userId="S::carly.pettiona@healingfoundation.org.au::8cfcf547-e567-4a67-ae5f-7d6e6196302b" providerId="AD" clId="Web-{388AFFA1-FB82-9AF0-2DDA-ED7F1AC472A5}" dt="2023-07-26T06:53:56.335" v="1048" actId="14100"/>
          <ac:spMkLst>
            <pc:docMk/>
            <pc:sldMk cId="3168794488" sldId="457"/>
            <ac:spMk id="4" creationId="{80A676A6-D3A0-452E-54BB-BD6627FA29B1}"/>
          </ac:spMkLst>
        </pc:spChg>
        <pc:spChg chg="mod">
          <ac:chgData name="Carly Pettiona" userId="S::carly.pettiona@healingfoundation.org.au::8cfcf547-e567-4a67-ae5f-7d6e6196302b" providerId="AD" clId="Web-{388AFFA1-FB82-9AF0-2DDA-ED7F1AC472A5}" dt="2023-07-26T06:56:02.574" v="1061" actId="1076"/>
          <ac:spMkLst>
            <pc:docMk/>
            <pc:sldMk cId="3168794488" sldId="457"/>
            <ac:spMk id="5" creationId="{166C9648-FC28-7275-F297-FB016F2CBF1A}"/>
          </ac:spMkLst>
        </pc:spChg>
        <pc:spChg chg="add mod">
          <ac:chgData name="Carly Pettiona" userId="S::carly.pettiona@healingfoundation.org.au::8cfcf547-e567-4a67-ae5f-7d6e6196302b" providerId="AD" clId="Web-{388AFFA1-FB82-9AF0-2DDA-ED7F1AC472A5}" dt="2023-07-26T06:52:52.473" v="1036" actId="1076"/>
          <ac:spMkLst>
            <pc:docMk/>
            <pc:sldMk cId="3168794488" sldId="457"/>
            <ac:spMk id="7" creationId="{DFFE0D03-559F-4FB2-49F5-7BDCA86A8AE0}"/>
          </ac:spMkLst>
        </pc:spChg>
        <pc:spChg chg="add mod">
          <ac:chgData name="Carly Pettiona" userId="S::carly.pettiona@healingfoundation.org.au::8cfcf547-e567-4a67-ae5f-7d6e6196302b" providerId="AD" clId="Web-{388AFFA1-FB82-9AF0-2DDA-ED7F1AC472A5}" dt="2023-07-26T06:53:22.130" v="1043" actId="14100"/>
          <ac:spMkLst>
            <pc:docMk/>
            <pc:sldMk cId="3168794488" sldId="457"/>
            <ac:spMk id="10" creationId="{8365FBB9-1B74-E996-D2BA-AE8D0D422E1F}"/>
          </ac:spMkLst>
        </pc:spChg>
        <pc:spChg chg="add mod">
          <ac:chgData name="Carly Pettiona" userId="S::carly.pettiona@healingfoundation.org.au::8cfcf547-e567-4a67-ae5f-7d6e6196302b" providerId="AD" clId="Web-{388AFFA1-FB82-9AF0-2DDA-ED7F1AC472A5}" dt="2023-07-26T06:52:40.363" v="1033" actId="1076"/>
          <ac:spMkLst>
            <pc:docMk/>
            <pc:sldMk cId="3168794488" sldId="457"/>
            <ac:spMk id="12" creationId="{933CD767-90FF-B3FC-257B-BFAAC9EB5C45}"/>
          </ac:spMkLst>
        </pc:spChg>
        <pc:spChg chg="mod">
          <ac:chgData name="Carly Pettiona" userId="S::carly.pettiona@healingfoundation.org.au::8cfcf547-e567-4a67-ae5f-7d6e6196302b" providerId="AD" clId="Web-{388AFFA1-FB82-9AF0-2DDA-ED7F1AC472A5}" dt="2023-07-26T06:52:58.067" v="1037"/>
          <ac:spMkLst>
            <pc:docMk/>
            <pc:sldMk cId="3168794488" sldId="457"/>
            <ac:spMk id="15" creationId="{432068F2-AB01-AFCA-CDE2-5F4CFF11DB41}"/>
          </ac:spMkLst>
        </pc:spChg>
        <pc:grpChg chg="add mod">
          <ac:chgData name="Carly Pettiona" userId="S::carly.pettiona@healingfoundation.org.au::8cfcf547-e567-4a67-ae5f-7d6e6196302b" providerId="AD" clId="Web-{388AFFA1-FB82-9AF0-2DDA-ED7F1AC472A5}" dt="2023-07-26T06:53:09.880" v="1040" actId="1076"/>
          <ac:grpSpMkLst>
            <pc:docMk/>
            <pc:sldMk cId="3168794488" sldId="457"/>
            <ac:grpSpMk id="16" creationId="{31ABD14F-3AA0-4502-7BC5-3C2CC57EA056}"/>
          </ac:grpSpMkLst>
        </pc:grpChg>
        <pc:picChg chg="mod">
          <ac:chgData name="Carly Pettiona" userId="S::carly.pettiona@healingfoundation.org.au::8cfcf547-e567-4a67-ae5f-7d6e6196302b" providerId="AD" clId="Web-{388AFFA1-FB82-9AF0-2DDA-ED7F1AC472A5}" dt="2023-07-26T06:52:35.363" v="1032" actId="1076"/>
          <ac:picMkLst>
            <pc:docMk/>
            <pc:sldMk cId="3168794488" sldId="457"/>
            <ac:picMk id="20" creationId="{E91ACB26-13AE-B6F0-DE4D-E89FD78D20F4}"/>
          </ac:picMkLst>
        </pc:picChg>
      </pc:sldChg>
    </pc:docChg>
  </pc:docChgLst>
  <pc:docChgLst>
    <pc:chgData name="Carly Pettiona" userId="S::carly.pettiona@healingfoundation.org.au::8cfcf547-e567-4a67-ae5f-7d6e6196302b" providerId="AD" clId="Web-{63169E01-5CC4-190C-490C-BE2CC68ABD9C}"/>
    <pc:docChg chg="addSld delSld modSld sldOrd">
      <pc:chgData name="Carly Pettiona" userId="S::carly.pettiona@healingfoundation.org.au::8cfcf547-e567-4a67-ae5f-7d6e6196302b" providerId="AD" clId="Web-{63169E01-5CC4-190C-490C-BE2CC68ABD9C}" dt="2023-09-17T23:36:42.887" v="454" actId="1076"/>
      <pc:docMkLst>
        <pc:docMk/>
      </pc:docMkLst>
      <pc:sldChg chg="modNotes">
        <pc:chgData name="Carly Pettiona" userId="S::carly.pettiona@healingfoundation.org.au::8cfcf547-e567-4a67-ae5f-7d6e6196302b" providerId="AD" clId="Web-{63169E01-5CC4-190C-490C-BE2CC68ABD9C}" dt="2023-09-17T23:16:25.045" v="271"/>
        <pc:sldMkLst>
          <pc:docMk/>
          <pc:sldMk cId="1008212083" sldId="392"/>
        </pc:sldMkLst>
      </pc:sldChg>
      <pc:sldChg chg="del ord">
        <pc:chgData name="Carly Pettiona" userId="S::carly.pettiona@healingfoundation.org.au::8cfcf547-e567-4a67-ae5f-7d6e6196302b" providerId="AD" clId="Web-{63169E01-5CC4-190C-490C-BE2CC68ABD9C}" dt="2023-09-17T22:51:09.837" v="114"/>
        <pc:sldMkLst>
          <pc:docMk/>
          <pc:sldMk cId="1541366499" sldId="417"/>
        </pc:sldMkLst>
      </pc:sldChg>
      <pc:sldChg chg="modNotes">
        <pc:chgData name="Carly Pettiona" userId="S::carly.pettiona@healingfoundation.org.au::8cfcf547-e567-4a67-ae5f-7d6e6196302b" providerId="AD" clId="Web-{63169E01-5CC4-190C-490C-BE2CC68ABD9C}" dt="2023-09-17T23:35:18.228" v="433"/>
        <pc:sldMkLst>
          <pc:docMk/>
          <pc:sldMk cId="1434699194" sldId="452"/>
        </pc:sldMkLst>
      </pc:sldChg>
      <pc:sldChg chg="modNotes">
        <pc:chgData name="Carly Pettiona" userId="S::carly.pettiona@healingfoundation.org.au::8cfcf547-e567-4a67-ae5f-7d6e6196302b" providerId="AD" clId="Web-{63169E01-5CC4-190C-490C-BE2CC68ABD9C}" dt="2023-09-17T22:48:09.661" v="69"/>
        <pc:sldMkLst>
          <pc:docMk/>
          <pc:sldMk cId="4100747964" sldId="461"/>
        </pc:sldMkLst>
      </pc:sldChg>
      <pc:sldChg chg="modNotes">
        <pc:chgData name="Carly Pettiona" userId="S::carly.pettiona@healingfoundation.org.au::8cfcf547-e567-4a67-ae5f-7d6e6196302b" providerId="AD" clId="Web-{63169E01-5CC4-190C-490C-BE2CC68ABD9C}" dt="2023-09-17T22:49:08.022" v="102"/>
        <pc:sldMkLst>
          <pc:docMk/>
          <pc:sldMk cId="2100953020" sldId="463"/>
        </pc:sldMkLst>
      </pc:sldChg>
      <pc:sldChg chg="modNotes">
        <pc:chgData name="Carly Pettiona" userId="S::carly.pettiona@healingfoundation.org.au::8cfcf547-e567-4a67-ae5f-7d6e6196302b" providerId="AD" clId="Web-{63169E01-5CC4-190C-490C-BE2CC68ABD9C}" dt="2023-09-17T22:57:26.331" v="188"/>
        <pc:sldMkLst>
          <pc:docMk/>
          <pc:sldMk cId="1342674905" sldId="464"/>
        </pc:sldMkLst>
      </pc:sldChg>
      <pc:sldChg chg="modSp">
        <pc:chgData name="Carly Pettiona" userId="S::carly.pettiona@healingfoundation.org.au::8cfcf547-e567-4a67-ae5f-7d6e6196302b" providerId="AD" clId="Web-{63169E01-5CC4-190C-490C-BE2CC68ABD9C}" dt="2023-09-17T22:58:35.707" v="204" actId="688"/>
        <pc:sldMkLst>
          <pc:docMk/>
          <pc:sldMk cId="3254904033" sldId="465"/>
        </pc:sldMkLst>
        <pc:picChg chg="mod modCrop">
          <ac:chgData name="Carly Pettiona" userId="S::carly.pettiona@healingfoundation.org.au::8cfcf547-e567-4a67-ae5f-7d6e6196302b" providerId="AD" clId="Web-{63169E01-5CC4-190C-490C-BE2CC68ABD9C}" dt="2023-09-17T22:58:35.707" v="204" actId="688"/>
          <ac:picMkLst>
            <pc:docMk/>
            <pc:sldMk cId="3254904033" sldId="465"/>
            <ac:picMk id="3" creationId="{66F61DB3-4851-F731-2EA8-1FF3EBE5A8B4}"/>
          </ac:picMkLst>
        </pc:picChg>
        <pc:picChg chg="mod">
          <ac:chgData name="Carly Pettiona" userId="S::carly.pettiona@healingfoundation.org.au::8cfcf547-e567-4a67-ae5f-7d6e6196302b" providerId="AD" clId="Web-{63169E01-5CC4-190C-490C-BE2CC68ABD9C}" dt="2023-09-17T22:58:32.020" v="203" actId="1076"/>
          <ac:picMkLst>
            <pc:docMk/>
            <pc:sldMk cId="3254904033" sldId="465"/>
            <ac:picMk id="4" creationId="{C0790618-F73A-3B69-1046-C94F2388E863}"/>
          </ac:picMkLst>
        </pc:picChg>
      </pc:sldChg>
      <pc:sldChg chg="delSp modSp modNotes">
        <pc:chgData name="Carly Pettiona" userId="S::carly.pettiona@healingfoundation.org.au::8cfcf547-e567-4a67-ae5f-7d6e6196302b" providerId="AD" clId="Web-{63169E01-5CC4-190C-490C-BE2CC68ABD9C}" dt="2023-09-17T23:13:26.072" v="225"/>
        <pc:sldMkLst>
          <pc:docMk/>
          <pc:sldMk cId="3015627798" sldId="469"/>
        </pc:sldMkLst>
        <pc:spChg chg="mod">
          <ac:chgData name="Carly Pettiona" userId="S::carly.pettiona@healingfoundation.org.au::8cfcf547-e567-4a67-ae5f-7d6e6196302b" providerId="AD" clId="Web-{63169E01-5CC4-190C-490C-BE2CC68ABD9C}" dt="2023-09-17T22:59:34.084" v="223" actId="20577"/>
          <ac:spMkLst>
            <pc:docMk/>
            <pc:sldMk cId="3015627798" sldId="469"/>
            <ac:spMk id="5" creationId="{8FEF0583-58C5-51FD-2BBF-CD01177D33F1}"/>
          </ac:spMkLst>
        </pc:spChg>
        <pc:picChg chg="del">
          <ac:chgData name="Carly Pettiona" userId="S::carly.pettiona@healingfoundation.org.au::8cfcf547-e567-4a67-ae5f-7d6e6196302b" providerId="AD" clId="Web-{63169E01-5CC4-190C-490C-BE2CC68ABD9C}" dt="2023-09-17T22:58:47.395" v="205"/>
          <ac:picMkLst>
            <pc:docMk/>
            <pc:sldMk cId="3015627798" sldId="469"/>
            <ac:picMk id="6" creationId="{9FE50044-4E1E-4ACF-0F32-DB974A4D124E}"/>
          </ac:picMkLst>
        </pc:picChg>
      </pc:sldChg>
      <pc:sldChg chg="modNotes">
        <pc:chgData name="Carly Pettiona" userId="S::carly.pettiona@healingfoundation.org.au::8cfcf547-e567-4a67-ae5f-7d6e6196302b" providerId="AD" clId="Web-{63169E01-5CC4-190C-490C-BE2CC68ABD9C}" dt="2023-09-17T23:16:52.686" v="303"/>
        <pc:sldMkLst>
          <pc:docMk/>
          <pc:sldMk cId="3413396692" sldId="470"/>
        </pc:sldMkLst>
      </pc:sldChg>
      <pc:sldChg chg="modSp modNotes">
        <pc:chgData name="Carly Pettiona" userId="S::carly.pettiona@healingfoundation.org.au::8cfcf547-e567-4a67-ae5f-7d6e6196302b" providerId="AD" clId="Web-{63169E01-5CC4-190C-490C-BE2CC68ABD9C}" dt="2023-09-17T23:19:13.284" v="331"/>
        <pc:sldMkLst>
          <pc:docMk/>
          <pc:sldMk cId="4277807870" sldId="474"/>
        </pc:sldMkLst>
        <pc:spChg chg="mod">
          <ac:chgData name="Carly Pettiona" userId="S::carly.pettiona@healingfoundation.org.au::8cfcf547-e567-4a67-ae5f-7d6e6196302b" providerId="AD" clId="Web-{63169E01-5CC4-190C-490C-BE2CC68ABD9C}" dt="2023-09-17T23:18:38.720" v="324" actId="20577"/>
          <ac:spMkLst>
            <pc:docMk/>
            <pc:sldMk cId="4277807870" sldId="474"/>
            <ac:spMk id="5" creationId="{4D1C65BB-8ACA-1B3F-4201-EAEE388E99A9}"/>
          </ac:spMkLst>
        </pc:spChg>
      </pc:sldChg>
      <pc:sldChg chg="modNotes">
        <pc:chgData name="Carly Pettiona" userId="S::carly.pettiona@healingfoundation.org.au::8cfcf547-e567-4a67-ae5f-7d6e6196302b" providerId="AD" clId="Web-{63169E01-5CC4-190C-490C-BE2CC68ABD9C}" dt="2023-09-17T23:19:01.377" v="326"/>
        <pc:sldMkLst>
          <pc:docMk/>
          <pc:sldMk cId="3349890719" sldId="475"/>
        </pc:sldMkLst>
      </pc:sldChg>
      <pc:sldChg chg="modNotes">
        <pc:chgData name="Carly Pettiona" userId="S::carly.pettiona@healingfoundation.org.au::8cfcf547-e567-4a67-ae5f-7d6e6196302b" providerId="AD" clId="Web-{63169E01-5CC4-190C-490C-BE2CC68ABD9C}" dt="2023-09-17T23:32:48.865" v="365"/>
        <pc:sldMkLst>
          <pc:docMk/>
          <pc:sldMk cId="127561016" sldId="476"/>
        </pc:sldMkLst>
      </pc:sldChg>
      <pc:sldChg chg="modNotes">
        <pc:chgData name="Carly Pettiona" userId="S::carly.pettiona@healingfoundation.org.au::8cfcf547-e567-4a67-ae5f-7d6e6196302b" providerId="AD" clId="Web-{63169E01-5CC4-190C-490C-BE2CC68ABD9C}" dt="2023-09-17T23:33:09.729" v="411"/>
        <pc:sldMkLst>
          <pc:docMk/>
          <pc:sldMk cId="685744525" sldId="477"/>
        </pc:sldMkLst>
      </pc:sldChg>
      <pc:sldChg chg="modNotes">
        <pc:chgData name="Carly Pettiona" userId="S::carly.pettiona@healingfoundation.org.au::8cfcf547-e567-4a67-ae5f-7d6e6196302b" providerId="AD" clId="Web-{63169E01-5CC4-190C-490C-BE2CC68ABD9C}" dt="2023-09-17T23:33:39.351" v="414"/>
        <pc:sldMkLst>
          <pc:docMk/>
          <pc:sldMk cId="2832201799" sldId="478"/>
        </pc:sldMkLst>
      </pc:sldChg>
      <pc:sldChg chg="modSp">
        <pc:chgData name="Carly Pettiona" userId="S::carly.pettiona@healingfoundation.org.au::8cfcf547-e567-4a67-ae5f-7d6e6196302b" providerId="AD" clId="Web-{63169E01-5CC4-190C-490C-BE2CC68ABD9C}" dt="2023-09-17T23:36:42.887" v="454" actId="1076"/>
        <pc:sldMkLst>
          <pc:docMk/>
          <pc:sldMk cId="1728857225" sldId="483"/>
        </pc:sldMkLst>
        <pc:spChg chg="mod">
          <ac:chgData name="Carly Pettiona" userId="S::carly.pettiona@healingfoundation.org.au::8cfcf547-e567-4a67-ae5f-7d6e6196302b" providerId="AD" clId="Web-{63169E01-5CC4-190C-490C-BE2CC68ABD9C}" dt="2023-09-17T23:36:34.902" v="450" actId="1076"/>
          <ac:spMkLst>
            <pc:docMk/>
            <pc:sldMk cId="1728857225" sldId="483"/>
            <ac:spMk id="3" creationId="{A7309D33-DE3E-E1B2-6218-9EDF4911D26C}"/>
          </ac:spMkLst>
        </pc:spChg>
        <pc:picChg chg="mod">
          <ac:chgData name="Carly Pettiona" userId="S::carly.pettiona@healingfoundation.org.au::8cfcf547-e567-4a67-ae5f-7d6e6196302b" providerId="AD" clId="Web-{63169E01-5CC4-190C-490C-BE2CC68ABD9C}" dt="2023-09-17T23:36:42.887" v="454" actId="1076"/>
          <ac:picMkLst>
            <pc:docMk/>
            <pc:sldMk cId="1728857225" sldId="483"/>
            <ac:picMk id="8" creationId="{7A591B16-E153-7DEC-3BA2-805D5A3266AB}"/>
          </ac:picMkLst>
        </pc:picChg>
        <pc:picChg chg="mod">
          <ac:chgData name="Carly Pettiona" userId="S::carly.pettiona@healingfoundation.org.au::8cfcf547-e567-4a67-ae5f-7d6e6196302b" providerId="AD" clId="Web-{63169E01-5CC4-190C-490C-BE2CC68ABD9C}" dt="2023-09-17T23:36:27.230" v="449" actId="1076"/>
          <ac:picMkLst>
            <pc:docMk/>
            <pc:sldMk cId="1728857225" sldId="483"/>
            <ac:picMk id="10" creationId="{D8C9AE71-1E99-D20E-A581-FA8409A39995}"/>
          </ac:picMkLst>
        </pc:picChg>
        <pc:picChg chg="mod">
          <ac:chgData name="Carly Pettiona" userId="S::carly.pettiona@healingfoundation.org.au::8cfcf547-e567-4a67-ae5f-7d6e6196302b" providerId="AD" clId="Web-{63169E01-5CC4-190C-490C-BE2CC68ABD9C}" dt="2023-09-17T23:36:39.652" v="452" actId="1076"/>
          <ac:picMkLst>
            <pc:docMk/>
            <pc:sldMk cId="1728857225" sldId="483"/>
            <ac:picMk id="12" creationId="{889362D6-7E95-10C2-F06E-49945F778498}"/>
          </ac:picMkLst>
        </pc:picChg>
        <pc:picChg chg="mod modCrop">
          <ac:chgData name="Carly Pettiona" userId="S::carly.pettiona@healingfoundation.org.au::8cfcf547-e567-4a67-ae5f-7d6e6196302b" providerId="AD" clId="Web-{63169E01-5CC4-190C-490C-BE2CC68ABD9C}" dt="2023-09-17T23:36:34.918" v="451" actId="1076"/>
          <ac:picMkLst>
            <pc:docMk/>
            <pc:sldMk cId="1728857225" sldId="483"/>
            <ac:picMk id="13" creationId="{46ED61DB-B16B-2FC7-C4CF-6BED5E3B8A27}"/>
          </ac:picMkLst>
        </pc:picChg>
      </pc:sldChg>
      <pc:sldChg chg="addSp delSp modSp add replId addAnim delAnim modNotes">
        <pc:chgData name="Carly Pettiona" userId="S::carly.pettiona@healingfoundation.org.au::8cfcf547-e567-4a67-ae5f-7d6e6196302b" providerId="AD" clId="Web-{63169E01-5CC4-190C-490C-BE2CC68ABD9C}" dt="2023-09-17T22:52:41.668" v="185" actId="1076"/>
        <pc:sldMkLst>
          <pc:docMk/>
          <pc:sldMk cId="1915006844" sldId="485"/>
        </pc:sldMkLst>
        <pc:spChg chg="del">
          <ac:chgData name="Carly Pettiona" userId="S::carly.pettiona@healingfoundation.org.au::8cfcf547-e567-4a67-ae5f-7d6e6196302b" providerId="AD" clId="Web-{63169E01-5CC4-190C-490C-BE2CC68ABD9C}" dt="2023-09-17T22:50:47.712" v="107"/>
          <ac:spMkLst>
            <pc:docMk/>
            <pc:sldMk cId="1915006844" sldId="485"/>
            <ac:spMk id="3" creationId="{1FD31FAC-9FDB-442D-A6C8-2E25DE3C5B2E}"/>
          </ac:spMkLst>
        </pc:spChg>
        <pc:spChg chg="add">
          <ac:chgData name="Carly Pettiona" userId="S::carly.pettiona@healingfoundation.org.au::8cfcf547-e567-4a67-ae5f-7d6e6196302b" providerId="AD" clId="Web-{63169E01-5CC4-190C-490C-BE2CC68ABD9C}" dt="2023-09-17T22:50:58.431" v="108"/>
          <ac:spMkLst>
            <pc:docMk/>
            <pc:sldMk cId="1915006844" sldId="485"/>
            <ac:spMk id="4" creationId="{70DFA1E7-F91C-A84C-6AEC-77816FE83132}"/>
          </ac:spMkLst>
        </pc:spChg>
        <pc:spChg chg="del">
          <ac:chgData name="Carly Pettiona" userId="S::carly.pettiona@healingfoundation.org.au::8cfcf547-e567-4a67-ae5f-7d6e6196302b" providerId="AD" clId="Web-{63169E01-5CC4-190C-490C-BE2CC68ABD9C}" dt="2023-09-17T22:50:47.712" v="106"/>
          <ac:spMkLst>
            <pc:docMk/>
            <pc:sldMk cId="1915006844" sldId="485"/>
            <ac:spMk id="5" creationId="{8259B5B9-A31D-5616-2A70-41D938E02EBC}"/>
          </ac:spMkLst>
        </pc:spChg>
        <pc:spChg chg="mod">
          <ac:chgData name="Carly Pettiona" userId="S::carly.pettiona@healingfoundation.org.au::8cfcf547-e567-4a67-ae5f-7d6e6196302b" providerId="AD" clId="Web-{63169E01-5CC4-190C-490C-BE2CC68ABD9C}" dt="2023-09-17T22:51:43.229" v="158" actId="14100"/>
          <ac:spMkLst>
            <pc:docMk/>
            <pc:sldMk cId="1915006844" sldId="485"/>
            <ac:spMk id="8" creationId="{3D28E14A-3D4F-2FE1-9E3F-0F18DCBCABFA}"/>
          </ac:spMkLst>
        </pc:spChg>
        <pc:spChg chg="mod">
          <ac:chgData name="Carly Pettiona" userId="S::carly.pettiona@healingfoundation.org.au::8cfcf547-e567-4a67-ae5f-7d6e6196302b" providerId="AD" clId="Web-{63169E01-5CC4-190C-490C-BE2CC68ABD9C}" dt="2023-09-17T22:52:34.230" v="183" actId="20577"/>
          <ac:spMkLst>
            <pc:docMk/>
            <pc:sldMk cId="1915006844" sldId="485"/>
            <ac:spMk id="16" creationId="{6E46DE0B-7ACC-A53E-A6D2-A2C9E0252B69}"/>
          </ac:spMkLst>
        </pc:spChg>
        <pc:spChg chg="mod">
          <ac:chgData name="Carly Pettiona" userId="S::carly.pettiona@healingfoundation.org.au::8cfcf547-e567-4a67-ae5f-7d6e6196302b" providerId="AD" clId="Web-{63169E01-5CC4-190C-490C-BE2CC68ABD9C}" dt="2023-09-17T22:52:13.979" v="166" actId="20577"/>
          <ac:spMkLst>
            <pc:docMk/>
            <pc:sldMk cId="1915006844" sldId="485"/>
            <ac:spMk id="20" creationId="{B07A6C10-6A17-A1C6-805A-813BB1A7F55C}"/>
          </ac:spMkLst>
        </pc:spChg>
        <pc:spChg chg="mod">
          <ac:chgData name="Carly Pettiona" userId="S::carly.pettiona@healingfoundation.org.au::8cfcf547-e567-4a67-ae5f-7d6e6196302b" providerId="AD" clId="Web-{63169E01-5CC4-190C-490C-BE2CC68ABD9C}" dt="2023-09-17T22:52:16.448" v="167" actId="1076"/>
          <ac:spMkLst>
            <pc:docMk/>
            <pc:sldMk cId="1915006844" sldId="485"/>
            <ac:spMk id="28" creationId="{FCA914C4-D287-C45F-725F-3AC9D884CDC9}"/>
          </ac:spMkLst>
        </pc:spChg>
        <pc:spChg chg="mod">
          <ac:chgData name="Carly Pettiona" userId="S::carly.pettiona@healingfoundation.org.au::8cfcf547-e567-4a67-ae5f-7d6e6196302b" providerId="AD" clId="Web-{63169E01-5CC4-190C-490C-BE2CC68ABD9C}" dt="2023-09-17T22:52:41.668" v="185" actId="1076"/>
          <ac:spMkLst>
            <pc:docMk/>
            <pc:sldMk cId="1915006844" sldId="485"/>
            <ac:spMk id="32" creationId="{910B0B4B-A521-8661-4B7D-05DD0E182104}"/>
          </ac:spMkLst>
        </pc:spChg>
        <pc:grpChg chg="add">
          <ac:chgData name="Carly Pettiona" userId="S::carly.pettiona@healingfoundation.org.au::8cfcf547-e567-4a67-ae5f-7d6e6196302b" providerId="AD" clId="Web-{63169E01-5CC4-190C-490C-BE2CC68ABD9C}" dt="2023-09-17T22:50:58.462" v="109"/>
          <ac:grpSpMkLst>
            <pc:docMk/>
            <pc:sldMk cId="1915006844" sldId="485"/>
            <ac:grpSpMk id="9" creationId="{246438B7-D31A-B6B0-A67F-FD8C41822048}"/>
          </ac:grpSpMkLst>
        </pc:grpChg>
        <pc:grpChg chg="add">
          <ac:chgData name="Carly Pettiona" userId="S::carly.pettiona@healingfoundation.org.au::8cfcf547-e567-4a67-ae5f-7d6e6196302b" providerId="AD" clId="Web-{63169E01-5CC4-190C-490C-BE2CC68ABD9C}" dt="2023-09-17T22:50:58.482" v="110"/>
          <ac:grpSpMkLst>
            <pc:docMk/>
            <pc:sldMk cId="1915006844" sldId="485"/>
            <ac:grpSpMk id="13" creationId="{5EC38932-10C6-5188-FEE4-DF977439EEC2}"/>
          </ac:grpSpMkLst>
        </pc:grpChg>
        <pc:grpChg chg="add">
          <ac:chgData name="Carly Pettiona" userId="S::carly.pettiona@healingfoundation.org.au::8cfcf547-e567-4a67-ae5f-7d6e6196302b" providerId="AD" clId="Web-{63169E01-5CC4-190C-490C-BE2CC68ABD9C}" dt="2023-09-17T22:50:58.524" v="111"/>
          <ac:grpSpMkLst>
            <pc:docMk/>
            <pc:sldMk cId="1915006844" sldId="485"/>
            <ac:grpSpMk id="17" creationId="{C09B07FA-451F-FB8F-A2FF-07FA7C095899}"/>
          </ac:grpSpMkLst>
        </pc:grpChg>
        <pc:grpChg chg="add">
          <ac:chgData name="Carly Pettiona" userId="S::carly.pettiona@healingfoundation.org.au::8cfcf547-e567-4a67-ae5f-7d6e6196302b" providerId="AD" clId="Web-{63169E01-5CC4-190C-490C-BE2CC68ABD9C}" dt="2023-09-17T22:50:58.556" v="112"/>
          <ac:grpSpMkLst>
            <pc:docMk/>
            <pc:sldMk cId="1915006844" sldId="485"/>
            <ac:grpSpMk id="21" creationId="{F01B8175-C74A-D0A3-AF25-D85049F2837F}"/>
          </ac:grpSpMkLst>
        </pc:grpChg>
        <pc:grpChg chg="add">
          <ac:chgData name="Carly Pettiona" userId="S::carly.pettiona@healingfoundation.org.au::8cfcf547-e567-4a67-ae5f-7d6e6196302b" providerId="AD" clId="Web-{63169E01-5CC4-190C-490C-BE2CC68ABD9C}" dt="2023-09-17T22:50:58.603" v="113"/>
          <ac:grpSpMkLst>
            <pc:docMk/>
            <pc:sldMk cId="1915006844" sldId="485"/>
            <ac:grpSpMk id="25" creationId="{37888D77-3196-990E-0F69-FEED3822A7DC}"/>
          </ac:grpSpMkLst>
        </pc:grpChg>
        <pc:grpChg chg="add mod">
          <ac:chgData name="Carly Pettiona" userId="S::carly.pettiona@healingfoundation.org.au::8cfcf547-e567-4a67-ae5f-7d6e6196302b" providerId="AD" clId="Web-{63169E01-5CC4-190C-490C-BE2CC68ABD9C}" dt="2023-09-17T22:52:00.245" v="161" actId="1076"/>
          <ac:grpSpMkLst>
            <pc:docMk/>
            <pc:sldMk cId="1915006844" sldId="485"/>
            <ac:grpSpMk id="29" creationId="{19132ECC-41BB-0836-39F3-103C142D69CC}"/>
          </ac:grpSpMkLst>
        </pc:grpChg>
        <pc:grpChg chg="add mod">
          <ac:chgData name="Carly Pettiona" userId="S::carly.pettiona@healingfoundation.org.au::8cfcf547-e567-4a67-ae5f-7d6e6196302b" providerId="AD" clId="Web-{63169E01-5CC4-190C-490C-BE2CC68ABD9C}" dt="2023-09-17T22:52:21.089" v="169" actId="1076"/>
          <ac:grpSpMkLst>
            <pc:docMk/>
            <pc:sldMk cId="1915006844" sldId="485"/>
            <ac:grpSpMk id="33" creationId="{EB2298AE-9D7B-EC54-D8D3-E26FC00E4A0B}"/>
          </ac:grpSpMkLst>
        </pc:grpChg>
      </pc:sldChg>
    </pc:docChg>
  </pc:docChgLst>
  <pc:docChgLst>
    <pc:chgData name="Carly Pettiona" userId="S::carly.pettiona@healingfoundation.org.au::8cfcf547-e567-4a67-ae5f-7d6e6196302b" providerId="AD" clId="Web-{F69103CE-EB9D-BCE2-4594-731AB336112B}"/>
    <pc:docChg chg="modSld">
      <pc:chgData name="Carly Pettiona" userId="S::carly.pettiona@healingfoundation.org.au::8cfcf547-e567-4a67-ae5f-7d6e6196302b" providerId="AD" clId="Web-{F69103CE-EB9D-BCE2-4594-731AB336112B}" dt="2023-09-14T06:47:46.393" v="0"/>
      <pc:docMkLst>
        <pc:docMk/>
      </pc:docMkLst>
      <pc:sldChg chg="modNotes">
        <pc:chgData name="Carly Pettiona" userId="S::carly.pettiona@healingfoundation.org.au::8cfcf547-e567-4a67-ae5f-7d6e6196302b" providerId="AD" clId="Web-{F69103CE-EB9D-BCE2-4594-731AB336112B}" dt="2023-09-14T06:47:46.393" v="0"/>
        <pc:sldMkLst>
          <pc:docMk/>
          <pc:sldMk cId="370741408" sldId="390"/>
        </pc:sldMkLst>
      </pc:sldChg>
    </pc:docChg>
  </pc:docChgLst>
  <pc:docChgLst>
    <pc:chgData name="Carly Pettiona" userId="S::carly.pettiona@healingfoundation.org.au::8cfcf547-e567-4a67-ae5f-7d6e6196302b" providerId="AD" clId="Web-{F5B48A28-C62D-FF46-7581-0DE64106FA61}"/>
    <pc:docChg chg="addSld delSld modSld sldOrd">
      <pc:chgData name="Carly Pettiona" userId="S::carly.pettiona@healingfoundation.org.au::8cfcf547-e567-4a67-ae5f-7d6e6196302b" providerId="AD" clId="Web-{F5B48A28-C62D-FF46-7581-0DE64106FA61}" dt="2023-09-11T23:42:31.654" v="1543" actId="14100"/>
      <pc:docMkLst>
        <pc:docMk/>
      </pc:docMkLst>
      <pc:sldChg chg="modSp">
        <pc:chgData name="Carly Pettiona" userId="S::carly.pettiona@healingfoundation.org.au::8cfcf547-e567-4a67-ae5f-7d6e6196302b" providerId="AD" clId="Web-{F5B48A28-C62D-FF46-7581-0DE64106FA61}" dt="2023-09-11T22:48:22.447" v="1" actId="20577"/>
        <pc:sldMkLst>
          <pc:docMk/>
          <pc:sldMk cId="243803033" sldId="341"/>
        </pc:sldMkLst>
        <pc:spChg chg="mod">
          <ac:chgData name="Carly Pettiona" userId="S::carly.pettiona@healingfoundation.org.au::8cfcf547-e567-4a67-ae5f-7d6e6196302b" providerId="AD" clId="Web-{F5B48A28-C62D-FF46-7581-0DE64106FA61}" dt="2023-09-11T22:48:22.447"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F5B48A28-C62D-FF46-7581-0DE64106FA61}" dt="2023-09-11T22:49:20.715" v="14" actId="20577"/>
        <pc:sldMkLst>
          <pc:docMk/>
          <pc:sldMk cId="3474476569" sldId="346"/>
        </pc:sldMkLst>
        <pc:spChg chg="mod">
          <ac:chgData name="Carly Pettiona" userId="S::carly.pettiona@healingfoundation.org.au::8cfcf547-e567-4a67-ae5f-7d6e6196302b" providerId="AD" clId="Web-{F5B48A28-C62D-FF46-7581-0DE64106FA61}" dt="2023-09-11T22:49:20.715" v="14" actId="20577"/>
          <ac:spMkLst>
            <pc:docMk/>
            <pc:sldMk cId="3474476569" sldId="346"/>
            <ac:spMk id="10" creationId="{87270656-72D1-D041-5F62-0105F65DF382}"/>
          </ac:spMkLst>
        </pc:spChg>
      </pc:sldChg>
      <pc:sldChg chg="del">
        <pc:chgData name="Carly Pettiona" userId="S::carly.pettiona@healingfoundation.org.au::8cfcf547-e567-4a67-ae5f-7d6e6196302b" providerId="AD" clId="Web-{F5B48A28-C62D-FF46-7581-0DE64106FA61}" dt="2023-09-11T23:04:29.762" v="339"/>
        <pc:sldMkLst>
          <pc:docMk/>
          <pc:sldMk cId="4169424410" sldId="362"/>
        </pc:sldMkLst>
      </pc:sldChg>
      <pc:sldChg chg="modSp">
        <pc:chgData name="Carly Pettiona" userId="S::carly.pettiona@healingfoundation.org.au::8cfcf547-e567-4a67-ae5f-7d6e6196302b" providerId="AD" clId="Web-{F5B48A28-C62D-FF46-7581-0DE64106FA61}" dt="2023-09-11T23:04:24.824" v="327" actId="20577"/>
        <pc:sldMkLst>
          <pc:docMk/>
          <pc:sldMk cId="1008212083" sldId="392"/>
        </pc:sldMkLst>
        <pc:spChg chg="mod">
          <ac:chgData name="Carly Pettiona" userId="S::carly.pettiona@healingfoundation.org.au::8cfcf547-e567-4a67-ae5f-7d6e6196302b" providerId="AD" clId="Web-{F5B48A28-C62D-FF46-7581-0DE64106FA61}" dt="2023-09-11T23:04:24.824" v="327" actId="20577"/>
          <ac:spMkLst>
            <pc:docMk/>
            <pc:sldMk cId="1008212083" sldId="392"/>
            <ac:spMk id="5" creationId="{1D0DFB20-AC56-A70F-BE57-312821FE351B}"/>
          </ac:spMkLst>
        </pc:spChg>
      </pc:sldChg>
      <pc:sldChg chg="modSp ord modNotes">
        <pc:chgData name="Carly Pettiona" userId="S::carly.pettiona@healingfoundation.org.au::8cfcf547-e567-4a67-ae5f-7d6e6196302b" providerId="AD" clId="Web-{F5B48A28-C62D-FF46-7581-0DE64106FA61}" dt="2023-09-11T22:58:27.187" v="241"/>
        <pc:sldMkLst>
          <pc:docMk/>
          <pc:sldMk cId="1541366499" sldId="417"/>
        </pc:sldMkLst>
        <pc:spChg chg="mod">
          <ac:chgData name="Carly Pettiona" userId="S::carly.pettiona@healingfoundation.org.au::8cfcf547-e567-4a67-ae5f-7d6e6196302b" providerId="AD" clId="Web-{F5B48A28-C62D-FF46-7581-0DE64106FA61}" dt="2023-09-11T22:57:12.684" v="206" actId="1076"/>
          <ac:spMkLst>
            <pc:docMk/>
            <pc:sldMk cId="1541366499" sldId="417"/>
            <ac:spMk id="2" creationId="{79E27399-617F-D151-3C79-DDBEE6FCD43B}"/>
          </ac:spMkLst>
        </pc:spChg>
        <pc:spChg chg="mod">
          <ac:chgData name="Carly Pettiona" userId="S::carly.pettiona@healingfoundation.org.au::8cfcf547-e567-4a67-ae5f-7d6e6196302b" providerId="AD" clId="Web-{F5B48A28-C62D-FF46-7581-0DE64106FA61}" dt="2023-09-11T22:57:19.919" v="209" actId="1076"/>
          <ac:spMkLst>
            <pc:docMk/>
            <pc:sldMk cId="1541366499" sldId="417"/>
            <ac:spMk id="4" creationId="{1EE6339D-9E9A-84D5-DC59-7F19AF9CFFB5}"/>
          </ac:spMkLst>
        </pc:spChg>
        <pc:spChg chg="mod">
          <ac:chgData name="Carly Pettiona" userId="S::carly.pettiona@healingfoundation.org.au::8cfcf547-e567-4a67-ae5f-7d6e6196302b" providerId="AD" clId="Web-{F5B48A28-C62D-FF46-7581-0DE64106FA61}" dt="2023-09-11T22:57:47.451" v="230" actId="1076"/>
          <ac:spMkLst>
            <pc:docMk/>
            <pc:sldMk cId="1541366499" sldId="417"/>
            <ac:spMk id="5" creationId="{2991391B-D1AD-FE4B-7F7B-5A2F81A4B8C1}"/>
          </ac:spMkLst>
        </pc:spChg>
        <pc:spChg chg="mod">
          <ac:chgData name="Carly Pettiona" userId="S::carly.pettiona@healingfoundation.org.au::8cfcf547-e567-4a67-ae5f-7d6e6196302b" providerId="AD" clId="Web-{F5B48A28-C62D-FF46-7581-0DE64106FA61}" dt="2023-09-11T22:57:30.372" v="213" actId="1076"/>
          <ac:spMkLst>
            <pc:docMk/>
            <pc:sldMk cId="1541366499" sldId="417"/>
            <ac:spMk id="9" creationId="{F54EE4E2-0C12-E5AF-BE1E-E82B8A267AB7}"/>
          </ac:spMkLst>
        </pc:spChg>
        <pc:spChg chg="mod">
          <ac:chgData name="Carly Pettiona" userId="S::carly.pettiona@healingfoundation.org.au::8cfcf547-e567-4a67-ae5f-7d6e6196302b" providerId="AD" clId="Web-{F5B48A28-C62D-FF46-7581-0DE64106FA61}" dt="2023-09-11T22:58:01.108" v="238" actId="1076"/>
          <ac:spMkLst>
            <pc:docMk/>
            <pc:sldMk cId="1541366499" sldId="417"/>
            <ac:spMk id="10" creationId="{7F3961E6-27D0-11E4-58C9-D818DBDC58E6}"/>
          </ac:spMkLst>
        </pc:spChg>
        <pc:grpChg chg="mod">
          <ac:chgData name="Carly Pettiona" userId="S::carly.pettiona@healingfoundation.org.au::8cfcf547-e567-4a67-ae5f-7d6e6196302b" providerId="AD" clId="Web-{F5B48A28-C62D-FF46-7581-0DE64106FA61}" dt="2023-09-11T22:57:43.091" v="229" actId="1076"/>
          <ac:grpSpMkLst>
            <pc:docMk/>
            <pc:sldMk cId="1541366499" sldId="417"/>
            <ac:grpSpMk id="45" creationId="{8E8AAF07-A819-0B0B-8C27-95E681B5E9B3}"/>
          </ac:grpSpMkLst>
        </pc:grpChg>
      </pc:sldChg>
      <pc:sldChg chg="modSp modNotes">
        <pc:chgData name="Carly Pettiona" userId="S::carly.pettiona@healingfoundation.org.au::8cfcf547-e567-4a67-ae5f-7d6e6196302b" providerId="AD" clId="Web-{F5B48A28-C62D-FF46-7581-0DE64106FA61}" dt="2023-09-11T22:55:58.057" v="190"/>
        <pc:sldMkLst>
          <pc:docMk/>
          <pc:sldMk cId="2340121306" sldId="426"/>
        </pc:sldMkLst>
        <pc:spChg chg="mod">
          <ac:chgData name="Carly Pettiona" userId="S::carly.pettiona@healingfoundation.org.au::8cfcf547-e567-4a67-ae5f-7d6e6196302b" providerId="AD" clId="Web-{F5B48A28-C62D-FF46-7581-0DE64106FA61}" dt="2023-09-11T22:55:47.603" v="189" actId="20577"/>
          <ac:spMkLst>
            <pc:docMk/>
            <pc:sldMk cId="2340121306" sldId="426"/>
            <ac:spMk id="4" creationId="{EE32F98A-CAF5-7597-C298-257EF27AFFAA}"/>
          </ac:spMkLst>
        </pc:spChg>
        <pc:spChg chg="mod">
          <ac:chgData name="Carly Pettiona" userId="S::carly.pettiona@healingfoundation.org.au::8cfcf547-e567-4a67-ae5f-7d6e6196302b" providerId="AD" clId="Web-{F5B48A28-C62D-FF46-7581-0DE64106FA61}" dt="2023-09-11T22:55:58.057" v="190"/>
          <ac:spMkLst>
            <pc:docMk/>
            <pc:sldMk cId="2340121306" sldId="426"/>
            <ac:spMk id="5" creationId="{166C9648-FC28-7275-F297-FB016F2CBF1A}"/>
          </ac:spMkLst>
        </pc:spChg>
      </pc:sldChg>
      <pc:sldChg chg="del ord modNotes">
        <pc:chgData name="Carly Pettiona" userId="S::carly.pettiona@healingfoundation.org.au::8cfcf547-e567-4a67-ae5f-7d6e6196302b" providerId="AD" clId="Web-{F5B48A28-C62D-FF46-7581-0DE64106FA61}" dt="2023-09-11T23:00:48.332" v="268"/>
        <pc:sldMkLst>
          <pc:docMk/>
          <pc:sldMk cId="2016420535" sldId="427"/>
        </pc:sldMkLst>
      </pc:sldChg>
      <pc:sldChg chg="del">
        <pc:chgData name="Carly Pettiona" userId="S::carly.pettiona@healingfoundation.org.au::8cfcf547-e567-4a67-ae5f-7d6e6196302b" providerId="AD" clId="Web-{F5B48A28-C62D-FF46-7581-0DE64106FA61}" dt="2023-09-11T23:02:00.585" v="307"/>
        <pc:sldMkLst>
          <pc:docMk/>
          <pc:sldMk cId="1162014786" sldId="429"/>
        </pc:sldMkLst>
      </pc:sldChg>
      <pc:sldChg chg="del">
        <pc:chgData name="Carly Pettiona" userId="S::carly.pettiona@healingfoundation.org.au::8cfcf547-e567-4a67-ae5f-7d6e6196302b" providerId="AD" clId="Web-{F5B48A28-C62D-FF46-7581-0DE64106FA61}" dt="2023-09-11T23:02:00.585" v="305"/>
        <pc:sldMkLst>
          <pc:docMk/>
          <pc:sldMk cId="2259046914" sldId="430"/>
        </pc:sldMkLst>
      </pc:sldChg>
      <pc:sldChg chg="del">
        <pc:chgData name="Carly Pettiona" userId="S::carly.pettiona@healingfoundation.org.au::8cfcf547-e567-4a67-ae5f-7d6e6196302b" providerId="AD" clId="Web-{F5B48A28-C62D-FF46-7581-0DE64106FA61}" dt="2023-09-11T23:02:00.569" v="303"/>
        <pc:sldMkLst>
          <pc:docMk/>
          <pc:sldMk cId="3178444192" sldId="431"/>
        </pc:sldMkLst>
      </pc:sldChg>
      <pc:sldChg chg="del">
        <pc:chgData name="Carly Pettiona" userId="S::carly.pettiona@healingfoundation.org.au::8cfcf547-e567-4a67-ae5f-7d6e6196302b" providerId="AD" clId="Web-{F5B48A28-C62D-FF46-7581-0DE64106FA61}" dt="2023-09-11T23:02:00.569" v="301"/>
        <pc:sldMkLst>
          <pc:docMk/>
          <pc:sldMk cId="3970492126" sldId="432"/>
        </pc:sldMkLst>
      </pc:sldChg>
      <pc:sldChg chg="del">
        <pc:chgData name="Carly Pettiona" userId="S::carly.pettiona@healingfoundation.org.au::8cfcf547-e567-4a67-ae5f-7d6e6196302b" providerId="AD" clId="Web-{F5B48A28-C62D-FF46-7581-0DE64106FA61}" dt="2023-09-11T23:02:00.569" v="300"/>
        <pc:sldMkLst>
          <pc:docMk/>
          <pc:sldMk cId="643977357" sldId="433"/>
        </pc:sldMkLst>
      </pc:sldChg>
      <pc:sldChg chg="del">
        <pc:chgData name="Carly Pettiona" userId="S::carly.pettiona@healingfoundation.org.au::8cfcf547-e567-4a67-ae5f-7d6e6196302b" providerId="AD" clId="Web-{F5B48A28-C62D-FF46-7581-0DE64106FA61}" dt="2023-09-11T23:02:00.585" v="306"/>
        <pc:sldMkLst>
          <pc:docMk/>
          <pc:sldMk cId="2542080215" sldId="434"/>
        </pc:sldMkLst>
      </pc:sldChg>
      <pc:sldChg chg="del">
        <pc:chgData name="Carly Pettiona" userId="S::carly.pettiona@healingfoundation.org.au::8cfcf547-e567-4a67-ae5f-7d6e6196302b" providerId="AD" clId="Web-{F5B48A28-C62D-FF46-7581-0DE64106FA61}" dt="2023-09-11T23:02:00.585" v="304"/>
        <pc:sldMkLst>
          <pc:docMk/>
          <pc:sldMk cId="3068190160" sldId="435"/>
        </pc:sldMkLst>
      </pc:sldChg>
      <pc:sldChg chg="del">
        <pc:chgData name="Carly Pettiona" userId="S::carly.pettiona@healingfoundation.org.au::8cfcf547-e567-4a67-ae5f-7d6e6196302b" providerId="AD" clId="Web-{F5B48A28-C62D-FF46-7581-0DE64106FA61}" dt="2023-09-11T23:02:00.569" v="302"/>
        <pc:sldMkLst>
          <pc:docMk/>
          <pc:sldMk cId="4088599361" sldId="436"/>
        </pc:sldMkLst>
      </pc:sldChg>
      <pc:sldChg chg="del">
        <pc:chgData name="Carly Pettiona" userId="S::carly.pettiona@healingfoundation.org.au::8cfcf547-e567-4a67-ae5f-7d6e6196302b" providerId="AD" clId="Web-{F5B48A28-C62D-FF46-7581-0DE64106FA61}" dt="2023-09-11T23:04:29.762" v="338"/>
        <pc:sldMkLst>
          <pc:docMk/>
          <pc:sldMk cId="2791048713" sldId="437"/>
        </pc:sldMkLst>
      </pc:sldChg>
      <pc:sldChg chg="del">
        <pc:chgData name="Carly Pettiona" userId="S::carly.pettiona@healingfoundation.org.au::8cfcf547-e567-4a67-ae5f-7d6e6196302b" providerId="AD" clId="Web-{F5B48A28-C62D-FF46-7581-0DE64106FA61}" dt="2023-09-11T23:04:29.762" v="336"/>
        <pc:sldMkLst>
          <pc:docMk/>
          <pc:sldMk cId="615622512" sldId="438"/>
        </pc:sldMkLst>
      </pc:sldChg>
      <pc:sldChg chg="del">
        <pc:chgData name="Carly Pettiona" userId="S::carly.pettiona@healingfoundation.org.au::8cfcf547-e567-4a67-ae5f-7d6e6196302b" providerId="AD" clId="Web-{F5B48A28-C62D-FF46-7581-0DE64106FA61}" dt="2023-09-11T23:04:29.762" v="337"/>
        <pc:sldMkLst>
          <pc:docMk/>
          <pc:sldMk cId="3360876596" sldId="439"/>
        </pc:sldMkLst>
      </pc:sldChg>
      <pc:sldChg chg="del">
        <pc:chgData name="Carly Pettiona" userId="S::carly.pettiona@healingfoundation.org.au::8cfcf547-e567-4a67-ae5f-7d6e6196302b" providerId="AD" clId="Web-{F5B48A28-C62D-FF46-7581-0DE64106FA61}" dt="2023-09-11T23:04:29.762" v="335"/>
        <pc:sldMkLst>
          <pc:docMk/>
          <pc:sldMk cId="905306341" sldId="440"/>
        </pc:sldMkLst>
      </pc:sldChg>
      <pc:sldChg chg="del">
        <pc:chgData name="Carly Pettiona" userId="S::carly.pettiona@healingfoundation.org.au::8cfcf547-e567-4a67-ae5f-7d6e6196302b" providerId="AD" clId="Web-{F5B48A28-C62D-FF46-7581-0DE64106FA61}" dt="2023-09-11T23:04:29.762" v="334"/>
        <pc:sldMkLst>
          <pc:docMk/>
          <pc:sldMk cId="3836900098" sldId="441"/>
        </pc:sldMkLst>
      </pc:sldChg>
      <pc:sldChg chg="del">
        <pc:chgData name="Carly Pettiona" userId="S::carly.pettiona@healingfoundation.org.au::8cfcf547-e567-4a67-ae5f-7d6e6196302b" providerId="AD" clId="Web-{F5B48A28-C62D-FF46-7581-0DE64106FA61}" dt="2023-09-11T23:04:29.762" v="333"/>
        <pc:sldMkLst>
          <pc:docMk/>
          <pc:sldMk cId="497364271" sldId="442"/>
        </pc:sldMkLst>
      </pc:sldChg>
      <pc:sldChg chg="del">
        <pc:chgData name="Carly Pettiona" userId="S::carly.pettiona@healingfoundation.org.au::8cfcf547-e567-4a67-ae5f-7d6e6196302b" providerId="AD" clId="Web-{F5B48A28-C62D-FF46-7581-0DE64106FA61}" dt="2023-09-11T23:04:29.746" v="332"/>
        <pc:sldMkLst>
          <pc:docMk/>
          <pc:sldMk cId="3731646021" sldId="443"/>
        </pc:sldMkLst>
      </pc:sldChg>
      <pc:sldChg chg="del">
        <pc:chgData name="Carly Pettiona" userId="S::carly.pettiona@healingfoundation.org.au::8cfcf547-e567-4a67-ae5f-7d6e6196302b" providerId="AD" clId="Web-{F5B48A28-C62D-FF46-7581-0DE64106FA61}" dt="2023-09-11T23:04:29.746" v="331"/>
        <pc:sldMkLst>
          <pc:docMk/>
          <pc:sldMk cId="4200085638" sldId="444"/>
        </pc:sldMkLst>
      </pc:sldChg>
      <pc:sldChg chg="del">
        <pc:chgData name="Carly Pettiona" userId="S::carly.pettiona@healingfoundation.org.au::8cfcf547-e567-4a67-ae5f-7d6e6196302b" providerId="AD" clId="Web-{F5B48A28-C62D-FF46-7581-0DE64106FA61}" dt="2023-09-11T23:04:29.746" v="330"/>
        <pc:sldMkLst>
          <pc:docMk/>
          <pc:sldMk cId="215944812" sldId="445"/>
        </pc:sldMkLst>
      </pc:sldChg>
      <pc:sldChg chg="del">
        <pc:chgData name="Carly Pettiona" userId="S::carly.pettiona@healingfoundation.org.au::8cfcf547-e567-4a67-ae5f-7d6e6196302b" providerId="AD" clId="Web-{F5B48A28-C62D-FF46-7581-0DE64106FA61}" dt="2023-09-11T23:41:27.995" v="1506"/>
        <pc:sldMkLst>
          <pc:docMk/>
          <pc:sldMk cId="82815138" sldId="446"/>
        </pc:sldMkLst>
      </pc:sldChg>
      <pc:sldChg chg="addSp delSp modSp delAnim modNotes">
        <pc:chgData name="Carly Pettiona" userId="S::carly.pettiona@healingfoundation.org.au::8cfcf547-e567-4a67-ae5f-7d6e6196302b" providerId="AD" clId="Web-{F5B48A28-C62D-FF46-7581-0DE64106FA61}" dt="2023-09-11T22:50:14.201" v="29"/>
        <pc:sldMkLst>
          <pc:docMk/>
          <pc:sldMk cId="4100747964" sldId="461"/>
        </pc:sldMkLst>
        <pc:spChg chg="del">
          <ac:chgData name="Carly Pettiona" userId="S::carly.pettiona@healingfoundation.org.au::8cfcf547-e567-4a67-ae5f-7d6e6196302b" providerId="AD" clId="Web-{F5B48A28-C62D-FF46-7581-0DE64106FA61}" dt="2023-09-11T22:49:52.544" v="26"/>
          <ac:spMkLst>
            <pc:docMk/>
            <pc:sldMk cId="4100747964" sldId="461"/>
            <ac:spMk id="2" creationId="{C02F08E8-12B4-018F-D36D-710926E28C1F}"/>
          </ac:spMkLst>
        </pc:spChg>
        <pc:spChg chg="add mod">
          <ac:chgData name="Carly Pettiona" userId="S::carly.pettiona@healingfoundation.org.au::8cfcf547-e567-4a67-ae5f-7d6e6196302b" providerId="AD" clId="Web-{F5B48A28-C62D-FF46-7581-0DE64106FA61}" dt="2023-09-11T22:50:14.201" v="29"/>
          <ac:spMkLst>
            <pc:docMk/>
            <pc:sldMk cId="4100747964" sldId="461"/>
            <ac:spMk id="9" creationId="{EF39603B-2B7E-5E7C-032B-7B7BB0525A71}"/>
          </ac:spMkLst>
        </pc:spChg>
        <pc:picChg chg="del">
          <ac:chgData name="Carly Pettiona" userId="S::carly.pettiona@healingfoundation.org.au::8cfcf547-e567-4a67-ae5f-7d6e6196302b" providerId="AD" clId="Web-{F5B48A28-C62D-FF46-7581-0DE64106FA61}" dt="2023-09-11T22:49:52.544" v="25"/>
          <ac:picMkLst>
            <pc:docMk/>
            <pc:sldMk cId="4100747964" sldId="461"/>
            <ac:picMk id="4" creationId="{B8D930AB-45B2-77A9-C86D-419040723D8D}"/>
          </ac:picMkLst>
        </pc:picChg>
        <pc:picChg chg="del">
          <ac:chgData name="Carly Pettiona" userId="S::carly.pettiona@healingfoundation.org.au::8cfcf547-e567-4a67-ae5f-7d6e6196302b" providerId="AD" clId="Web-{F5B48A28-C62D-FF46-7581-0DE64106FA61}" dt="2023-09-11T22:49:52.544" v="24"/>
          <ac:picMkLst>
            <pc:docMk/>
            <pc:sldMk cId="4100747964" sldId="461"/>
            <ac:picMk id="5" creationId="{FC263421-6ACA-BEDE-AD88-F6054736BF97}"/>
          </ac:picMkLst>
        </pc:picChg>
        <pc:picChg chg="del">
          <ac:chgData name="Carly Pettiona" userId="S::carly.pettiona@healingfoundation.org.au::8cfcf547-e567-4a67-ae5f-7d6e6196302b" providerId="AD" clId="Web-{F5B48A28-C62D-FF46-7581-0DE64106FA61}" dt="2023-09-11T22:49:52.544" v="23"/>
          <ac:picMkLst>
            <pc:docMk/>
            <pc:sldMk cId="4100747964" sldId="461"/>
            <ac:picMk id="6" creationId="{8EE74B49-46E3-4398-AB4B-45ADC22D5BE3}"/>
          </ac:picMkLst>
        </pc:picChg>
        <pc:picChg chg="del">
          <ac:chgData name="Carly Pettiona" userId="S::carly.pettiona@healingfoundation.org.au::8cfcf547-e567-4a67-ae5f-7d6e6196302b" providerId="AD" clId="Web-{F5B48A28-C62D-FF46-7581-0DE64106FA61}" dt="2023-09-11T22:49:52.544" v="22"/>
          <ac:picMkLst>
            <pc:docMk/>
            <pc:sldMk cId="4100747964" sldId="461"/>
            <ac:picMk id="7" creationId="{7BDBC5BB-A4C4-915F-9562-255625479653}"/>
          </ac:picMkLst>
        </pc:picChg>
        <pc:picChg chg="del">
          <ac:chgData name="Carly Pettiona" userId="S::carly.pettiona@healingfoundation.org.au::8cfcf547-e567-4a67-ae5f-7d6e6196302b" providerId="AD" clId="Web-{F5B48A28-C62D-FF46-7581-0DE64106FA61}" dt="2023-09-11T22:49:52.544" v="21"/>
          <ac:picMkLst>
            <pc:docMk/>
            <pc:sldMk cId="4100747964" sldId="461"/>
            <ac:picMk id="8" creationId="{944A585E-5F51-C04B-AE27-C8AA69BAEF34}"/>
          </ac:picMkLst>
        </pc:picChg>
        <pc:picChg chg="add">
          <ac:chgData name="Carly Pettiona" userId="S::carly.pettiona@healingfoundation.org.au::8cfcf547-e567-4a67-ae5f-7d6e6196302b" providerId="AD" clId="Web-{F5B48A28-C62D-FF46-7581-0DE64106FA61}" dt="2023-09-11T22:49:53.513" v="27"/>
          <ac:picMkLst>
            <pc:docMk/>
            <pc:sldMk cId="4100747964" sldId="461"/>
            <ac:picMk id="10" creationId="{6F472DF6-B418-8293-DDBE-A60059E81849}"/>
          </ac:picMkLst>
        </pc:picChg>
        <pc:picChg chg="add">
          <ac:chgData name="Carly Pettiona" userId="S::carly.pettiona@healingfoundation.org.au::8cfcf547-e567-4a67-ae5f-7d6e6196302b" providerId="AD" clId="Web-{F5B48A28-C62D-FF46-7581-0DE64106FA61}" dt="2023-09-11T22:49:53.513" v="27"/>
          <ac:picMkLst>
            <pc:docMk/>
            <pc:sldMk cId="4100747964" sldId="461"/>
            <ac:picMk id="11" creationId="{2E06029C-D1AF-556F-CFAE-82753E1EF611}"/>
          </ac:picMkLst>
        </pc:picChg>
        <pc:picChg chg="del">
          <ac:chgData name="Carly Pettiona" userId="S::carly.pettiona@healingfoundation.org.au::8cfcf547-e567-4a67-ae5f-7d6e6196302b" providerId="AD" clId="Web-{F5B48A28-C62D-FF46-7581-0DE64106FA61}" dt="2023-09-11T22:49:52.528" v="20"/>
          <ac:picMkLst>
            <pc:docMk/>
            <pc:sldMk cId="4100747964" sldId="461"/>
            <ac:picMk id="12" creationId="{45534A7B-2B34-11D4-AA10-C78722B2CCA1}"/>
          </ac:picMkLst>
        </pc:picChg>
        <pc:picChg chg="del">
          <ac:chgData name="Carly Pettiona" userId="S::carly.pettiona@healingfoundation.org.au::8cfcf547-e567-4a67-ae5f-7d6e6196302b" providerId="AD" clId="Web-{F5B48A28-C62D-FF46-7581-0DE64106FA61}" dt="2023-09-11T22:49:52.528" v="19"/>
          <ac:picMkLst>
            <pc:docMk/>
            <pc:sldMk cId="4100747964" sldId="461"/>
            <ac:picMk id="13" creationId="{43D88353-1D07-4F16-4790-73713D7240AC}"/>
          </ac:picMkLst>
        </pc:picChg>
        <pc:picChg chg="del">
          <ac:chgData name="Carly Pettiona" userId="S::carly.pettiona@healingfoundation.org.au::8cfcf547-e567-4a67-ae5f-7d6e6196302b" providerId="AD" clId="Web-{F5B48A28-C62D-FF46-7581-0DE64106FA61}" dt="2023-09-11T22:49:52.528" v="18"/>
          <ac:picMkLst>
            <pc:docMk/>
            <pc:sldMk cId="4100747964" sldId="461"/>
            <ac:picMk id="14" creationId="{A0EDC66B-BA25-CCA4-0081-50744BF29988}"/>
          </ac:picMkLst>
        </pc:picChg>
      </pc:sldChg>
      <pc:sldChg chg="del ord">
        <pc:chgData name="Carly Pettiona" userId="S::carly.pettiona@healingfoundation.org.au::8cfcf547-e567-4a67-ae5f-7d6e6196302b" providerId="AD" clId="Web-{F5B48A28-C62D-FF46-7581-0DE64106FA61}" dt="2023-09-11T23:01:49.944" v="299"/>
        <pc:sldMkLst>
          <pc:docMk/>
          <pc:sldMk cId="2122773166" sldId="462"/>
        </pc:sldMkLst>
      </pc:sldChg>
      <pc:sldChg chg="addSp modSp new modNotes">
        <pc:chgData name="Carly Pettiona" userId="S::carly.pettiona@healingfoundation.org.au::8cfcf547-e567-4a67-ae5f-7d6e6196302b" providerId="AD" clId="Web-{F5B48A28-C62D-FF46-7581-0DE64106FA61}" dt="2023-09-11T22:51:05.953" v="71"/>
        <pc:sldMkLst>
          <pc:docMk/>
          <pc:sldMk cId="2100953020" sldId="463"/>
        </pc:sldMkLst>
        <pc:spChg chg="add mod">
          <ac:chgData name="Carly Pettiona" userId="S::carly.pettiona@healingfoundation.org.au::8cfcf547-e567-4a67-ae5f-7d6e6196302b" providerId="AD" clId="Web-{F5B48A28-C62D-FF46-7581-0DE64106FA61}" dt="2023-09-11T22:50:41.639" v="32"/>
          <ac:spMkLst>
            <pc:docMk/>
            <pc:sldMk cId="2100953020" sldId="463"/>
            <ac:spMk id="2" creationId="{517029B0-A9B0-1E36-04C3-033261CFE4CF}"/>
          </ac:spMkLst>
        </pc:spChg>
      </pc:sldChg>
      <pc:sldChg chg="new del">
        <pc:chgData name="Carly Pettiona" userId="S::carly.pettiona@healingfoundation.org.au::8cfcf547-e567-4a67-ae5f-7d6e6196302b" providerId="AD" clId="Web-{F5B48A28-C62D-FF46-7581-0DE64106FA61}" dt="2023-09-11T22:49:46.044" v="17"/>
        <pc:sldMkLst>
          <pc:docMk/>
          <pc:sldMk cId="3501527228" sldId="463"/>
        </pc:sldMkLst>
      </pc:sldChg>
      <pc:sldChg chg="addSp new modNotes">
        <pc:chgData name="Carly Pettiona" userId="S::carly.pettiona@healingfoundation.org.au::8cfcf547-e567-4a67-ae5f-7d6e6196302b" providerId="AD" clId="Web-{F5B48A28-C62D-FF46-7581-0DE64106FA61}" dt="2023-09-11T22:59:01.625" v="247"/>
        <pc:sldMkLst>
          <pc:docMk/>
          <pc:sldMk cId="1342674905" sldId="464"/>
        </pc:sldMkLst>
        <pc:spChg chg="add">
          <ac:chgData name="Carly Pettiona" userId="S::carly.pettiona@healingfoundation.org.au::8cfcf547-e567-4a67-ae5f-7d6e6196302b" providerId="AD" clId="Web-{F5B48A28-C62D-FF46-7581-0DE64106FA61}" dt="2023-09-11T22:58:13.296" v="239"/>
          <ac:spMkLst>
            <pc:docMk/>
            <pc:sldMk cId="1342674905" sldId="464"/>
            <ac:spMk id="2" creationId="{D3C2B860-1736-4EE5-BD73-CDBF7B00F5C6}"/>
          </ac:spMkLst>
        </pc:spChg>
        <pc:picChg chg="add">
          <ac:chgData name="Carly Pettiona" userId="S::carly.pettiona@healingfoundation.org.au::8cfcf547-e567-4a67-ae5f-7d6e6196302b" providerId="AD" clId="Web-{F5B48A28-C62D-FF46-7581-0DE64106FA61}" dt="2023-09-11T22:58:13.296" v="239"/>
          <ac:picMkLst>
            <pc:docMk/>
            <pc:sldMk cId="1342674905" sldId="464"/>
            <ac:picMk id="3" creationId="{D5F122EA-5290-990A-E077-6B6ADEC0757A}"/>
          </ac:picMkLst>
        </pc:picChg>
      </pc:sldChg>
      <pc:sldChg chg="addSp new modNotes">
        <pc:chgData name="Carly Pettiona" userId="S::carly.pettiona@healingfoundation.org.au::8cfcf547-e567-4a67-ae5f-7d6e6196302b" providerId="AD" clId="Web-{F5B48A28-C62D-FF46-7581-0DE64106FA61}" dt="2023-09-11T23:04:09.277" v="325"/>
        <pc:sldMkLst>
          <pc:docMk/>
          <pc:sldMk cId="3254904033" sldId="465"/>
        </pc:sldMkLst>
        <pc:spChg chg="add">
          <ac:chgData name="Carly Pettiona" userId="S::carly.pettiona@healingfoundation.org.au::8cfcf547-e567-4a67-ae5f-7d6e6196302b" providerId="AD" clId="Web-{F5B48A28-C62D-FF46-7581-0DE64106FA61}" dt="2023-09-11T22:59:07.907" v="248"/>
          <ac:spMkLst>
            <pc:docMk/>
            <pc:sldMk cId="3254904033" sldId="465"/>
            <ac:spMk id="2" creationId="{94059CB2-79DD-4569-1889-F357C1B319E1}"/>
          </ac:spMkLst>
        </pc:spChg>
        <pc:picChg chg="add">
          <ac:chgData name="Carly Pettiona" userId="S::carly.pettiona@healingfoundation.org.au::8cfcf547-e567-4a67-ae5f-7d6e6196302b" providerId="AD" clId="Web-{F5B48A28-C62D-FF46-7581-0DE64106FA61}" dt="2023-09-11T22:59:07.907" v="248"/>
          <ac:picMkLst>
            <pc:docMk/>
            <pc:sldMk cId="3254904033" sldId="465"/>
            <ac:picMk id="3" creationId="{66F61DB3-4851-F731-2EA8-1FF3EBE5A8B4}"/>
          </ac:picMkLst>
        </pc:picChg>
        <pc:picChg chg="add">
          <ac:chgData name="Carly Pettiona" userId="S::carly.pettiona@healingfoundation.org.au::8cfcf547-e567-4a67-ae5f-7d6e6196302b" providerId="AD" clId="Web-{F5B48A28-C62D-FF46-7581-0DE64106FA61}" dt="2023-09-11T22:59:07.907" v="248"/>
          <ac:picMkLst>
            <pc:docMk/>
            <pc:sldMk cId="3254904033" sldId="465"/>
            <ac:picMk id="4" creationId="{C0790618-F73A-3B69-1046-C94F2388E863}"/>
          </ac:picMkLst>
        </pc:picChg>
      </pc:sldChg>
      <pc:sldChg chg="addSp new modNotes">
        <pc:chgData name="Carly Pettiona" userId="S::carly.pettiona@healingfoundation.org.au::8cfcf547-e567-4a67-ae5f-7d6e6196302b" providerId="AD" clId="Web-{F5B48A28-C62D-FF46-7581-0DE64106FA61}" dt="2023-09-11T23:03:14.978" v="321"/>
        <pc:sldMkLst>
          <pc:docMk/>
          <pc:sldMk cId="2702501412" sldId="466"/>
        </pc:sldMkLst>
        <pc:spChg chg="add">
          <ac:chgData name="Carly Pettiona" userId="S::carly.pettiona@healingfoundation.org.au::8cfcf547-e567-4a67-ae5f-7d6e6196302b" providerId="AD" clId="Web-{F5B48A28-C62D-FF46-7581-0DE64106FA61}" dt="2023-09-11T23:02:58.102" v="319"/>
          <ac:spMkLst>
            <pc:docMk/>
            <pc:sldMk cId="2702501412" sldId="466"/>
            <ac:spMk id="3" creationId="{AF672443-40D2-2B6E-42D2-16532C86A19B}"/>
          </ac:spMkLst>
        </pc:spChg>
        <pc:picChg chg="add">
          <ac:chgData name="Carly Pettiona" userId="S::carly.pettiona@healingfoundation.org.au::8cfcf547-e567-4a67-ae5f-7d6e6196302b" providerId="AD" clId="Web-{F5B48A28-C62D-FF46-7581-0DE64106FA61}" dt="2023-09-11T23:02:58.102" v="319"/>
          <ac:picMkLst>
            <pc:docMk/>
            <pc:sldMk cId="2702501412" sldId="466"/>
            <ac:picMk id="2" creationId="{4AC0A86C-547F-C4BC-65D2-A7C3F40AFEF0}"/>
          </ac:picMkLst>
        </pc:picChg>
      </pc:sldChg>
      <pc:sldChg chg="addSp delSp add replId addAnim delAnim modNotes">
        <pc:chgData name="Carly Pettiona" userId="S::carly.pettiona@healingfoundation.org.au::8cfcf547-e567-4a67-ae5f-7d6e6196302b" providerId="AD" clId="Web-{F5B48A28-C62D-FF46-7581-0DE64106FA61}" dt="2023-09-11T23:00:47.051" v="267"/>
        <pc:sldMkLst>
          <pc:docMk/>
          <pc:sldMk cId="3267194953" sldId="467"/>
        </pc:sldMkLst>
        <pc:spChg chg="add">
          <ac:chgData name="Carly Pettiona" userId="S::carly.pettiona@healingfoundation.org.au::8cfcf547-e567-4a67-ae5f-7d6e6196302b" providerId="AD" clId="Web-{F5B48A28-C62D-FF46-7581-0DE64106FA61}" dt="2023-09-11T23:00:37.019" v="263"/>
          <ac:spMkLst>
            <pc:docMk/>
            <pc:sldMk cId="3267194953" sldId="467"/>
            <ac:spMk id="3" creationId="{1FD31FAC-9FDB-442D-A6C8-2E25DE3C5B2E}"/>
          </ac:spMkLst>
        </pc:spChg>
        <pc:spChg chg="add">
          <ac:chgData name="Carly Pettiona" userId="S::carly.pettiona@healingfoundation.org.au::8cfcf547-e567-4a67-ae5f-7d6e6196302b" providerId="AD" clId="Web-{F5B48A28-C62D-FF46-7581-0DE64106FA61}" dt="2023-09-11T23:00:37.051" v="264"/>
          <ac:spMkLst>
            <pc:docMk/>
            <pc:sldMk cId="3267194953" sldId="467"/>
            <ac:spMk id="5" creationId="{8259B5B9-A31D-5616-2A70-41D938E02EBC}"/>
          </ac:spMkLst>
        </pc:spChg>
        <pc:spChg chg="del">
          <ac:chgData name="Carly Pettiona" userId="S::carly.pettiona@healingfoundation.org.au::8cfcf547-e567-4a67-ae5f-7d6e6196302b" providerId="AD" clId="Web-{F5B48A28-C62D-FF46-7581-0DE64106FA61}" dt="2023-09-11T23:00:29.128" v="261"/>
          <ac:spMkLst>
            <pc:docMk/>
            <pc:sldMk cId="3267194953" sldId="467"/>
            <ac:spMk id="9" creationId="{30808A4F-22A7-A6B3-FF7A-510A263C26B2}"/>
          </ac:spMkLst>
        </pc:spChg>
        <pc:spChg chg="del">
          <ac:chgData name="Carly Pettiona" userId="S::carly.pettiona@healingfoundation.org.au::8cfcf547-e567-4a67-ae5f-7d6e6196302b" providerId="AD" clId="Web-{F5B48A28-C62D-FF46-7581-0DE64106FA61}" dt="2023-09-11T23:00:31.425" v="262"/>
          <ac:spMkLst>
            <pc:docMk/>
            <pc:sldMk cId="3267194953" sldId="467"/>
            <ac:spMk id="10" creationId="{87270656-72D1-D041-5F62-0105F65DF382}"/>
          </ac:spMkLst>
        </pc:spChg>
      </pc:sldChg>
      <pc:sldChg chg="addSp delSp add replId addAnim delAnim modNotes">
        <pc:chgData name="Carly Pettiona" userId="S::carly.pettiona@healingfoundation.org.au::8cfcf547-e567-4a67-ae5f-7d6e6196302b" providerId="AD" clId="Web-{F5B48A28-C62D-FF46-7581-0DE64106FA61}" dt="2023-09-11T23:01:48.959" v="298"/>
        <pc:sldMkLst>
          <pc:docMk/>
          <pc:sldMk cId="4098654978" sldId="468"/>
        </pc:sldMkLst>
        <pc:spChg chg="del">
          <ac:chgData name="Carly Pettiona" userId="S::carly.pettiona@healingfoundation.org.au::8cfcf547-e567-4a67-ae5f-7d6e6196302b" providerId="AD" clId="Web-{F5B48A28-C62D-FF46-7581-0DE64106FA61}" dt="2023-09-11T23:00:57.333" v="271"/>
          <ac:spMkLst>
            <pc:docMk/>
            <pc:sldMk cId="4098654978" sldId="468"/>
            <ac:spMk id="3" creationId="{1FD31FAC-9FDB-442D-A6C8-2E25DE3C5B2E}"/>
          </ac:spMkLst>
        </pc:spChg>
        <pc:spChg chg="del">
          <ac:chgData name="Carly Pettiona" userId="S::carly.pettiona@healingfoundation.org.au::8cfcf547-e567-4a67-ae5f-7d6e6196302b" providerId="AD" clId="Web-{F5B48A28-C62D-FF46-7581-0DE64106FA61}" dt="2023-09-11T23:00:57.333" v="270"/>
          <ac:spMkLst>
            <pc:docMk/>
            <pc:sldMk cId="4098654978" sldId="468"/>
            <ac:spMk id="5" creationId="{8259B5B9-A31D-5616-2A70-41D938E02EBC}"/>
          </ac:spMkLst>
        </pc:spChg>
        <pc:spChg chg="add">
          <ac:chgData name="Carly Pettiona" userId="S::carly.pettiona@healingfoundation.org.au::8cfcf547-e567-4a67-ae5f-7d6e6196302b" providerId="AD" clId="Web-{F5B48A28-C62D-FF46-7581-0DE64106FA61}" dt="2023-09-11T23:01:03.239" v="273"/>
          <ac:spMkLst>
            <pc:docMk/>
            <pc:sldMk cId="4098654978" sldId="468"/>
            <ac:spMk id="7" creationId="{AF7931D2-C0AF-AB8F-CFD6-BE69E4BF5678}"/>
          </ac:spMkLst>
        </pc:spChg>
        <pc:spChg chg="add">
          <ac:chgData name="Carly Pettiona" userId="S::carly.pettiona@healingfoundation.org.au::8cfcf547-e567-4a67-ae5f-7d6e6196302b" providerId="AD" clId="Web-{F5B48A28-C62D-FF46-7581-0DE64106FA61}" dt="2023-09-11T23:01:03.255" v="274"/>
          <ac:spMkLst>
            <pc:docMk/>
            <pc:sldMk cId="4098654978" sldId="468"/>
            <ac:spMk id="9" creationId="{55861121-CF0D-8264-7AAA-7231CA7EE63A}"/>
          </ac:spMkLst>
        </pc:spChg>
        <pc:spChg chg="add">
          <ac:chgData name="Carly Pettiona" userId="S::carly.pettiona@healingfoundation.org.au::8cfcf547-e567-4a67-ae5f-7d6e6196302b" providerId="AD" clId="Web-{F5B48A28-C62D-FF46-7581-0DE64106FA61}" dt="2023-09-11T23:01:03.255" v="275"/>
          <ac:spMkLst>
            <pc:docMk/>
            <pc:sldMk cId="4098654978" sldId="468"/>
            <ac:spMk id="11" creationId="{40BE9116-B9C2-D2F1-8CC2-80D691EED3CC}"/>
          </ac:spMkLst>
        </pc:spChg>
        <pc:spChg chg="add">
          <ac:chgData name="Carly Pettiona" userId="S::carly.pettiona@healingfoundation.org.au::8cfcf547-e567-4a67-ae5f-7d6e6196302b" providerId="AD" clId="Web-{F5B48A28-C62D-FF46-7581-0DE64106FA61}" dt="2023-09-11T23:01:03.270" v="276"/>
          <ac:spMkLst>
            <pc:docMk/>
            <pc:sldMk cId="4098654978" sldId="468"/>
            <ac:spMk id="13" creationId="{C88005C3-D5C0-B52D-720E-7717A289D2E4}"/>
          </ac:spMkLst>
        </pc:spChg>
        <pc:spChg chg="add">
          <ac:chgData name="Carly Pettiona" userId="S::carly.pettiona@healingfoundation.org.au::8cfcf547-e567-4a67-ae5f-7d6e6196302b" providerId="AD" clId="Web-{F5B48A28-C62D-FF46-7581-0DE64106FA61}" dt="2023-09-11T23:01:03.286" v="277"/>
          <ac:spMkLst>
            <pc:docMk/>
            <pc:sldMk cId="4098654978" sldId="468"/>
            <ac:spMk id="15" creationId="{51CF4654-BF66-0E30-D3FE-6AB92F803BA4}"/>
          </ac:spMkLst>
        </pc:spChg>
        <pc:picChg chg="add">
          <ac:chgData name="Carly Pettiona" userId="S::carly.pettiona@healingfoundation.org.au::8cfcf547-e567-4a67-ae5f-7d6e6196302b" providerId="AD" clId="Web-{F5B48A28-C62D-FF46-7581-0DE64106FA61}" dt="2023-09-11T23:01:03.239" v="272"/>
          <ac:picMkLst>
            <pc:docMk/>
            <pc:sldMk cId="4098654978" sldId="468"/>
            <ac:picMk id="4" creationId="{C69D5637-67D7-A286-0D20-9C00E2C14734}"/>
          </ac:picMkLst>
        </pc:picChg>
      </pc:sldChg>
      <pc:sldChg chg="addSp new ord modNotes">
        <pc:chgData name="Carly Pettiona" userId="S::carly.pettiona@healingfoundation.org.au::8cfcf547-e567-4a67-ae5f-7d6e6196302b" providerId="AD" clId="Web-{F5B48A28-C62D-FF46-7581-0DE64106FA61}" dt="2023-09-11T23:02:51.977" v="318"/>
        <pc:sldMkLst>
          <pc:docMk/>
          <pc:sldMk cId="3015627798" sldId="469"/>
        </pc:sldMkLst>
        <pc:spChg chg="add">
          <ac:chgData name="Carly Pettiona" userId="S::carly.pettiona@healingfoundation.org.au::8cfcf547-e567-4a67-ae5f-7d6e6196302b" providerId="AD" clId="Web-{F5B48A28-C62D-FF46-7581-0DE64106FA61}" dt="2023-09-11T23:02:21.148" v="309"/>
          <ac:spMkLst>
            <pc:docMk/>
            <pc:sldMk cId="3015627798" sldId="469"/>
            <ac:spMk id="2" creationId="{59976107-5DE3-748A-D238-CC088A10E9CB}"/>
          </ac:spMkLst>
        </pc:spChg>
        <pc:spChg chg="add">
          <ac:chgData name="Carly Pettiona" userId="S::carly.pettiona@healingfoundation.org.au::8cfcf547-e567-4a67-ae5f-7d6e6196302b" providerId="AD" clId="Web-{F5B48A28-C62D-FF46-7581-0DE64106FA61}" dt="2023-09-11T23:02:21.148" v="309"/>
          <ac:spMkLst>
            <pc:docMk/>
            <pc:sldMk cId="3015627798" sldId="469"/>
            <ac:spMk id="5" creationId="{8FEF0583-58C5-51FD-2BBF-CD01177D33F1}"/>
          </ac:spMkLst>
        </pc:spChg>
        <pc:picChg chg="add">
          <ac:chgData name="Carly Pettiona" userId="S::carly.pettiona@healingfoundation.org.au::8cfcf547-e567-4a67-ae5f-7d6e6196302b" providerId="AD" clId="Web-{F5B48A28-C62D-FF46-7581-0DE64106FA61}" dt="2023-09-11T23:02:21.148" v="309"/>
          <ac:picMkLst>
            <pc:docMk/>
            <pc:sldMk cId="3015627798" sldId="469"/>
            <ac:picMk id="3" creationId="{9A05F7CF-385D-9070-D66D-914A5EAD7743}"/>
          </ac:picMkLst>
        </pc:picChg>
        <pc:picChg chg="add">
          <ac:chgData name="Carly Pettiona" userId="S::carly.pettiona@healingfoundation.org.au::8cfcf547-e567-4a67-ae5f-7d6e6196302b" providerId="AD" clId="Web-{F5B48A28-C62D-FF46-7581-0DE64106FA61}" dt="2023-09-11T23:02:21.148" v="309"/>
          <ac:picMkLst>
            <pc:docMk/>
            <pc:sldMk cId="3015627798" sldId="469"/>
            <ac:picMk id="4" creationId="{0626A37F-ACB4-39A3-0C83-B58D95C7E8A0}"/>
          </ac:picMkLst>
        </pc:picChg>
        <pc:picChg chg="add">
          <ac:chgData name="Carly Pettiona" userId="S::carly.pettiona@healingfoundation.org.au::8cfcf547-e567-4a67-ae5f-7d6e6196302b" providerId="AD" clId="Web-{F5B48A28-C62D-FF46-7581-0DE64106FA61}" dt="2023-09-11T23:02:21.148" v="309"/>
          <ac:picMkLst>
            <pc:docMk/>
            <pc:sldMk cId="3015627798" sldId="469"/>
            <ac:picMk id="6" creationId="{9FE50044-4E1E-4ACF-0F32-DB974A4D124E}"/>
          </ac:picMkLst>
        </pc:picChg>
      </pc:sldChg>
      <pc:sldChg chg="addSp new modNotes">
        <pc:chgData name="Carly Pettiona" userId="S::carly.pettiona@healingfoundation.org.au::8cfcf547-e567-4a67-ae5f-7d6e6196302b" providerId="AD" clId="Web-{F5B48A28-C62D-FF46-7581-0DE64106FA61}" dt="2023-09-11T23:05:05.810" v="349"/>
        <pc:sldMkLst>
          <pc:docMk/>
          <pc:sldMk cId="3413396692" sldId="470"/>
        </pc:sldMkLst>
        <pc:spChg chg="add">
          <ac:chgData name="Carly Pettiona" userId="S::carly.pettiona@healingfoundation.org.au::8cfcf547-e567-4a67-ae5f-7d6e6196302b" providerId="AD" clId="Web-{F5B48A28-C62D-FF46-7581-0DE64106FA61}" dt="2023-09-11T23:04:42.809" v="342"/>
          <ac:spMkLst>
            <pc:docMk/>
            <pc:sldMk cId="3413396692" sldId="470"/>
            <ac:spMk id="2" creationId="{8CFF0D41-4740-FB4B-0C37-249EBF36DAEC}"/>
          </ac:spMkLst>
        </pc:spChg>
        <pc:picChg chg="add">
          <ac:chgData name="Carly Pettiona" userId="S::carly.pettiona@healingfoundation.org.au::8cfcf547-e567-4a67-ae5f-7d6e6196302b" providerId="AD" clId="Web-{F5B48A28-C62D-FF46-7581-0DE64106FA61}" dt="2023-09-11T23:04:42.809" v="342"/>
          <ac:picMkLst>
            <pc:docMk/>
            <pc:sldMk cId="3413396692" sldId="470"/>
            <ac:picMk id="3" creationId="{6DA1F6E4-FE07-C4FB-43B6-AF7F5921BD10}"/>
          </ac:picMkLst>
        </pc:picChg>
      </pc:sldChg>
      <pc:sldChg chg="addSp delSp modSp new modNotes">
        <pc:chgData name="Carly Pettiona" userId="S::carly.pettiona@healingfoundation.org.au::8cfcf547-e567-4a67-ae5f-7d6e6196302b" providerId="AD" clId="Web-{F5B48A28-C62D-FF46-7581-0DE64106FA61}" dt="2023-09-11T23:06:52.157" v="395" actId="1076"/>
        <pc:sldMkLst>
          <pc:docMk/>
          <pc:sldMk cId="54844038" sldId="471"/>
        </pc:sldMkLst>
        <pc:spChg chg="add mod">
          <ac:chgData name="Carly Pettiona" userId="S::carly.pettiona@healingfoundation.org.au::8cfcf547-e567-4a67-ae5f-7d6e6196302b" providerId="AD" clId="Web-{F5B48A28-C62D-FF46-7581-0DE64106FA61}" dt="2023-09-11T23:05:43.577" v="370" actId="20577"/>
          <ac:spMkLst>
            <pc:docMk/>
            <pc:sldMk cId="54844038" sldId="471"/>
            <ac:spMk id="2" creationId="{28AE5B29-6F9E-C495-6722-830B4D3F220E}"/>
          </ac:spMkLst>
        </pc:spChg>
        <pc:spChg chg="add del mod">
          <ac:chgData name="Carly Pettiona" userId="S::carly.pettiona@healingfoundation.org.au::8cfcf547-e567-4a67-ae5f-7d6e6196302b" providerId="AD" clId="Web-{F5B48A28-C62D-FF46-7581-0DE64106FA61}" dt="2023-09-11T23:05:46.639" v="374"/>
          <ac:spMkLst>
            <pc:docMk/>
            <pc:sldMk cId="54844038" sldId="471"/>
            <ac:spMk id="3" creationId="{44438CC7-583A-05B6-D51E-BBDA68741D08}"/>
          </ac:spMkLst>
        </pc:spChg>
        <pc:picChg chg="add mod">
          <ac:chgData name="Carly Pettiona" userId="S::carly.pettiona@healingfoundation.org.au::8cfcf547-e567-4a67-ae5f-7d6e6196302b" providerId="AD" clId="Web-{F5B48A28-C62D-FF46-7581-0DE64106FA61}" dt="2023-09-11T23:06:52.157" v="395" actId="1076"/>
          <ac:picMkLst>
            <pc:docMk/>
            <pc:sldMk cId="54844038" sldId="471"/>
            <ac:picMk id="4" creationId="{8299BD35-E831-9B70-0C31-BDEA9B4ED586}"/>
          </ac:picMkLst>
        </pc:picChg>
      </pc:sldChg>
      <pc:sldChg chg="addSp new modNotes">
        <pc:chgData name="Carly Pettiona" userId="S::carly.pettiona@healingfoundation.org.au::8cfcf547-e567-4a67-ae5f-7d6e6196302b" providerId="AD" clId="Web-{F5B48A28-C62D-FF46-7581-0DE64106FA61}" dt="2023-09-11T23:38:33.677" v="1400"/>
        <pc:sldMkLst>
          <pc:docMk/>
          <pc:sldMk cId="2472868801" sldId="472"/>
        </pc:sldMkLst>
        <pc:spChg chg="add">
          <ac:chgData name="Carly Pettiona" userId="S::carly.pettiona@healingfoundation.org.au::8cfcf547-e567-4a67-ae5f-7d6e6196302b" providerId="AD" clId="Web-{F5B48A28-C62D-FF46-7581-0DE64106FA61}" dt="2023-09-11T23:07:05.314" v="396"/>
          <ac:spMkLst>
            <pc:docMk/>
            <pc:sldMk cId="2472868801" sldId="472"/>
            <ac:spMk id="2" creationId="{C496684F-5D5D-B492-B0C9-E67B78B18ECA}"/>
          </ac:spMkLst>
        </pc:spChg>
        <pc:spChg chg="add">
          <ac:chgData name="Carly Pettiona" userId="S::carly.pettiona@healingfoundation.org.au::8cfcf547-e567-4a67-ae5f-7d6e6196302b" providerId="AD" clId="Web-{F5B48A28-C62D-FF46-7581-0DE64106FA61}" dt="2023-09-11T23:07:05.314" v="396"/>
          <ac:spMkLst>
            <pc:docMk/>
            <pc:sldMk cId="2472868801" sldId="472"/>
            <ac:spMk id="4" creationId="{AFE5FDC0-965F-95BF-ADAB-80DC17C5A71E}"/>
          </ac:spMkLst>
        </pc:spChg>
        <pc:picChg chg="add">
          <ac:chgData name="Carly Pettiona" userId="S::carly.pettiona@healingfoundation.org.au::8cfcf547-e567-4a67-ae5f-7d6e6196302b" providerId="AD" clId="Web-{F5B48A28-C62D-FF46-7581-0DE64106FA61}" dt="2023-09-11T23:07:05.314" v="396"/>
          <ac:picMkLst>
            <pc:docMk/>
            <pc:sldMk cId="2472868801" sldId="472"/>
            <ac:picMk id="3" creationId="{7BB7A8FD-9483-4BA6-648A-CBA02C898A2D}"/>
          </ac:picMkLst>
        </pc:picChg>
      </pc:sldChg>
      <pc:sldChg chg="addSp delSp modSp new modNotes">
        <pc:chgData name="Carly Pettiona" userId="S::carly.pettiona@healingfoundation.org.au::8cfcf547-e567-4a67-ae5f-7d6e6196302b" providerId="AD" clId="Web-{F5B48A28-C62D-FF46-7581-0DE64106FA61}" dt="2023-09-11T23:39:06.303" v="1452"/>
        <pc:sldMkLst>
          <pc:docMk/>
          <pc:sldMk cId="3303993820" sldId="473"/>
        </pc:sldMkLst>
        <pc:spChg chg="add mod">
          <ac:chgData name="Carly Pettiona" userId="S::carly.pettiona@healingfoundation.org.au::8cfcf547-e567-4a67-ae5f-7d6e6196302b" providerId="AD" clId="Web-{F5B48A28-C62D-FF46-7581-0DE64106FA61}" dt="2023-09-11T23:21:47.720" v="443" actId="1076"/>
          <ac:spMkLst>
            <pc:docMk/>
            <pc:sldMk cId="3303993820" sldId="473"/>
            <ac:spMk id="2" creationId="{D59D720F-F8BC-42FD-08FC-C3148DFEC02D}"/>
          </ac:spMkLst>
        </pc:spChg>
        <pc:picChg chg="add del mod">
          <ac:chgData name="Carly Pettiona" userId="S::carly.pettiona@healingfoundation.org.au::8cfcf547-e567-4a67-ae5f-7d6e6196302b" providerId="AD" clId="Web-{F5B48A28-C62D-FF46-7581-0DE64106FA61}" dt="2023-09-11T23:20:12.670" v="424"/>
          <ac:picMkLst>
            <pc:docMk/>
            <pc:sldMk cId="3303993820" sldId="473"/>
            <ac:picMk id="3" creationId="{33D37884-4B80-F975-9161-910391B5730B}"/>
          </ac:picMkLst>
        </pc:picChg>
        <pc:picChg chg="add del mod">
          <ac:chgData name="Carly Pettiona" userId="S::carly.pettiona@healingfoundation.org.au::8cfcf547-e567-4a67-ae5f-7d6e6196302b" providerId="AD" clId="Web-{F5B48A28-C62D-FF46-7581-0DE64106FA61}" dt="2023-09-11T23:20:13.123" v="425"/>
          <ac:picMkLst>
            <pc:docMk/>
            <pc:sldMk cId="3303993820" sldId="473"/>
            <ac:picMk id="4" creationId="{3FB9AD1D-FE0A-50FC-766A-8B1E67F30BF7}"/>
          </ac:picMkLst>
        </pc:picChg>
        <pc:picChg chg="add mod">
          <ac:chgData name="Carly Pettiona" userId="S::carly.pettiona@healingfoundation.org.au::8cfcf547-e567-4a67-ae5f-7d6e6196302b" providerId="AD" clId="Web-{F5B48A28-C62D-FF46-7581-0DE64106FA61}" dt="2023-09-11T23:21:43.954" v="442" actId="1076"/>
          <ac:picMkLst>
            <pc:docMk/>
            <pc:sldMk cId="3303993820" sldId="473"/>
            <ac:picMk id="5" creationId="{43D00DBB-AA88-8A5A-BAF1-2B9D5EFA6783}"/>
          </ac:picMkLst>
        </pc:picChg>
        <pc:picChg chg="add mod">
          <ac:chgData name="Carly Pettiona" userId="S::carly.pettiona@healingfoundation.org.au::8cfcf547-e567-4a67-ae5f-7d6e6196302b" providerId="AD" clId="Web-{F5B48A28-C62D-FF46-7581-0DE64106FA61}" dt="2023-09-11T23:21:50.720" v="444" actId="1076"/>
          <ac:picMkLst>
            <pc:docMk/>
            <pc:sldMk cId="3303993820" sldId="473"/>
            <ac:picMk id="6" creationId="{3982454C-40A4-DA88-9066-68E8376371B7}"/>
          </ac:picMkLst>
        </pc:picChg>
      </pc:sldChg>
      <pc:sldChg chg="addSp delSp modSp new del">
        <pc:chgData name="Carly Pettiona" userId="S::carly.pettiona@healingfoundation.org.au::8cfcf547-e567-4a67-ae5f-7d6e6196302b" providerId="AD" clId="Web-{F5B48A28-C62D-FF46-7581-0DE64106FA61}" dt="2023-09-11T23:36:15.969" v="1275"/>
        <pc:sldMkLst>
          <pc:docMk/>
          <pc:sldMk cId="3210620251" sldId="474"/>
        </pc:sldMkLst>
        <pc:spChg chg="add del">
          <ac:chgData name="Carly Pettiona" userId="S::carly.pettiona@healingfoundation.org.au::8cfcf547-e567-4a67-ae5f-7d6e6196302b" providerId="AD" clId="Web-{F5B48A28-C62D-FF46-7581-0DE64106FA61}" dt="2023-09-11T23:23:01.316" v="456"/>
          <ac:spMkLst>
            <pc:docMk/>
            <pc:sldMk cId="3210620251" sldId="474"/>
            <ac:spMk id="3" creationId="{4D67EE5F-12C3-AE64-2B1C-C8847C7A80B2}"/>
          </ac:spMkLst>
        </pc:spChg>
        <pc:spChg chg="add mod">
          <ac:chgData name="Carly Pettiona" userId="S::carly.pettiona@healingfoundation.org.au::8cfcf547-e567-4a67-ae5f-7d6e6196302b" providerId="AD" clId="Web-{F5B48A28-C62D-FF46-7581-0DE64106FA61}" dt="2023-09-11T23:23:11.504" v="459" actId="20577"/>
          <ac:spMkLst>
            <pc:docMk/>
            <pc:sldMk cId="3210620251" sldId="474"/>
            <ac:spMk id="5" creationId="{12C160FC-8794-A19B-7B2A-EDF4393BBC6F}"/>
          </ac:spMkLst>
        </pc:spChg>
        <pc:spChg chg="add mod">
          <ac:chgData name="Carly Pettiona" userId="S::carly.pettiona@healingfoundation.org.au::8cfcf547-e567-4a67-ae5f-7d6e6196302b" providerId="AD" clId="Web-{F5B48A28-C62D-FF46-7581-0DE64106FA61}" dt="2023-09-11T23:35:59.187" v="1274" actId="20577"/>
          <ac:spMkLst>
            <pc:docMk/>
            <pc:sldMk cId="3210620251" sldId="474"/>
            <ac:spMk id="7" creationId="{84DD8E5A-A20B-4250-40C5-1F5EC8755A1B}"/>
          </ac:spMkLst>
        </pc:spChg>
        <pc:spChg chg="add del mod">
          <ac:chgData name="Carly Pettiona" userId="S::carly.pettiona@healingfoundation.org.au::8cfcf547-e567-4a67-ae5f-7d6e6196302b" providerId="AD" clId="Web-{F5B48A28-C62D-FF46-7581-0DE64106FA61}" dt="2023-09-11T23:32:13.054" v="943"/>
          <ac:spMkLst>
            <pc:docMk/>
            <pc:sldMk cId="3210620251" sldId="474"/>
            <ac:spMk id="8" creationId="{3C3807F0-95FF-4982-7EDE-66D83F7F6146}"/>
          </ac:spMkLst>
        </pc:spChg>
        <pc:spChg chg="add mod">
          <ac:chgData name="Carly Pettiona" userId="S::carly.pettiona@healingfoundation.org.au::8cfcf547-e567-4a67-ae5f-7d6e6196302b" providerId="AD" clId="Web-{F5B48A28-C62D-FF46-7581-0DE64106FA61}" dt="2023-09-11T23:35:06.920" v="1188" actId="20577"/>
          <ac:spMkLst>
            <pc:docMk/>
            <pc:sldMk cId="3210620251" sldId="474"/>
            <ac:spMk id="9" creationId="{DA9B8F38-0A43-2DAD-66D2-F81833FD3213}"/>
          </ac:spMkLst>
        </pc:spChg>
      </pc:sldChg>
      <pc:sldChg chg="addSp new modNotes">
        <pc:chgData name="Carly Pettiona" userId="S::carly.pettiona@healingfoundation.org.au::8cfcf547-e567-4a67-ae5f-7d6e6196302b" providerId="AD" clId="Web-{F5B48A28-C62D-FF46-7581-0DE64106FA61}" dt="2023-09-11T23:40:07.321" v="1480"/>
        <pc:sldMkLst>
          <pc:docMk/>
          <pc:sldMk cId="4277807870" sldId="474"/>
        </pc:sldMkLst>
        <pc:spChg chg="add">
          <ac:chgData name="Carly Pettiona" userId="S::carly.pettiona@healingfoundation.org.au::8cfcf547-e567-4a67-ae5f-7d6e6196302b" providerId="AD" clId="Web-{F5B48A28-C62D-FF46-7581-0DE64106FA61}" dt="2023-09-11T23:39:09.178" v="1454"/>
          <ac:spMkLst>
            <pc:docMk/>
            <pc:sldMk cId="4277807870" sldId="474"/>
            <ac:spMk id="2" creationId="{7D8627F1-92BC-54CF-D9C7-06916F145FEC}"/>
          </ac:spMkLst>
        </pc:spChg>
        <pc:spChg chg="add">
          <ac:chgData name="Carly Pettiona" userId="S::carly.pettiona@healingfoundation.org.au::8cfcf547-e567-4a67-ae5f-7d6e6196302b" providerId="AD" clId="Web-{F5B48A28-C62D-FF46-7581-0DE64106FA61}" dt="2023-09-11T23:39:09.178" v="1454"/>
          <ac:spMkLst>
            <pc:docMk/>
            <pc:sldMk cId="4277807870" sldId="474"/>
            <ac:spMk id="4" creationId="{1E97302E-892D-43F8-3CB7-6CCF60DDD609}"/>
          </ac:spMkLst>
        </pc:spChg>
        <pc:spChg chg="add">
          <ac:chgData name="Carly Pettiona" userId="S::carly.pettiona@healingfoundation.org.au::8cfcf547-e567-4a67-ae5f-7d6e6196302b" providerId="AD" clId="Web-{F5B48A28-C62D-FF46-7581-0DE64106FA61}" dt="2023-09-11T23:39:09.178" v="1454"/>
          <ac:spMkLst>
            <pc:docMk/>
            <pc:sldMk cId="4277807870" sldId="474"/>
            <ac:spMk id="5" creationId="{4D1C65BB-8ACA-1B3F-4201-EAEE388E99A9}"/>
          </ac:spMkLst>
        </pc:spChg>
        <pc:picChg chg="add">
          <ac:chgData name="Carly Pettiona" userId="S::carly.pettiona@healingfoundation.org.au::8cfcf547-e567-4a67-ae5f-7d6e6196302b" providerId="AD" clId="Web-{F5B48A28-C62D-FF46-7581-0DE64106FA61}" dt="2023-09-11T23:39:09.178" v="1454"/>
          <ac:picMkLst>
            <pc:docMk/>
            <pc:sldMk cId="4277807870" sldId="474"/>
            <ac:picMk id="3" creationId="{1E5F8D48-9696-26A2-DFF7-AFB69EB08CEC}"/>
          </ac:picMkLst>
        </pc:picChg>
      </pc:sldChg>
      <pc:sldChg chg="addSp new modNotes">
        <pc:chgData name="Carly Pettiona" userId="S::carly.pettiona@healingfoundation.org.au::8cfcf547-e567-4a67-ae5f-7d6e6196302b" providerId="AD" clId="Web-{F5B48A28-C62D-FF46-7581-0DE64106FA61}" dt="2023-09-11T23:40:58.104" v="1500"/>
        <pc:sldMkLst>
          <pc:docMk/>
          <pc:sldMk cId="3349890719" sldId="475"/>
        </pc:sldMkLst>
        <pc:spChg chg="add">
          <ac:chgData name="Carly Pettiona" userId="S::carly.pettiona@healingfoundation.org.au::8cfcf547-e567-4a67-ae5f-7d6e6196302b" providerId="AD" clId="Web-{F5B48A28-C62D-FF46-7581-0DE64106FA61}" dt="2023-09-11T23:40:16.305" v="1482"/>
          <ac:spMkLst>
            <pc:docMk/>
            <pc:sldMk cId="3349890719" sldId="475"/>
            <ac:spMk id="3" creationId="{8AE72E1A-A609-1F33-801C-AE2969CE19C5}"/>
          </ac:spMkLst>
        </pc:spChg>
        <pc:picChg chg="add">
          <ac:chgData name="Carly Pettiona" userId="S::carly.pettiona@healingfoundation.org.au::8cfcf547-e567-4a67-ae5f-7d6e6196302b" providerId="AD" clId="Web-{F5B48A28-C62D-FF46-7581-0DE64106FA61}" dt="2023-09-11T23:40:16.305" v="1482"/>
          <ac:picMkLst>
            <pc:docMk/>
            <pc:sldMk cId="3349890719" sldId="475"/>
            <ac:picMk id="2" creationId="{506571F4-7FD1-8843-D7C9-7E7D86E6802C}"/>
          </ac:picMkLst>
        </pc:picChg>
      </pc:sldChg>
      <pc:sldChg chg="addSp delSp modSp add replId">
        <pc:chgData name="Carly Pettiona" userId="S::carly.pettiona@healingfoundation.org.au::8cfcf547-e567-4a67-ae5f-7d6e6196302b" providerId="AD" clId="Web-{F5B48A28-C62D-FF46-7581-0DE64106FA61}" dt="2023-09-11T23:42:31.654" v="1543" actId="14100"/>
        <pc:sldMkLst>
          <pc:docMk/>
          <pc:sldMk cId="127561016" sldId="476"/>
        </pc:sldMkLst>
        <pc:spChg chg="mod">
          <ac:chgData name="Carly Pettiona" userId="S::carly.pettiona@healingfoundation.org.au::8cfcf547-e567-4a67-ae5f-7d6e6196302b" providerId="AD" clId="Web-{F5B48A28-C62D-FF46-7581-0DE64106FA61}" dt="2023-09-11T23:41:46.371" v="1521" actId="20577"/>
          <ac:spMkLst>
            <pc:docMk/>
            <pc:sldMk cId="127561016" sldId="476"/>
            <ac:spMk id="9" creationId="{EF39603B-2B7E-5E7C-032B-7B7BB0525A71}"/>
          </ac:spMkLst>
        </pc:spChg>
        <pc:picChg chg="add mod">
          <ac:chgData name="Carly Pettiona" userId="S::carly.pettiona@healingfoundation.org.au::8cfcf547-e567-4a67-ae5f-7d6e6196302b" providerId="AD" clId="Web-{F5B48A28-C62D-FF46-7581-0DE64106FA61}" dt="2023-09-11T23:42:31.654" v="1543" actId="14100"/>
          <ac:picMkLst>
            <pc:docMk/>
            <pc:sldMk cId="127561016" sldId="476"/>
            <ac:picMk id="2" creationId="{35C9EFEE-9D24-AB60-8079-EE838A591879}"/>
          </ac:picMkLst>
        </pc:picChg>
        <pc:picChg chg="add mod">
          <ac:chgData name="Carly Pettiona" userId="S::carly.pettiona@healingfoundation.org.au::8cfcf547-e567-4a67-ae5f-7d6e6196302b" providerId="AD" clId="Web-{F5B48A28-C62D-FF46-7581-0DE64106FA61}" dt="2023-09-11T23:42:18.372" v="1538" actId="1076"/>
          <ac:picMkLst>
            <pc:docMk/>
            <pc:sldMk cId="127561016" sldId="476"/>
            <ac:picMk id="4" creationId="{142CA737-3E77-881E-76C8-500E185CE662}"/>
          </ac:picMkLst>
        </pc:picChg>
        <pc:picChg chg="add mod">
          <ac:chgData name="Carly Pettiona" userId="S::carly.pettiona@healingfoundation.org.au::8cfcf547-e567-4a67-ae5f-7d6e6196302b" providerId="AD" clId="Web-{F5B48A28-C62D-FF46-7581-0DE64106FA61}" dt="2023-09-11T23:42:22.482" v="1540" actId="1076"/>
          <ac:picMkLst>
            <pc:docMk/>
            <pc:sldMk cId="127561016" sldId="476"/>
            <ac:picMk id="5" creationId="{939AC8F8-531C-7AFE-0F53-A9118252DDC7}"/>
          </ac:picMkLst>
        </pc:picChg>
        <pc:picChg chg="add mod">
          <ac:chgData name="Carly Pettiona" userId="S::carly.pettiona@healingfoundation.org.au::8cfcf547-e567-4a67-ae5f-7d6e6196302b" providerId="AD" clId="Web-{F5B48A28-C62D-FF46-7581-0DE64106FA61}" dt="2023-09-11T23:42:23.778" v="1541" actId="1076"/>
          <ac:picMkLst>
            <pc:docMk/>
            <pc:sldMk cId="127561016" sldId="476"/>
            <ac:picMk id="6" creationId="{5041060E-2CAF-5824-7FBD-0020710A2E75}"/>
          </ac:picMkLst>
        </pc:picChg>
        <pc:picChg chg="del">
          <ac:chgData name="Carly Pettiona" userId="S::carly.pettiona@healingfoundation.org.au::8cfcf547-e567-4a67-ae5f-7d6e6196302b" providerId="AD" clId="Web-{F5B48A28-C62D-FF46-7581-0DE64106FA61}" dt="2023-09-11T23:41:48.027" v="1522"/>
          <ac:picMkLst>
            <pc:docMk/>
            <pc:sldMk cId="127561016" sldId="476"/>
            <ac:picMk id="11" creationId="{2E06029C-D1AF-556F-CFAE-82753E1EF611}"/>
          </ac:picMkLst>
        </pc:picChg>
      </pc:sldChg>
      <pc:sldChg chg="new del">
        <pc:chgData name="Carly Pettiona" userId="S::carly.pettiona@healingfoundation.org.au::8cfcf547-e567-4a67-ae5f-7d6e6196302b" providerId="AD" clId="Web-{F5B48A28-C62D-FF46-7581-0DE64106FA61}" dt="2023-09-11T23:41:16.807" v="1504"/>
        <pc:sldMkLst>
          <pc:docMk/>
          <pc:sldMk cId="916436022" sldId="476"/>
        </pc:sldMkLst>
      </pc:sldChg>
      <pc:sldChg chg="new del">
        <pc:chgData name="Carly Pettiona" userId="S::carly.pettiona@healingfoundation.org.au::8cfcf547-e567-4a67-ae5f-7d6e6196302b" providerId="AD" clId="Web-{F5B48A28-C62D-FF46-7581-0DE64106FA61}" dt="2023-09-11T23:41:10.057" v="1502"/>
        <pc:sldMkLst>
          <pc:docMk/>
          <pc:sldMk cId="1170510005" sldId="4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B4F30-115A-4514-BCC7-BDBBD1B62FC6}" type="datetimeFigureOut">
              <a:rPr lang="en-AU" smtClean="0"/>
              <a:t>28/09/2023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9F427-FC02-4E29-B27A-E11F9C680BCA}" type="slidenum">
              <a:rPr lang="en-AU" smtClean="0"/>
              <a:t>‹#›</a:t>
            </a:fld>
            <a:endParaRPr lang="en-AU"/>
          </a:p>
        </p:txBody>
      </p:sp>
    </p:spTree>
    <p:extLst>
      <p:ext uri="{BB962C8B-B14F-4D97-AF65-F5344CB8AC3E}">
        <p14:creationId xmlns:p14="http://schemas.microsoft.com/office/powerpoint/2010/main" val="268102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t-marys.hackney.sch.uk/wp-content/uploads/2021/01/The-Rabbits-story-PDF.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zDN7R6qRpUg"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abc.net.au/btn/classroom/stolen-generations/10542138" TargetMode="External"/><Relationship Id="rId4" Type="http://schemas.openxmlformats.org/officeDocument/2006/relationships/hyperlink" Target="https://www.abc.net.au/btn/classroom/apology-10th-anniversary/10521928"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paustralia.libguides.com/c.php?g=451400&amp;p=308238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zDN7R6qRpU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CzExWBCuuyg"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youtube.com/watch?v=TxtJGyZhq0k" TargetMode="External"/><Relationship Id="rId4" Type="http://schemas.openxmlformats.org/officeDocument/2006/relationships/hyperlink" Target="https://www.youtube.com/watch?v=kDs0oTYZqeE"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CzExWBCuuy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kDs0oTYZqe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TxtJGyZhq0k"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mailto:resources@healingfoundation.org.au"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a:t>
            </a:fld>
            <a:endParaRPr lang="en-AU"/>
          </a:p>
        </p:txBody>
      </p:sp>
    </p:spTree>
    <p:extLst>
      <p:ext uri="{BB962C8B-B14F-4D97-AF65-F5344CB8AC3E}">
        <p14:creationId xmlns:p14="http://schemas.microsoft.com/office/powerpoint/2010/main" val="4067992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solidFill>
                  <a:srgbClr val="000000"/>
                </a:solidFill>
              </a:rPr>
              <a:t>In this lesson, students will be led in a guided reading session. Students respond to questions about the text and closely analyse an illustration.</a:t>
            </a:r>
            <a:endParaRPr lang="en-US" dirty="0"/>
          </a:p>
          <a:p>
            <a:endParaRPr lang="en-AU" dirty="0">
              <a:solidFill>
                <a:srgbClr val="000000"/>
              </a:solidFill>
              <a:latin typeface="Calibri"/>
              <a:cs typeface="Calibri"/>
            </a:endParaRPr>
          </a:p>
          <a:p>
            <a:r>
              <a:rPr lang="en-AU" dirty="0">
                <a:solidFill>
                  <a:srgbClr val="000000"/>
                </a:solidFill>
                <a:latin typeface="Calibri"/>
                <a:cs typeface="Calibri"/>
              </a:rPr>
              <a:t>Resources:</a:t>
            </a:r>
          </a:p>
          <a:p>
            <a:pPr marL="171450" indent="-171450">
              <a:buFont typeface="Arial"/>
              <a:buChar char="•"/>
            </a:pPr>
            <a:r>
              <a:rPr lang="en-AU" dirty="0">
                <a:solidFill>
                  <a:srgbClr val="000000"/>
                </a:solidFill>
              </a:rPr>
              <a:t>Book for this session: </a:t>
            </a:r>
            <a:r>
              <a:rPr lang="en-AU" i="1" dirty="0">
                <a:solidFill>
                  <a:srgbClr val="000000"/>
                </a:solidFill>
              </a:rPr>
              <a:t>The Rabbits</a:t>
            </a:r>
            <a:r>
              <a:rPr lang="en-AU" dirty="0">
                <a:solidFill>
                  <a:srgbClr val="000000"/>
                </a:solidFill>
              </a:rPr>
              <a:t> by John Marsden and Shaun Tan.</a:t>
            </a:r>
            <a:endParaRPr lang="en-AU" dirty="0">
              <a:solidFill>
                <a:srgbClr val="000000"/>
              </a:solidFill>
              <a:ea typeface="Calibri"/>
              <a:cs typeface="Calibri"/>
            </a:endParaRPr>
          </a:p>
          <a:p>
            <a:pPr marL="171450" indent="-171450">
              <a:buFont typeface="Arial"/>
              <a:buChar char="•"/>
            </a:pPr>
            <a:r>
              <a:rPr lang="en-AU" dirty="0">
                <a:solidFill>
                  <a:srgbClr val="000000"/>
                </a:solidFill>
              </a:rPr>
              <a:t>Perspectives table (Appendix 1) displayed on board, printed on A3 paper or drawn on butchers’ paper.</a:t>
            </a:r>
            <a:endParaRPr lang="en-AU" dirty="0">
              <a:solidFill>
                <a:srgbClr val="000000"/>
              </a:solidFill>
              <a:ea typeface="Calibri" panose="020F0502020204030204"/>
              <a:cs typeface="Calibri" panose="020F0502020204030204"/>
            </a:endParaRPr>
          </a:p>
          <a:p>
            <a:pPr marL="171450" indent="-171450">
              <a:buFont typeface="Arial"/>
              <a:buChar char="•"/>
            </a:pPr>
            <a:r>
              <a:rPr lang="en-AU" dirty="0">
                <a:solidFill>
                  <a:srgbClr val="000000"/>
                </a:solidFill>
              </a:rPr>
              <a:t>Pens/sharpies.</a:t>
            </a:r>
            <a:endParaRPr lang="en-AU" dirty="0">
              <a:solidFill>
                <a:srgbClr val="000000"/>
              </a:solidFill>
              <a:ea typeface="Calibri" panose="020F0502020204030204"/>
              <a:cs typeface="Calibri" panose="020F0502020204030204"/>
            </a:endParaRPr>
          </a:p>
          <a:p>
            <a:pPr marL="171450" indent="-171450">
              <a:buFont typeface="Arial"/>
              <a:buChar char="•"/>
            </a:pPr>
            <a:r>
              <a:rPr lang="en-AU" dirty="0">
                <a:solidFill>
                  <a:srgbClr val="000000"/>
                </a:solidFill>
              </a:rPr>
              <a:t>Responding to Illustration worksheet (Worksheet 1).</a:t>
            </a:r>
            <a:endParaRPr lang="en-AU" dirty="0">
              <a:cs typeface="Calibri" panose="020F0502020204030204"/>
            </a:endParaRPr>
          </a:p>
          <a:p>
            <a:pPr marL="171450" indent="-171450">
              <a:buFont typeface="Arial"/>
              <a:buChar char="•"/>
            </a:pPr>
            <a:r>
              <a:rPr lang="en-AU" dirty="0">
                <a:solidFill>
                  <a:srgbClr val="000000"/>
                </a:solidFill>
              </a:rPr>
              <a:t>Colour print out or projection of the page ‘And stole our children’ from The Rabbits.</a:t>
            </a:r>
            <a:endParaRPr lang="en-AU" dirty="0"/>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10</a:t>
            </a:fld>
            <a:endParaRPr lang="en-AU"/>
          </a:p>
        </p:txBody>
      </p:sp>
    </p:spTree>
    <p:extLst>
      <p:ext uri="{BB962C8B-B14F-4D97-AF65-F5344CB8AC3E}">
        <p14:creationId xmlns:p14="http://schemas.microsoft.com/office/powerpoint/2010/main" val="1346548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Encourage students to share what they know about the Aboriginal and Torres Strait Islander culture and history. </a:t>
            </a:r>
            <a:endParaRPr lang="en-US"/>
          </a:p>
          <a:p>
            <a:pPr marL="171450" indent="-171450">
              <a:buFont typeface="Arial"/>
              <a:buChar char="•"/>
            </a:pPr>
            <a:r>
              <a:rPr lang="en-US"/>
              <a:t>Use this opportunity to explain appropriate terminology we will be using during this unit.</a:t>
            </a:r>
            <a:endParaRPr lang="en-US">
              <a:cs typeface="Calibri"/>
            </a:endParaRPr>
          </a:p>
          <a:p>
            <a:pPr marL="171450" indent="-171450">
              <a:buFont typeface="Arial"/>
              <a:buChar char="•"/>
            </a:pPr>
            <a:r>
              <a:rPr lang="en-US" dirty="0">
                <a:cs typeface="Calibri"/>
              </a:rPr>
              <a:t>If students bring up the Stolen Generations, this is a good time to move on to the next slide.</a:t>
            </a:r>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11</a:t>
            </a:fld>
            <a:endParaRPr lang="en-AU"/>
          </a:p>
        </p:txBody>
      </p:sp>
    </p:spTree>
    <p:extLst>
      <p:ext uri="{BB962C8B-B14F-4D97-AF65-F5344CB8AC3E}">
        <p14:creationId xmlns:p14="http://schemas.microsoft.com/office/powerpoint/2010/main" val="909346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cs typeface="Calibri"/>
              </a:rPr>
              <a:t>Encourage students to share what they know about the Stolen Generations. Use the next slide to explain what happened in more detail.</a:t>
            </a:r>
          </a:p>
        </p:txBody>
      </p:sp>
      <p:sp>
        <p:nvSpPr>
          <p:cNvPr id="4" name="Slide Number Placeholder 3"/>
          <p:cNvSpPr>
            <a:spLocks noGrp="1"/>
          </p:cNvSpPr>
          <p:nvPr>
            <p:ph type="sldNum" sz="quarter" idx="5"/>
          </p:nvPr>
        </p:nvSpPr>
        <p:spPr/>
        <p:txBody>
          <a:bodyPr/>
          <a:lstStyle/>
          <a:p>
            <a:fld id="{3FB9F427-FC02-4E29-B27A-E11F9C680BCA}" type="slidenum">
              <a:rPr lang="en-AU" smtClean="0"/>
              <a:t>12</a:t>
            </a:fld>
            <a:endParaRPr lang="en-AU"/>
          </a:p>
        </p:txBody>
      </p:sp>
    </p:spTree>
    <p:extLst>
      <p:ext uri="{BB962C8B-B14F-4D97-AF65-F5344CB8AC3E}">
        <p14:creationId xmlns:p14="http://schemas.microsoft.com/office/powerpoint/2010/main" val="172277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More information:</a:t>
            </a:r>
          </a:p>
          <a:p>
            <a:pPr>
              <a:spcBef>
                <a:spcPts val="1000"/>
              </a:spcBef>
            </a:pPr>
            <a:endParaRPr lang="en-US" dirty="0">
              <a:cs typeface="Calibri"/>
            </a:endParaRPr>
          </a:p>
          <a:p>
            <a:pPr marL="171450" indent="-171450">
              <a:spcBef>
                <a:spcPts val="1000"/>
              </a:spcBef>
              <a:buFont typeface="Arial"/>
              <a:buChar char="•"/>
            </a:pPr>
            <a:r>
              <a:rPr lang="en-US" dirty="0"/>
              <a:t>This happened from the mid-1800s to the 1970s. In the 1860s, Victoria became the first state to pass laws </a:t>
            </a:r>
            <a:r>
              <a:rPr lang="en-US" err="1"/>
              <a:t>authorising</a:t>
            </a:r>
            <a:r>
              <a:rPr lang="en-US" dirty="0"/>
              <a:t> the removal of First Nations children from their families. </a:t>
            </a:r>
            <a:endParaRPr lang="en-US" dirty="0">
              <a:ea typeface="Calibri" panose="020F0502020204030204"/>
              <a:cs typeface="Calibri"/>
            </a:endParaRPr>
          </a:p>
          <a:p>
            <a:pPr marL="171450" indent="-171450">
              <a:spcBef>
                <a:spcPts val="1000"/>
              </a:spcBef>
              <a:buFont typeface="Arial"/>
              <a:buChar char="•"/>
            </a:pPr>
            <a:r>
              <a:rPr lang="en-US" dirty="0"/>
              <a:t>Similar policies were later adopted by other states and territories – and by the federal government when it was established in the 1900s. </a:t>
            </a:r>
            <a:endParaRPr lang="en-US" dirty="0">
              <a:ea typeface="Calibri" panose="020F0502020204030204"/>
              <a:cs typeface="Calibri"/>
            </a:endParaRPr>
          </a:p>
          <a:p>
            <a:pPr marL="171450" indent="-171450">
              <a:spcBef>
                <a:spcPts val="1000"/>
              </a:spcBef>
              <a:buFont typeface="Arial"/>
              <a:buChar char="•"/>
            </a:pPr>
            <a:r>
              <a:rPr lang="en-US" dirty="0"/>
              <a:t>For about a century, thousands of children were taken from their families, communities and culture, many never to be returned. </a:t>
            </a:r>
            <a:endParaRPr lang="en-US" dirty="0">
              <a:ea typeface="Calibri" panose="020F0502020204030204"/>
              <a:cs typeface="Calibri"/>
            </a:endParaRPr>
          </a:p>
          <a:p>
            <a:pPr marL="171450" indent="-171450">
              <a:spcBef>
                <a:spcPts val="1000"/>
              </a:spcBef>
              <a:buFont typeface="Arial"/>
              <a:buChar char="•"/>
            </a:pPr>
            <a:r>
              <a:rPr lang="en-US" dirty="0"/>
              <a:t>These children are known as Stolen Generations survivors, or Stolen Children. They were taken by the police, from their homes, and on their way to or from school, and placed in more than 480 institutions, adopted or fostered by non-Indigenous people and often subjected to abuse. The children were denied all access to their culture, they were not allowed to speak their language and they were punished if they did. </a:t>
            </a:r>
            <a:endParaRPr lang="en-US" dirty="0">
              <a:ea typeface="Calibri" panose="020F0502020204030204"/>
              <a:cs typeface="Calibri"/>
            </a:endParaRPr>
          </a:p>
          <a:p>
            <a:pPr marL="171450" indent="-171450">
              <a:spcBef>
                <a:spcPts val="1000"/>
              </a:spcBef>
              <a:buFont typeface="Arial"/>
              <a:buChar char="•"/>
            </a:pPr>
            <a:r>
              <a:rPr lang="en-US" dirty="0"/>
              <a:t>There are currently more than 33,000 Stolen Generations survivors in Australia. More than one third of all First Nations peoples are their descendants. In Western Australia, more than half of the population have Stolen Generation links.</a:t>
            </a:r>
            <a:endParaRPr lang="en-US" dirty="0">
              <a:ea typeface="Calibri" panose="020F0502020204030204"/>
              <a:cs typeface="Calibri"/>
            </a:endParaRPr>
          </a:p>
          <a:p>
            <a:endParaRPr lang="en-AU">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13</a:t>
            </a:fld>
            <a:endParaRPr lang="en-AU"/>
          </a:p>
        </p:txBody>
      </p:sp>
    </p:spTree>
    <p:extLst>
      <p:ext uri="{BB962C8B-B14F-4D97-AF65-F5344CB8AC3E}">
        <p14:creationId xmlns:p14="http://schemas.microsoft.com/office/powerpoint/2010/main" val="311912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a:t>
            </a:r>
            <a:r>
              <a:rPr lang="en-AU" i="1" dirty="0"/>
              <a:t>The Rabbits</a:t>
            </a:r>
            <a:r>
              <a:rPr lang="en-AU" dirty="0"/>
              <a:t> by John Marsden and Shaun Tan.</a:t>
            </a:r>
            <a:endParaRPr lang="en-US" dirty="0"/>
          </a:p>
          <a:p>
            <a:r>
              <a:rPr lang="en-AU" dirty="0"/>
              <a:t>Explain the book as an </a:t>
            </a:r>
            <a:r>
              <a:rPr lang="en-AU" i="1" dirty="0"/>
              <a:t>allegory</a:t>
            </a:r>
            <a:r>
              <a:rPr lang="en-AU" dirty="0"/>
              <a:t> for the arrival of Europeans in Australia and their impact on Aboriginal and Torres Strait Islander people and the environment.</a:t>
            </a:r>
            <a:endParaRPr lang="en-US" dirty="0">
              <a:cs typeface="Calibri" panose="020F0502020204030204"/>
            </a:endParaRPr>
          </a:p>
          <a:p>
            <a:endParaRPr lang="en-AU" dirty="0"/>
          </a:p>
          <a:p>
            <a:r>
              <a:rPr lang="en-AU" dirty="0"/>
              <a:t>Facilitate a class discussion. You might ask:</a:t>
            </a:r>
            <a:endParaRPr lang="en-US" dirty="0"/>
          </a:p>
          <a:p>
            <a:pPr marL="171450" indent="-171450">
              <a:buFont typeface="Arial,Sans-Serif"/>
              <a:buChar char="•"/>
            </a:pPr>
            <a:r>
              <a:rPr lang="en-AU" dirty="0"/>
              <a:t>What did you like about the story?</a:t>
            </a:r>
            <a:endParaRPr lang="en-US" dirty="0"/>
          </a:p>
          <a:p>
            <a:pPr marL="171450" indent="-171450">
              <a:buFont typeface="Arial,Sans-Serif"/>
              <a:buChar char="•"/>
            </a:pPr>
            <a:r>
              <a:rPr lang="en-AU" dirty="0"/>
              <a:t>What did you learn from the story?</a:t>
            </a:r>
            <a:endParaRPr lang="en-US" dirty="0"/>
          </a:p>
          <a:p>
            <a:pPr marL="171450" indent="-171450">
              <a:buFont typeface="Arial,Sans-Serif"/>
              <a:buChar char="•"/>
            </a:pPr>
            <a:r>
              <a:rPr lang="en-AU" dirty="0"/>
              <a:t>Are there any words in the story that are new to you?</a:t>
            </a:r>
            <a:endParaRPr lang="en-US" dirty="0"/>
          </a:p>
          <a:p>
            <a:pPr marL="171450" indent="-171450">
              <a:buFont typeface="Arial,Sans-Serif"/>
              <a:buChar char="•"/>
            </a:pPr>
            <a:r>
              <a:rPr lang="en-AU" dirty="0"/>
              <a:t>Use a sentence to describe how the book made you feel.</a:t>
            </a:r>
            <a:endParaRPr lang="en-US" dirty="0"/>
          </a:p>
          <a:p>
            <a:pPr marL="171450" indent="-171450">
              <a:buFont typeface="Arial,Sans-Serif"/>
              <a:buChar char="•"/>
            </a:pPr>
            <a:r>
              <a:rPr lang="en-AU" dirty="0"/>
              <a:t>How does the book use illustration to help us feel something? Is there a particular illustration that made you feel something?</a:t>
            </a:r>
            <a:endParaRPr lang="en-US" dirty="0">
              <a:cs typeface="Calibri" panose="020F0502020204030204"/>
            </a:endParaRPr>
          </a:p>
          <a:p>
            <a:pPr marL="171450" indent="-171450">
              <a:buFont typeface="Arial,Sans-Serif"/>
              <a:buChar char="•"/>
            </a:pPr>
            <a:r>
              <a:rPr lang="en-AU" dirty="0"/>
              <a:t>Do you recognise any parts of the book as a part of Australian history?</a:t>
            </a:r>
            <a:endParaRPr lang="en-US" dirty="0"/>
          </a:p>
          <a:p>
            <a:endParaRPr lang="en-AU"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14</a:t>
            </a:fld>
            <a:endParaRPr lang="en-AU"/>
          </a:p>
        </p:txBody>
      </p:sp>
    </p:spTree>
    <p:extLst>
      <p:ext uri="{BB962C8B-B14F-4D97-AF65-F5344CB8AC3E}">
        <p14:creationId xmlns:p14="http://schemas.microsoft.com/office/powerpoint/2010/main" val="3053855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AU" dirty="0"/>
              <a:t>Check for student understanding of relevant terms: perspective, colonisation, European, Aboriginal and Torres Strait Islander. Add these to the word wall. (Refer back to terminology slide)</a:t>
            </a:r>
            <a:endParaRPr lang="en-US" dirty="0"/>
          </a:p>
          <a:p>
            <a:pPr marL="171450" indent="-171450">
              <a:buFont typeface="Arial,Sans-Serif"/>
              <a:buChar char="•"/>
            </a:pPr>
            <a:r>
              <a:rPr lang="en-AU" dirty="0"/>
              <a:t>Introduce the task. Show students an enlarged version of the Perspectives worksheet (Appendix 1).</a:t>
            </a:r>
            <a:endParaRPr lang="en-US" dirty="0"/>
          </a:p>
          <a:p>
            <a:pPr marL="171450" indent="-171450">
              <a:buFont typeface="Arial,Sans-Serif"/>
              <a:buChar char="•"/>
            </a:pPr>
            <a:r>
              <a:rPr lang="en-AU" dirty="0"/>
              <a:t>Ask students for one word suggestions of the perspective of both the ‘Rabbits’ and the ‘We’. To prompt discussion you could turn to specific pages of the book and ask:</a:t>
            </a:r>
            <a:endParaRPr lang="en-US" dirty="0"/>
          </a:p>
          <a:p>
            <a:pPr marL="628650" lvl="1" indent="-171450">
              <a:buFont typeface="Arial,Sans-Serif"/>
              <a:buChar char="•"/>
            </a:pPr>
            <a:r>
              <a:rPr lang="en-AU" dirty="0"/>
              <a:t>How would the 'We' feel in this part of the story?</a:t>
            </a:r>
            <a:endParaRPr lang="en-US" dirty="0"/>
          </a:p>
          <a:p>
            <a:pPr marL="628650" lvl="1" indent="-171450">
              <a:buFont typeface="Arial,Sans-Serif"/>
              <a:buChar char="•"/>
            </a:pPr>
            <a:r>
              <a:rPr lang="en-AU" dirty="0"/>
              <a:t>How would the Rabbits feel in this part of the story?</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15</a:t>
            </a:fld>
            <a:endParaRPr lang="en-AU"/>
          </a:p>
        </p:txBody>
      </p:sp>
    </p:spTree>
    <p:extLst>
      <p:ext uri="{BB962C8B-B14F-4D97-AF65-F5344CB8AC3E}">
        <p14:creationId xmlns:p14="http://schemas.microsoft.com/office/powerpoint/2010/main" val="2153846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dirty="0"/>
              <a:t>Turn to the page in the book that says ‘And stole our children.’ If possible, project a large colour version of this page.</a:t>
            </a:r>
            <a:endParaRPr lang="en-US" dirty="0">
              <a:ea typeface="Calibri" panose="020F0502020204030204"/>
              <a:cs typeface="Calibri" panose="020F0502020204030204"/>
            </a:endParaRPr>
          </a:p>
          <a:p>
            <a:pPr marL="171450" indent="-171450">
              <a:buFont typeface="Arial"/>
              <a:buChar char="•"/>
            </a:pPr>
            <a:r>
              <a:rPr lang="en-AU" dirty="0"/>
              <a:t>Hand out Response to Illustration worksheet (Worksheet 1).</a:t>
            </a:r>
            <a:endParaRPr lang="en-US" dirty="0">
              <a:ea typeface="Calibri" panose="020F0502020204030204"/>
              <a:cs typeface="Calibri" panose="020F0502020204030204"/>
            </a:endParaRPr>
          </a:p>
          <a:p>
            <a:pPr marL="171450" indent="-171450">
              <a:buFont typeface="Arial"/>
              <a:buChar char="•"/>
            </a:pPr>
            <a:r>
              <a:rPr lang="en-AU" dirty="0"/>
              <a:t>Model how to identify the features above. </a:t>
            </a:r>
            <a:endParaRPr lang="en-US" dirty="0">
              <a:ea typeface="Calibri" panose="020F0502020204030204"/>
              <a:cs typeface="Calibri" panose="020F0502020204030204"/>
            </a:endParaRPr>
          </a:p>
          <a:p>
            <a:pPr marL="171450" indent="-171450">
              <a:buFont typeface="Arial"/>
              <a:buChar char="•"/>
            </a:pPr>
            <a:r>
              <a:rPr lang="en-AU" dirty="0"/>
              <a:t>Explain to students that this worksheet is asking for their own personal responses and viewpoints. </a:t>
            </a:r>
            <a:endParaRPr lang="en-US" dirty="0">
              <a:ea typeface="Calibri"/>
              <a:cs typeface="Calibri"/>
            </a:endParaRPr>
          </a:p>
          <a:p>
            <a:pPr marL="171450" indent="-171450">
              <a:buFont typeface="Arial"/>
              <a:buChar char="•"/>
            </a:pPr>
            <a:r>
              <a:rPr lang="en-AU" dirty="0"/>
              <a:t>Students complete this worksheet individually.</a:t>
            </a:r>
            <a:endParaRPr lang="en-US" dirty="0">
              <a:ea typeface="Calibri"/>
              <a:cs typeface="Calibri" panose="020F0502020204030204"/>
            </a:endParaRPr>
          </a:p>
          <a:p>
            <a:endParaRPr lang="en-AU" dirty="0"/>
          </a:p>
          <a:p>
            <a:r>
              <a:rPr lang="en-AU" dirty="0"/>
              <a:t>Image source: </a:t>
            </a:r>
            <a:r>
              <a:rPr lang="en-AU" dirty="0">
                <a:hlinkClick r:id="rId3"/>
              </a:rPr>
              <a:t>https://st-marys.hackney.sch.uk/wp-content/uploads/2021/01/The-Rabbits-story-PDF.pdf</a:t>
            </a:r>
            <a:r>
              <a:rPr lang="en-AU" dirty="0"/>
              <a:t> </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16</a:t>
            </a:fld>
            <a:endParaRPr lang="en-AU"/>
          </a:p>
        </p:txBody>
      </p:sp>
    </p:spTree>
    <p:extLst>
      <p:ext uri="{BB962C8B-B14F-4D97-AF65-F5344CB8AC3E}">
        <p14:creationId xmlns:p14="http://schemas.microsoft.com/office/powerpoint/2010/main" val="3375047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Once worksheet is completed, facilitate a class discussion to share thoughts and feelings.</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17</a:t>
            </a:fld>
            <a:endParaRPr lang="en-AU"/>
          </a:p>
        </p:txBody>
      </p:sp>
    </p:spTree>
    <p:extLst>
      <p:ext uri="{BB962C8B-B14F-4D97-AF65-F5344CB8AC3E}">
        <p14:creationId xmlns:p14="http://schemas.microsoft.com/office/powerpoint/2010/main" val="1125470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complete a timeline of significant dates in Aboriginal and Torres Strait Islander history and compare to their own personal timeline.</a:t>
            </a:r>
          </a:p>
          <a:p>
            <a:endParaRPr lang="en-AU" dirty="0">
              <a:cs typeface="Calibri"/>
            </a:endParaRPr>
          </a:p>
          <a:p>
            <a:r>
              <a:rPr lang="en-AU" b="1" dirty="0">
                <a:cs typeface="Calibri"/>
              </a:rPr>
              <a:t>Resources</a:t>
            </a:r>
            <a:endParaRPr lang="en-AU" b="1" dirty="0">
              <a:ea typeface="Calibri"/>
              <a:cs typeface="Calibri"/>
            </a:endParaRPr>
          </a:p>
          <a:p>
            <a:pPr marL="171450" indent="-171450">
              <a:buFont typeface="Arial"/>
              <a:buChar char="•"/>
            </a:pPr>
            <a:r>
              <a:rPr lang="en-AU" dirty="0"/>
              <a:t>Suggested book for this session: </a:t>
            </a:r>
            <a:r>
              <a:rPr lang="en-AU" i="1" dirty="0"/>
              <a:t>Sorry Day</a:t>
            </a:r>
            <a:r>
              <a:rPr lang="en-AU" dirty="0"/>
              <a:t> by Coral Vass and Dubb Leffler.</a:t>
            </a:r>
            <a:endParaRPr lang="en-AU" dirty="0">
              <a:ea typeface="Calibri"/>
              <a:cs typeface="Calibri"/>
            </a:endParaRPr>
          </a:p>
          <a:p>
            <a:pPr marL="171450" indent="-171450">
              <a:buFont typeface="Arial"/>
              <a:buChar char="•"/>
            </a:pPr>
            <a:r>
              <a:rPr lang="en-AU" dirty="0">
                <a:hlinkClick r:id="rId3"/>
              </a:rPr>
              <a:t>The Story of The Healing Foundation video</a:t>
            </a:r>
            <a:r>
              <a:rPr lang="en-AU" dirty="0"/>
              <a:t>.</a:t>
            </a:r>
            <a:endParaRPr lang="en-AU" dirty="0">
              <a:ea typeface="Calibri"/>
              <a:cs typeface="Calibri"/>
            </a:endParaRPr>
          </a:p>
          <a:p>
            <a:pPr marL="171450" indent="-171450">
              <a:buFont typeface="Arial"/>
              <a:buChar char="•"/>
            </a:pPr>
            <a:r>
              <a:rPr lang="en-AU" dirty="0"/>
              <a:t>Other suggested videos for this session (both of these videos contain significant dates and would also work for the timeline activity. If you are unable to play videos, there are also full transcripts of these segments on the website).</a:t>
            </a:r>
            <a:endParaRPr lang="en-AU" dirty="0">
              <a:cs typeface="Calibri" panose="020F0502020204030204"/>
            </a:endParaRPr>
          </a:p>
          <a:p>
            <a:pPr lvl="1" indent="-171450">
              <a:buFont typeface="Arial"/>
              <a:buChar char="•"/>
            </a:pPr>
            <a:r>
              <a:rPr lang="en-AU" dirty="0">
                <a:hlinkClick r:id="rId4"/>
              </a:rPr>
              <a:t>BTN Apology 10th Anniversary</a:t>
            </a:r>
            <a:r>
              <a:rPr lang="en-AU" dirty="0"/>
              <a:t>.</a:t>
            </a:r>
            <a:endParaRPr lang="en-AU" dirty="0">
              <a:ea typeface="Calibri"/>
              <a:cs typeface="Calibri"/>
            </a:endParaRPr>
          </a:p>
          <a:p>
            <a:pPr lvl="1" indent="-171450">
              <a:buFont typeface="Arial"/>
              <a:buChar char="•"/>
            </a:pPr>
            <a:r>
              <a:rPr lang="en-AU" dirty="0">
                <a:hlinkClick r:id="rId5"/>
              </a:rPr>
              <a:t>BTN Stolen Generations</a:t>
            </a:r>
            <a:r>
              <a:rPr lang="en-AU" dirty="0"/>
              <a:t>.</a:t>
            </a:r>
            <a:endParaRPr lang="en-AU" dirty="0">
              <a:cs typeface="Calibri" panose="020F0502020204030204"/>
            </a:endParaRPr>
          </a:p>
          <a:p>
            <a:pPr marL="171450" indent="-171450">
              <a:buFont typeface="Arial"/>
              <a:buChar char="•"/>
            </a:pPr>
            <a:r>
              <a:rPr lang="en-AU" dirty="0"/>
              <a:t>Timeline worksheet (Worksheet 2).</a:t>
            </a:r>
            <a:endParaRPr lang="en-AU" dirty="0">
              <a:ea typeface="Calibri"/>
              <a:cs typeface="Calibri"/>
            </a:endParaRPr>
          </a:p>
          <a:p>
            <a:pPr marL="171450" indent="-171450">
              <a:buFont typeface="Arial"/>
              <a:buChar char="•"/>
            </a:pPr>
            <a:r>
              <a:rPr lang="en-AU" dirty="0"/>
              <a:t>Whole class timeline. You might wish to project a digital copy of Worksheet 2 to complete as a class, or you could draw a large version of the timeline on butchers’ paper and stick it to the board for this activity.</a:t>
            </a:r>
            <a:endParaRPr lang="en-AU" dirty="0">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18</a:t>
            </a:fld>
            <a:endParaRPr lang="en-AU"/>
          </a:p>
        </p:txBody>
      </p:sp>
    </p:spTree>
    <p:extLst>
      <p:ext uri="{BB962C8B-B14F-4D97-AF65-F5344CB8AC3E}">
        <p14:creationId xmlns:p14="http://schemas.microsoft.com/office/powerpoint/2010/main" val="4293144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a:t>
            </a:r>
            <a:r>
              <a:rPr lang="en-AU" i="1" dirty="0"/>
              <a:t>Sorry Day</a:t>
            </a:r>
            <a:r>
              <a:rPr lang="en-AU" dirty="0"/>
              <a:t> by Coral Vass and Dub Leffler or another book from your classroom library</a:t>
            </a:r>
            <a:endParaRPr lang="en-US" dirty="0"/>
          </a:p>
          <a:p>
            <a:endParaRPr lang="en-AU" dirty="0"/>
          </a:p>
          <a:p>
            <a:r>
              <a:rPr lang="en-AU" dirty="0"/>
              <a:t>Facilitate a class discussion. You might ask:</a:t>
            </a:r>
            <a:endParaRPr lang="en-US" dirty="0"/>
          </a:p>
          <a:p>
            <a:pPr marL="171450" indent="-171450">
              <a:buFont typeface="Arial"/>
              <a:buChar char="•"/>
            </a:pPr>
            <a:r>
              <a:rPr lang="en-AU" dirty="0"/>
              <a:t>What did you like about the story?</a:t>
            </a:r>
            <a:endParaRPr lang="en-US" dirty="0">
              <a:cs typeface="Calibri" panose="020F0502020204030204"/>
            </a:endParaRPr>
          </a:p>
          <a:p>
            <a:pPr marL="171450" indent="-171450">
              <a:buFont typeface="Arial,Sans-Serif"/>
              <a:buChar char="•"/>
            </a:pPr>
            <a:r>
              <a:rPr lang="en-AU" dirty="0"/>
              <a:t>What did you learn from the story?</a:t>
            </a:r>
            <a:endParaRPr lang="en-US"/>
          </a:p>
          <a:p>
            <a:pPr marL="171450" indent="-171450">
              <a:buFont typeface="Arial,Sans-Serif"/>
              <a:buChar char="•"/>
            </a:pPr>
            <a:r>
              <a:rPr lang="en-AU" dirty="0"/>
              <a:t>Are there any words in the story that are new to you?</a:t>
            </a:r>
            <a:endParaRPr lang="en-US"/>
          </a:p>
          <a:p>
            <a:pPr marL="171450" indent="-171450">
              <a:buFont typeface="Arial,Sans-Serif"/>
              <a:buChar char="•"/>
            </a:pPr>
            <a:r>
              <a:rPr lang="en-AU" dirty="0"/>
              <a:t>Use a sentence to describe how the book made you feel.</a:t>
            </a:r>
            <a:endParaRPr lang="en-US"/>
          </a:p>
          <a:p>
            <a:pPr marL="171450" indent="-171450">
              <a:buFont typeface="Arial,Sans-Serif"/>
              <a:buChar char="•"/>
            </a:pPr>
            <a:r>
              <a:rPr lang="en-AU" dirty="0"/>
              <a:t>How does the book use illustration to help us feel something? Is there a particular illustration that made you feel something?</a:t>
            </a:r>
            <a:endParaRPr lang="en-US" dirty="0">
              <a:cs typeface="Calibri" panose="020F0502020204030204"/>
            </a:endParaRPr>
          </a:p>
          <a:p>
            <a:pPr marL="171450" indent="-171450">
              <a:buFont typeface="Arial,Sans-Serif"/>
              <a:buChar char="•"/>
            </a:pPr>
            <a:r>
              <a:rPr lang="en-AU" dirty="0"/>
              <a:t>Do you recognise any parts of the book as a part of Australian history?</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19</a:t>
            </a:fld>
            <a:endParaRPr lang="en-AU"/>
          </a:p>
        </p:txBody>
      </p:sp>
    </p:spTree>
    <p:extLst>
      <p:ext uri="{BB962C8B-B14F-4D97-AF65-F5344CB8AC3E}">
        <p14:creationId xmlns:p14="http://schemas.microsoft.com/office/powerpoint/2010/main" val="2995760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1" i="1" dirty="0"/>
              <a:t>Update this slide with the </a:t>
            </a:r>
            <a:r>
              <a:rPr lang="en-AU" b="1" i="1" u="sng" dirty="0"/>
              <a:t>name of your school/ class</a:t>
            </a:r>
            <a:r>
              <a:rPr lang="en-AU" b="1" i="1" dirty="0"/>
              <a:t> and the name of the </a:t>
            </a:r>
            <a:r>
              <a:rPr lang="en-AU" b="1" i="1" u="sng" dirty="0"/>
              <a:t>land/s</a:t>
            </a:r>
            <a:r>
              <a:rPr lang="en-AU" b="1" i="1" dirty="0"/>
              <a:t> on which you're presenting the lesson on.  </a:t>
            </a:r>
            <a:endParaRPr lang="en-AU" dirty="0">
              <a:solidFill>
                <a:srgbClr val="000000"/>
              </a:solidFill>
              <a:latin typeface="Calibri"/>
              <a:cs typeface="Calibri"/>
            </a:endParaRPr>
          </a:p>
          <a:p>
            <a:pPr marL="171450" indent="-171450">
              <a:buFont typeface="Arial" panose="020B0604020202020204" pitchFamily="34" charset="0"/>
              <a:buChar char="•"/>
            </a:pPr>
            <a:r>
              <a:rPr lang="en-AU" dirty="0">
                <a:solidFill>
                  <a:srgbClr val="000000"/>
                </a:solidFill>
                <a:latin typeface="Calibri"/>
                <a:cs typeface="Calibri"/>
              </a:rPr>
              <a:t>You may choose to make the wording of this acknowledgement more specific to your land/school/experiences. The acknowledgement isn't a script that we have to follow, you may even introduce the unit by working with students to write an acknowledgement for your class.</a:t>
            </a:r>
            <a:endParaRPr lang="en-AU" i="1" dirty="0">
              <a:solidFill>
                <a:srgbClr val="000000"/>
              </a:solidFill>
              <a:latin typeface="Calibri"/>
              <a:cs typeface="Calibri"/>
            </a:endParaRPr>
          </a:p>
          <a:p>
            <a:pPr marL="171450" indent="-171450">
              <a:buFont typeface="Arial,Sans-Serif" panose="020B0604020202020204" pitchFamily="34" charset="0"/>
              <a:buChar char="•"/>
            </a:pPr>
            <a:r>
              <a:rPr lang="en-AU">
                <a:solidFill>
                  <a:srgbClr val="000000"/>
                </a:solidFill>
              </a:rPr>
              <a:t>Image credit: </a:t>
            </a:r>
            <a:r>
              <a:rPr lang="en-AU">
                <a:solidFill>
                  <a:srgbClr val="000000"/>
                </a:solidFill>
                <a:hlinkClick r:id="rId3"/>
              </a:rPr>
              <a:t>https://ipaustralia.libguides.com/c.php?g=451400&amp;p=3082380</a:t>
            </a:r>
            <a:r>
              <a:rPr lang="en-AU">
                <a:solidFill>
                  <a:srgbClr val="000000"/>
                </a:solidFill>
              </a:rPr>
              <a:t> </a:t>
            </a:r>
            <a:endParaRPr lang="en-AU">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a:t>
            </a:fld>
            <a:endParaRPr lang="en-AU"/>
          </a:p>
        </p:txBody>
      </p:sp>
    </p:spTree>
    <p:extLst>
      <p:ext uri="{BB962C8B-B14F-4D97-AF65-F5344CB8AC3E}">
        <p14:creationId xmlns:p14="http://schemas.microsoft.com/office/powerpoint/2010/main" val="2743983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r>
              <a:rPr lang="en-US" dirty="0">
                <a:hlinkClick r:id="rId3"/>
              </a:rPr>
              <a:t>https://www.youtube.com/watch?v=zDN7R6qRpUg</a:t>
            </a:r>
            <a:r>
              <a:rPr lang="en-AU" dirty="0"/>
              <a:t> </a:t>
            </a:r>
            <a:endParaRPr lang="en-US" dirty="0"/>
          </a:p>
          <a:p>
            <a:endParaRPr lang="en-AU" dirty="0"/>
          </a:p>
          <a:p>
            <a:r>
              <a:rPr lang="en-AU" dirty="0"/>
              <a:t>Introduce students to the activity:</a:t>
            </a:r>
            <a:endParaRPr lang="en-US" dirty="0">
              <a:cs typeface="Calibri" panose="020F0502020204030204"/>
            </a:endParaRPr>
          </a:p>
          <a:p>
            <a:r>
              <a:rPr lang="en-AU" i="1" dirty="0"/>
              <a:t>We are going to watch a video about some of the history of the Stolen Generations. You may have seen this video before, but when you watch it this time you need to listen for the significant dates mentioned. We are going to use these dates to start shaping a timeline of Aboriginal and Torres Strait Islander history.</a:t>
            </a:r>
            <a:endParaRPr lang="en-US" dirty="0"/>
          </a:p>
          <a:p>
            <a:endParaRPr lang="en-AU" dirty="0"/>
          </a:p>
          <a:p>
            <a:r>
              <a:rPr lang="en-AU" dirty="0"/>
              <a:t>Play the video.</a:t>
            </a:r>
            <a:endParaRPr lang="en-US" dirty="0">
              <a:cs typeface="Calibri" panose="020F0502020204030204"/>
            </a:endParaRPr>
          </a:p>
          <a:p>
            <a:endParaRPr lang="en-AU" dirty="0"/>
          </a:p>
          <a:p>
            <a:endParaRPr lang="en-AU"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20</a:t>
            </a:fld>
            <a:endParaRPr lang="en-AU"/>
          </a:p>
        </p:txBody>
      </p:sp>
    </p:spTree>
    <p:extLst>
      <p:ext uri="{BB962C8B-B14F-4D97-AF65-F5344CB8AC3E}">
        <p14:creationId xmlns:p14="http://schemas.microsoft.com/office/powerpoint/2010/main" val="1753086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dirty="0"/>
              <a:t>Draw a large version of the timeline on the board.</a:t>
            </a:r>
            <a:endParaRPr lang="en-US" dirty="0"/>
          </a:p>
          <a:p>
            <a:pPr marL="171450" indent="-171450">
              <a:buFont typeface="Arial"/>
              <a:buChar char="•"/>
            </a:pPr>
            <a:r>
              <a:rPr lang="en-AU" dirty="0"/>
              <a:t>Hand out the Timeline worksheet (Worksheet 2).</a:t>
            </a:r>
            <a:endParaRPr lang="en-US" dirty="0"/>
          </a:p>
          <a:p>
            <a:pPr marL="171450" indent="-171450">
              <a:buFont typeface="Arial"/>
              <a:buChar char="•"/>
            </a:pPr>
            <a:r>
              <a:rPr lang="en-AU" dirty="0"/>
              <a:t>Ask students what significant dates they heard during the video. They should be able to name these dates and some may be able to tell you the event (note: some dates are part of a stylistic choice of the animation rather than pertinent to the timeline):</a:t>
            </a:r>
            <a:endParaRPr lang="en-US" dirty="0">
              <a:cs typeface="Calibri"/>
            </a:endParaRPr>
          </a:p>
          <a:p>
            <a:pPr marL="628650" lvl="1" indent="-171450">
              <a:buFont typeface="Arial,Sans-Serif"/>
              <a:buChar char="•"/>
            </a:pPr>
            <a:r>
              <a:rPr lang="en-AU" b="1" dirty="0"/>
              <a:t>70 000 BP </a:t>
            </a:r>
            <a:r>
              <a:rPr lang="en-AU" dirty="0"/>
              <a:t>(Before Present) Aboriginal people and culture present in Australia</a:t>
            </a:r>
            <a:endParaRPr lang="en-US" dirty="0"/>
          </a:p>
          <a:p>
            <a:pPr marL="628650" lvl="1" indent="-171450">
              <a:buFont typeface="Arial,Sans-Serif"/>
              <a:buChar char="•"/>
            </a:pPr>
            <a:r>
              <a:rPr lang="en-AU" b="1" dirty="0"/>
              <a:t>1788</a:t>
            </a:r>
            <a:r>
              <a:rPr lang="en-AU" dirty="0"/>
              <a:t> Arrival of first Europeans</a:t>
            </a:r>
            <a:endParaRPr lang="en-US" dirty="0"/>
          </a:p>
          <a:p>
            <a:pPr marL="628650" lvl="1" indent="-171450">
              <a:buFont typeface="Arial,Sans-Serif"/>
              <a:buChar char="•"/>
            </a:pPr>
            <a:r>
              <a:rPr lang="en-AU" b="1" dirty="0"/>
              <a:t>2008</a:t>
            </a:r>
            <a:r>
              <a:rPr lang="en-AU" dirty="0"/>
              <a:t> National Apology to the Stolen Generations.</a:t>
            </a:r>
            <a:endParaRPr lang="en-US" dirty="0"/>
          </a:p>
          <a:p>
            <a:pPr marL="171450" indent="-171450">
              <a:buFont typeface="Arial"/>
              <a:buChar char="•"/>
            </a:pPr>
            <a:r>
              <a:rPr lang="en-AU" dirty="0"/>
              <a:t>As students tell you the dates they have seen, explain and fill in the event on the timeline. Students should copy these events to their own timeline as well.</a:t>
            </a:r>
            <a:endParaRPr lang="en-US" dirty="0">
              <a:cs typeface="Calibri"/>
            </a:endParaRPr>
          </a:p>
          <a:p>
            <a:pPr marL="171450" indent="-171450">
              <a:buFont typeface="Arial"/>
              <a:buChar char="•"/>
            </a:pPr>
            <a:endParaRPr lang="en-AU" dirty="0">
              <a:cs typeface="Calibri"/>
            </a:endParaRPr>
          </a:p>
          <a:p>
            <a:pPr marL="171450" indent="-171450">
              <a:buFont typeface="Arial"/>
              <a:buChar char="•"/>
            </a:pPr>
            <a:r>
              <a:rPr lang="en-AU" dirty="0"/>
              <a:t>Use the Answers Sheet (Worksheet 2b) to read out significant events in random order. Do not give students the associated dates. Using their own judgment and information they already have on the timeline, students work as a class to match the event to the year. Students may be surprised by how recent some of the events are.</a:t>
            </a:r>
            <a:endParaRPr lang="en-AU" dirty="0">
              <a:cs typeface="Calibri"/>
            </a:endParaRPr>
          </a:p>
          <a:p>
            <a:r>
              <a:rPr lang="en-AU" dirty="0">
                <a:cs typeface="Calibri"/>
              </a:rPr>
              <a:t>OR </a:t>
            </a:r>
            <a:endParaRPr lang="en-AU" dirty="0">
              <a:ea typeface="Calibri" panose="020F0502020204030204"/>
              <a:cs typeface="Calibri"/>
            </a:endParaRPr>
          </a:p>
          <a:p>
            <a:pPr marL="171450" indent="-171450">
              <a:buFont typeface="Arial"/>
              <a:buChar char="•"/>
            </a:pPr>
            <a:r>
              <a:rPr lang="en-AU" dirty="0">
                <a:cs typeface="Calibri"/>
              </a:rPr>
              <a:t>print copies of the timeline, blocking out the years, and cut it into each entry so students can build timelines themselves</a:t>
            </a:r>
            <a:endParaRPr lang="en-AU" dirty="0"/>
          </a:p>
          <a:p>
            <a:endParaRPr lang="en-AU" dirty="0"/>
          </a:p>
          <a:p>
            <a:r>
              <a:rPr lang="en-AU" b="1" i="1" dirty="0"/>
              <a:t>ANSWERS ON NEXT SLIDE</a:t>
            </a:r>
            <a:endParaRPr lang="en-US" dirty="0"/>
          </a:p>
          <a:p>
            <a:endParaRPr lang="en-AU"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21</a:t>
            </a:fld>
            <a:endParaRPr lang="en-AU"/>
          </a:p>
        </p:txBody>
      </p:sp>
    </p:spTree>
    <p:extLst>
      <p:ext uri="{BB962C8B-B14F-4D97-AF65-F5344CB8AC3E}">
        <p14:creationId xmlns:p14="http://schemas.microsoft.com/office/powerpoint/2010/main" val="2259542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Use this as a guide for students to mark their own timelines.</a:t>
            </a:r>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22</a:t>
            </a:fld>
            <a:endParaRPr lang="en-AU"/>
          </a:p>
        </p:txBody>
      </p:sp>
    </p:spTree>
    <p:extLst>
      <p:ext uri="{BB962C8B-B14F-4D97-AF65-F5344CB8AC3E}">
        <p14:creationId xmlns:p14="http://schemas.microsoft.com/office/powerpoint/2010/main" val="2560089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contextualise the dates, ask students to fill out the ‘Your Timeline’ side: </a:t>
            </a:r>
            <a:endParaRPr lang="en-US" dirty="0"/>
          </a:p>
          <a:p>
            <a:r>
              <a:rPr lang="en-AU" i="1" dirty="0"/>
              <a:t>Some of these events happened a long time ago but some are quite recent. To get a better idea of that, on the ‘Your Timeline’ side, you are going to record some significant events related to you and your family. Estimate where your birth year would be on the timeline and add it in. Check the other side of the timeline and see what was happening around the year you were born. </a:t>
            </a:r>
            <a:endParaRPr lang="en-US" i="1" dirty="0"/>
          </a:p>
          <a:p>
            <a:endParaRPr lang="en-AU" dirty="0"/>
          </a:p>
          <a:p>
            <a:r>
              <a:rPr lang="en-AU" dirty="0"/>
              <a:t>You could also ask students to add in:</a:t>
            </a:r>
            <a:endParaRPr lang="en-US" dirty="0"/>
          </a:p>
          <a:p>
            <a:pPr marL="171450" indent="-171450">
              <a:buFont typeface="Arial"/>
              <a:buChar char="•"/>
            </a:pPr>
            <a:r>
              <a:rPr lang="en-AU" dirty="0"/>
              <a:t>the year they started school</a:t>
            </a:r>
            <a:endParaRPr lang="en-US" dirty="0">
              <a:cs typeface="Calibri" panose="020F0502020204030204"/>
            </a:endParaRPr>
          </a:p>
          <a:p>
            <a:pPr marL="171450" indent="-171450">
              <a:buFont typeface="Arial"/>
              <a:buChar char="•"/>
            </a:pPr>
            <a:r>
              <a:rPr lang="en-AU" dirty="0"/>
              <a:t>the year their siblings were born</a:t>
            </a:r>
            <a:endParaRPr lang="en-US" dirty="0">
              <a:cs typeface="Calibri" panose="020F0502020204030204"/>
            </a:endParaRPr>
          </a:p>
          <a:p>
            <a:pPr marL="171450" indent="-171450">
              <a:buFont typeface="Arial"/>
              <a:buChar char="•"/>
            </a:pPr>
            <a:r>
              <a:rPr lang="en-AU" dirty="0"/>
              <a:t>the year their parents or grandparents were born.</a:t>
            </a:r>
            <a:endParaRPr lang="en-US" dirty="0">
              <a:cs typeface="Calibri" panose="020F0502020204030204"/>
            </a:endParaRPr>
          </a:p>
          <a:p>
            <a:endParaRPr lang="en-AU" dirty="0"/>
          </a:p>
          <a:p>
            <a:r>
              <a:rPr lang="en-AU" dirty="0"/>
              <a:t>This activity could also become homework as students could work with a parent or carer to add significant events. </a:t>
            </a:r>
            <a:endParaRPr lang="en-US" dirty="0"/>
          </a:p>
          <a:p>
            <a:endParaRPr lang="en-AU" dirty="0">
              <a:cs typeface="Calibri"/>
            </a:endParaRPr>
          </a:p>
          <a:p>
            <a:r>
              <a:rPr lang="en-AU"/>
              <a:t>Once timelines are completed, the class can discuss some significant personal events and add them to the class timeline (e.g. you will end up with nearly all students having the same birth year and so this can be easily added).</a:t>
            </a:r>
            <a:endParaRPr lang="en-US"/>
          </a:p>
          <a:p>
            <a:endParaRPr lang="en-AU" dirty="0"/>
          </a:p>
          <a:p>
            <a:endParaRPr lang="en-AU" dirty="0">
              <a:cs typeface="Calibri"/>
            </a:endParaRPr>
          </a:p>
          <a:p>
            <a:endParaRPr lang="en-AU"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23</a:t>
            </a:fld>
            <a:endParaRPr lang="en-AU"/>
          </a:p>
        </p:txBody>
      </p:sp>
    </p:spTree>
    <p:extLst>
      <p:ext uri="{BB962C8B-B14F-4D97-AF65-F5344CB8AC3E}">
        <p14:creationId xmlns:p14="http://schemas.microsoft.com/office/powerpoint/2010/main" val="1364860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Facilitate a discussion about what students have learned so far about the Stolen Generations.</a:t>
            </a:r>
            <a:endParaRPr lang="en-US">
              <a:cs typeface="Calibri"/>
            </a:endParaRPr>
          </a:p>
          <a:p>
            <a:endParaRPr lang="en-AU" dirty="0"/>
          </a:p>
          <a:p>
            <a:r>
              <a:rPr lang="en-AU" dirty="0"/>
              <a:t>To prompt discussion ask students:</a:t>
            </a:r>
            <a:endParaRPr lang="en-US"/>
          </a:p>
          <a:p>
            <a:pPr marL="171450" indent="-171450">
              <a:buFont typeface="Arial"/>
              <a:buChar char="•"/>
            </a:pPr>
            <a:r>
              <a:rPr lang="en-AU" dirty="0"/>
              <a:t>Have you been surprised by anything you have learnt so far?</a:t>
            </a:r>
            <a:endParaRPr lang="en-US"/>
          </a:p>
          <a:p>
            <a:pPr marL="171450" indent="-171450">
              <a:buFont typeface="Arial"/>
              <a:buChar char="•"/>
            </a:pPr>
            <a:r>
              <a:rPr lang="en-AU" dirty="0"/>
              <a:t>Why do you think it is important for us to learn about this?</a:t>
            </a:r>
            <a:endParaRPr lang="en-US" dirty="0"/>
          </a:p>
          <a:p>
            <a:pPr marL="171450" indent="-171450">
              <a:buFont typeface="Arial"/>
              <a:buChar char="•"/>
            </a:pPr>
            <a:r>
              <a:rPr lang="en-AU" dirty="0"/>
              <a:t>What are some other ways we could learn about the Stolen Generations?</a:t>
            </a:r>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24</a:t>
            </a:fld>
            <a:endParaRPr lang="en-AU"/>
          </a:p>
        </p:txBody>
      </p:sp>
    </p:spTree>
    <p:extLst>
      <p:ext uri="{BB962C8B-B14F-4D97-AF65-F5344CB8AC3E}">
        <p14:creationId xmlns:p14="http://schemas.microsoft.com/office/powerpoint/2010/main" val="424570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solidFill>
                  <a:srgbClr val="000000"/>
                </a:solidFill>
              </a:rPr>
              <a:t>Students work in groups to listen and respond to personal stories told by members of the Stolen Generations.</a:t>
            </a:r>
            <a:endParaRPr lang="en-US" b="1" i="1" dirty="0">
              <a:solidFill>
                <a:srgbClr val="000000"/>
              </a:solidFill>
              <a:latin typeface="Calibri"/>
              <a:cs typeface="Calibri"/>
            </a:endParaRPr>
          </a:p>
          <a:p>
            <a:endParaRPr lang="en-AU" dirty="0">
              <a:solidFill>
                <a:srgbClr val="000000"/>
              </a:solidFill>
              <a:latin typeface="Calibri"/>
              <a:cs typeface="Calibri"/>
            </a:endParaRPr>
          </a:p>
          <a:p>
            <a:r>
              <a:rPr lang="en-AU" b="1" dirty="0">
                <a:solidFill>
                  <a:srgbClr val="000000"/>
                </a:solidFill>
                <a:latin typeface="Calibri"/>
                <a:cs typeface="Calibri"/>
              </a:rPr>
              <a:t>Resources:</a:t>
            </a:r>
            <a:endParaRPr lang="en-AU" dirty="0">
              <a:solidFill>
                <a:srgbClr val="000000"/>
              </a:solidFill>
              <a:latin typeface="Calibri"/>
              <a:cs typeface="Calibri"/>
            </a:endParaRPr>
          </a:p>
          <a:p>
            <a:pPr marL="171450" indent="-171450">
              <a:buFont typeface="Arial"/>
              <a:buChar char="•"/>
            </a:pPr>
            <a:r>
              <a:rPr lang="en-AU">
                <a:solidFill>
                  <a:srgbClr val="000000"/>
                </a:solidFill>
              </a:rPr>
              <a:t>Suggested book: Tell Me Why by Robyn Templeton and Sarah Jackson.</a:t>
            </a:r>
          </a:p>
          <a:p>
            <a:pPr marL="171450" indent="-171450">
              <a:buFont typeface="Arial"/>
              <a:buChar char="•"/>
            </a:pPr>
            <a:r>
              <a:rPr lang="en-AU">
                <a:solidFill>
                  <a:srgbClr val="000000"/>
                </a:solidFill>
              </a:rPr>
              <a:t>Listening to Stories worksheet (Worksheet 3).</a:t>
            </a:r>
          </a:p>
          <a:p>
            <a:pPr marL="171450" indent="-171450">
              <a:buFont typeface="Arial"/>
              <a:buChar char="•"/>
            </a:pPr>
            <a:r>
              <a:rPr lang="en-AU">
                <a:solidFill>
                  <a:srgbClr val="000000"/>
                </a:solidFill>
              </a:rPr>
              <a:t>Three stations with iPads or computers with internet access and headphones (optional):</a:t>
            </a:r>
          </a:p>
          <a:p>
            <a:pPr lvl="1" indent="-171450">
              <a:buFont typeface="Arial"/>
              <a:buChar char="•"/>
            </a:pPr>
            <a:r>
              <a:rPr lang="en-AU">
                <a:solidFill>
                  <a:srgbClr val="000000"/>
                </a:solidFill>
              </a:rPr>
              <a:t>Station 1: </a:t>
            </a:r>
            <a:r>
              <a:rPr lang="en-AU" dirty="0">
                <a:solidFill>
                  <a:srgbClr val="000000"/>
                </a:solidFill>
                <a:hlinkClick r:id="rId3"/>
              </a:rPr>
              <a:t>Florence Onus</a:t>
            </a:r>
            <a:r>
              <a:rPr lang="en-AU">
                <a:solidFill>
                  <a:srgbClr val="000000"/>
                </a:solidFill>
              </a:rPr>
              <a:t>.</a:t>
            </a:r>
          </a:p>
          <a:p>
            <a:pPr lvl="1" indent="-171450">
              <a:buFont typeface="Arial"/>
              <a:buChar char="•"/>
            </a:pPr>
            <a:r>
              <a:rPr lang="en-AU">
                <a:solidFill>
                  <a:srgbClr val="000000"/>
                </a:solidFill>
              </a:rPr>
              <a:t>Station 2: </a:t>
            </a:r>
            <a:r>
              <a:rPr lang="en-AU" dirty="0">
                <a:solidFill>
                  <a:srgbClr val="000000"/>
                </a:solidFill>
                <a:hlinkClick r:id="rId4"/>
              </a:rPr>
              <a:t>Fay Clayton-Mosely</a:t>
            </a:r>
            <a:r>
              <a:rPr lang="en-AU">
                <a:solidFill>
                  <a:srgbClr val="000000"/>
                </a:solidFill>
              </a:rPr>
              <a:t>.</a:t>
            </a:r>
          </a:p>
          <a:p>
            <a:pPr lvl="1" indent="-171450">
              <a:buFont typeface="Arial"/>
              <a:buChar char="•"/>
            </a:pPr>
            <a:r>
              <a:rPr lang="en-AU">
                <a:solidFill>
                  <a:srgbClr val="000000"/>
                </a:solidFill>
              </a:rPr>
              <a:t>Station 3: </a:t>
            </a:r>
            <a:r>
              <a:rPr lang="en-AU" dirty="0">
                <a:solidFill>
                  <a:srgbClr val="000000"/>
                </a:solidFill>
                <a:hlinkClick r:id="rId5"/>
              </a:rPr>
              <a:t>Michael Welsh</a:t>
            </a:r>
            <a:r>
              <a:rPr lang="en-AU">
                <a:solidFill>
                  <a:srgbClr val="000000"/>
                </a:solidFill>
              </a:rPr>
              <a:t> (please note: language warning).</a:t>
            </a:r>
            <a:endParaRPr lang="en-AU">
              <a:cs typeface="Calibri" panose="020F0502020204030204"/>
            </a:endParaRPr>
          </a:p>
          <a:p>
            <a:endParaRPr lang="en-US">
              <a:solidFill>
                <a:srgbClr val="8F439A"/>
              </a:solidFill>
              <a:latin typeface="Glober Bold"/>
            </a:endParaRPr>
          </a:p>
          <a:p>
            <a:endParaRPr lang="en-US" dirty="0">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25</a:t>
            </a:fld>
            <a:endParaRPr lang="en-AU"/>
          </a:p>
        </p:txBody>
      </p:sp>
    </p:spTree>
    <p:extLst>
      <p:ext uri="{BB962C8B-B14F-4D97-AF65-F5344CB8AC3E}">
        <p14:creationId xmlns:p14="http://schemas.microsoft.com/office/powerpoint/2010/main" val="2181696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a:t>
            </a:r>
            <a:r>
              <a:rPr lang="en-AU" i="1" dirty="0"/>
              <a:t>Tell me Why</a:t>
            </a:r>
            <a:r>
              <a:rPr lang="en-AU" dirty="0"/>
              <a:t> by Robyn Templeton and Sarah Jackson or another book from your classroom library</a:t>
            </a:r>
            <a:endParaRPr lang="en-US" dirty="0"/>
          </a:p>
          <a:p>
            <a:endParaRPr lang="en-AU" dirty="0"/>
          </a:p>
          <a:p>
            <a:r>
              <a:rPr lang="en-AU" dirty="0"/>
              <a:t>Facilitate a class discussion. You might ask:</a:t>
            </a:r>
            <a:endParaRPr lang="en-US" dirty="0"/>
          </a:p>
          <a:p>
            <a:pPr marL="171450" indent="-171450">
              <a:buFont typeface="Arial,Sans-Serif"/>
              <a:buChar char="•"/>
            </a:pPr>
            <a:r>
              <a:rPr lang="en-AU" dirty="0"/>
              <a:t>What did you like about the story?</a:t>
            </a:r>
            <a:endParaRPr lang="en-US" dirty="0"/>
          </a:p>
          <a:p>
            <a:pPr marL="171450" indent="-171450">
              <a:buFont typeface="Arial,Sans-Serif"/>
              <a:buChar char="•"/>
            </a:pPr>
            <a:r>
              <a:rPr lang="en-AU" dirty="0"/>
              <a:t>What did you learn from the story?</a:t>
            </a:r>
            <a:endParaRPr lang="en-US" dirty="0"/>
          </a:p>
          <a:p>
            <a:pPr marL="171450" indent="-171450">
              <a:buFont typeface="Arial,Sans-Serif"/>
              <a:buChar char="•"/>
            </a:pPr>
            <a:r>
              <a:rPr lang="en-AU" dirty="0"/>
              <a:t>Are there any words in the story that are new to you?</a:t>
            </a:r>
            <a:endParaRPr lang="en-US" dirty="0"/>
          </a:p>
          <a:p>
            <a:pPr marL="171450" indent="-171450">
              <a:buFont typeface="Arial,Sans-Serif"/>
              <a:buChar char="•"/>
            </a:pPr>
            <a:r>
              <a:rPr lang="en-AU" dirty="0"/>
              <a:t>Use a sentence to describe how the book made you feel.</a:t>
            </a:r>
            <a:endParaRPr lang="en-US" dirty="0"/>
          </a:p>
          <a:p>
            <a:pPr marL="171450" indent="-171450">
              <a:buFont typeface="Arial,Sans-Serif"/>
              <a:buChar char="•"/>
            </a:pPr>
            <a:r>
              <a:rPr lang="en-AU" dirty="0"/>
              <a:t>How does the book use illustration to help us feel something? Is there a particular illustration that made you feel something?</a:t>
            </a:r>
            <a:endParaRPr lang="en-US" dirty="0">
              <a:cs typeface="Calibri" panose="020F0502020204030204"/>
            </a:endParaRPr>
          </a:p>
          <a:p>
            <a:pPr marL="171450" indent="-171450">
              <a:buFont typeface="Arial,Sans-Serif"/>
              <a:buChar char="•"/>
            </a:pPr>
            <a:r>
              <a:rPr lang="en-AU" dirty="0"/>
              <a:t>Do you recognise any parts of the book as a part of Australian history?</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26</a:t>
            </a:fld>
            <a:endParaRPr lang="en-AU"/>
          </a:p>
        </p:txBody>
      </p:sp>
    </p:spTree>
    <p:extLst>
      <p:ext uri="{BB962C8B-B14F-4D97-AF65-F5344CB8AC3E}">
        <p14:creationId xmlns:p14="http://schemas.microsoft.com/office/powerpoint/2010/main" val="2029228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Contextualise this activity by recapping the last activity. </a:t>
            </a:r>
            <a:endParaRPr lang="en-US" dirty="0"/>
          </a:p>
          <a:p>
            <a:endParaRPr lang="en-AU" dirty="0"/>
          </a:p>
          <a:p>
            <a:r>
              <a:rPr lang="en-AU" i="1" dirty="0"/>
              <a:t>In the last activity, we discussed how recent some of the events of the Stolen Generations really are. Many members of the Stolen Generations are still alive today and still feel the impact of their removal. Today we are going to listen to the stories of three members of the Stolen Generations. These stories are sometimes difficult to hear, and it is ok to feel sad or angry when you listen. As you listen, also consider this question: </a:t>
            </a:r>
            <a:r>
              <a:rPr lang="en-AU" b="1" dirty="0"/>
              <a:t>Why is it important to hear the stories of Stolen Generations members?</a:t>
            </a:r>
            <a:endParaRPr lang="en-US">
              <a:cs typeface="Calibri"/>
            </a:endParaRPr>
          </a:p>
          <a:p>
            <a:endParaRPr lang="en-AU" dirty="0"/>
          </a:p>
          <a:p>
            <a:pPr marL="171450" indent="-171450">
              <a:buFont typeface="Arial"/>
              <a:buChar char="•"/>
            </a:pPr>
            <a:r>
              <a:rPr lang="en-AU" dirty="0"/>
              <a:t>Show students worksheet 3 and explain the questions in more detail.</a:t>
            </a:r>
            <a:endParaRPr lang="en-US">
              <a:cs typeface="Calibri" panose="020F0502020204030204"/>
            </a:endParaRPr>
          </a:p>
          <a:p>
            <a:pPr marL="171450" indent="-171450">
              <a:buFont typeface="Arial"/>
              <a:buChar char="•"/>
            </a:pPr>
            <a:r>
              <a:rPr lang="en-AU" dirty="0"/>
              <a:t>Break students into three groups and assign each group to one station. Ask groups to appoint a speaker who will share information with the rest of the class.</a:t>
            </a:r>
            <a:endParaRPr lang="en-US">
              <a:cs typeface="Calibri" panose="020F0502020204030204"/>
            </a:endParaRPr>
          </a:p>
          <a:p>
            <a:pPr marL="171450" indent="-171450">
              <a:buFont typeface="Arial"/>
              <a:buChar char="•"/>
            </a:pPr>
            <a:r>
              <a:rPr lang="en-AU" dirty="0"/>
              <a:t>In groups, students listen to the story, discuss and then each student will fill out their worksheet individually. Each group will only listen to one story, no rotation.</a:t>
            </a:r>
            <a:endParaRPr lang="en-US" dirty="0">
              <a:cs typeface="Calibri" panose="020F0502020204030204"/>
            </a:endParaRPr>
          </a:p>
          <a:p>
            <a:pPr marL="171450" indent="-171450">
              <a:buFont typeface="Arial"/>
              <a:buChar char="•"/>
            </a:pPr>
            <a:r>
              <a:rPr lang="en-AU" dirty="0"/>
              <a:t>AFTER students have completed the worksheet, bring the class back together for a viewing of each video. At the end of each video, the speaker from that group presents the group’s response to the story.</a:t>
            </a:r>
            <a:endParaRPr lang="en-US" dirty="0">
              <a:cs typeface="Calibri" panose="020F0502020204030204"/>
            </a:endParaRPr>
          </a:p>
          <a:p>
            <a:endParaRPr lang="en-AU"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27</a:t>
            </a:fld>
            <a:endParaRPr lang="en-AU"/>
          </a:p>
        </p:txBody>
      </p:sp>
    </p:spTree>
    <p:extLst>
      <p:ext uri="{BB962C8B-B14F-4D97-AF65-F5344CB8AC3E}">
        <p14:creationId xmlns:p14="http://schemas.microsoft.com/office/powerpoint/2010/main" val="922791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r>
              <a:rPr lang="en-US" dirty="0">
                <a:hlinkClick r:id="rId3"/>
              </a:rPr>
              <a:t>https://www.youtube.com/watch?v=CzExWBCuuyg</a:t>
            </a:r>
            <a:endParaRPr lang="en-US" dirty="0"/>
          </a:p>
          <a:p>
            <a:endParaRPr lang="en-US" dirty="0"/>
          </a:p>
          <a:p>
            <a:r>
              <a:rPr lang="en-AU" dirty="0"/>
              <a:t>Bring the class back together for a viewing of each video. At the end of each video, the speaker from that group presents the group’s response to the story.</a:t>
            </a:r>
            <a:endParaRPr lang="en-US" dirty="0"/>
          </a:p>
          <a:p>
            <a:endParaRPr lang="en-US" dirty="0"/>
          </a:p>
          <a:p>
            <a:r>
              <a:rPr lang="en-US" dirty="0"/>
              <a:t>Questions on worksheet:</a:t>
            </a:r>
          </a:p>
          <a:p>
            <a:pPr marL="171450" indent="-171450">
              <a:buFont typeface="Arial,Sans-Serif"/>
              <a:buChar char="•"/>
            </a:pPr>
            <a:r>
              <a:rPr lang="en-US" dirty="0"/>
              <a:t>What were some major events in the Elder's history?</a:t>
            </a:r>
            <a:endParaRPr lang="en-US" dirty="0">
              <a:cs typeface="Calibri"/>
            </a:endParaRPr>
          </a:p>
          <a:p>
            <a:pPr marL="171450" indent="-171450">
              <a:buFont typeface="Arial,Sans-Serif"/>
              <a:buChar char="•"/>
            </a:pPr>
            <a:r>
              <a:rPr lang="en-US" dirty="0"/>
              <a:t>How does the Elder describe there experience of being removed from their family?</a:t>
            </a:r>
          </a:p>
          <a:p>
            <a:pPr marL="171450" indent="-171450">
              <a:buFont typeface="Arial,Sans-Serif"/>
              <a:buChar char="•"/>
            </a:pPr>
            <a:r>
              <a:rPr lang="en-US" dirty="0"/>
              <a:t>Were other people impacted by their removal? Who?</a:t>
            </a:r>
          </a:p>
          <a:p>
            <a:pPr marL="171450" indent="-171450">
              <a:buFont typeface="Arial,Sans-Serif"/>
              <a:buChar char="•"/>
            </a:pPr>
            <a:r>
              <a:rPr lang="en-US" dirty="0"/>
              <a:t>How is the Elder healing themselves?</a:t>
            </a:r>
          </a:p>
          <a:p>
            <a:pPr marL="171450" indent="-171450">
              <a:buFont typeface="Arial,Sans-Serif"/>
              <a:buChar char="•"/>
            </a:pPr>
            <a:r>
              <a:rPr lang="en-US" dirty="0"/>
              <a:t>What does the Elder think needs to happen in the future to help members of the Stolen Generations and Aboriginal and Torres Strait Islander people?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28</a:t>
            </a:fld>
            <a:endParaRPr lang="en-AU"/>
          </a:p>
        </p:txBody>
      </p:sp>
    </p:spTree>
    <p:extLst>
      <p:ext uri="{BB962C8B-B14F-4D97-AF65-F5344CB8AC3E}">
        <p14:creationId xmlns:p14="http://schemas.microsoft.com/office/powerpoint/2010/main" val="226762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r>
              <a:rPr lang="en-US" dirty="0">
                <a:hlinkClick r:id="rId3"/>
              </a:rPr>
              <a:t>https://www.youtube.com/watch?v=kDs0oTYZqeE</a:t>
            </a:r>
            <a:endParaRPr lang="en-US" dirty="0"/>
          </a:p>
          <a:p>
            <a:endParaRPr lang="en-US" dirty="0"/>
          </a:p>
          <a:p>
            <a:r>
              <a:rPr lang="en-AU" dirty="0"/>
              <a:t>Bring the class back together for a viewing of each video. At the end of each video, the speaker from that group presents the group’s response to the story.</a:t>
            </a:r>
            <a:endParaRPr lang="en-US" dirty="0">
              <a:cs typeface="Calibri" panose="020F0502020204030204"/>
            </a:endParaRPr>
          </a:p>
          <a:p>
            <a:endParaRPr lang="en-US" dirty="0"/>
          </a:p>
          <a:p>
            <a:r>
              <a:rPr lang="en-US" dirty="0"/>
              <a:t>Questions on worksheet:</a:t>
            </a:r>
          </a:p>
          <a:p>
            <a:pPr marL="171450" indent="-171450">
              <a:buFont typeface="Arial,Sans-Serif"/>
              <a:buChar char="•"/>
            </a:pPr>
            <a:r>
              <a:rPr lang="en-US" dirty="0"/>
              <a:t>What were some major events in the Elder's history?</a:t>
            </a:r>
          </a:p>
          <a:p>
            <a:pPr marL="171450" indent="-171450">
              <a:buFont typeface="Arial,Sans-Serif"/>
              <a:buChar char="•"/>
            </a:pPr>
            <a:r>
              <a:rPr lang="en-US" dirty="0"/>
              <a:t>How does the Elder describe there experience of being removed from their family?</a:t>
            </a:r>
          </a:p>
          <a:p>
            <a:pPr marL="171450" indent="-171450">
              <a:buFont typeface="Arial,Sans-Serif"/>
              <a:buChar char="•"/>
            </a:pPr>
            <a:r>
              <a:rPr lang="en-US" dirty="0"/>
              <a:t>Were other people impacted by their removal? Who?</a:t>
            </a:r>
          </a:p>
          <a:p>
            <a:pPr marL="171450" indent="-171450">
              <a:buFont typeface="Arial,Sans-Serif"/>
              <a:buChar char="•"/>
            </a:pPr>
            <a:r>
              <a:rPr lang="en-US" dirty="0"/>
              <a:t>How is the Elder healing themselves?</a:t>
            </a:r>
          </a:p>
          <a:p>
            <a:pPr marL="171450" indent="-171450">
              <a:buFont typeface="Arial,Sans-Serif"/>
              <a:buChar char="•"/>
            </a:pPr>
            <a:r>
              <a:rPr lang="en-US" dirty="0"/>
              <a:t>What does the Elder think needs to happen in the future to help members of the Stolen Generations and Aboriginal and Torres Strait Islander people?</a:t>
            </a:r>
          </a:p>
          <a:p>
            <a:pPr marL="171450" indent="-171450">
              <a:buFont typeface="Arial,Sans-Serif"/>
              <a:buChar char="•"/>
            </a:pPr>
            <a:endParaRPr lang="en-AU" dirty="0"/>
          </a:p>
          <a:p>
            <a:endParaRPr lang="en-AU"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29</a:t>
            </a:fld>
            <a:endParaRPr lang="en-AU"/>
          </a:p>
        </p:txBody>
      </p:sp>
    </p:spTree>
    <p:extLst>
      <p:ext uri="{BB962C8B-B14F-4D97-AF65-F5344CB8AC3E}">
        <p14:creationId xmlns:p14="http://schemas.microsoft.com/office/powerpoint/2010/main" val="149074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Important to remind students to speak up if they are feeling discomfort, and any safety and wellbeing measures your school has in place.</a:t>
            </a:r>
          </a:p>
        </p:txBody>
      </p:sp>
      <p:sp>
        <p:nvSpPr>
          <p:cNvPr id="4" name="Slide Number Placeholder 3"/>
          <p:cNvSpPr>
            <a:spLocks noGrp="1"/>
          </p:cNvSpPr>
          <p:nvPr>
            <p:ph type="sldNum" sz="quarter" idx="5"/>
          </p:nvPr>
        </p:nvSpPr>
        <p:spPr/>
        <p:txBody>
          <a:bodyPr/>
          <a:lstStyle/>
          <a:p>
            <a:fld id="{3FB9F427-FC02-4E29-B27A-E11F9C680BCA}" type="slidenum">
              <a:rPr lang="en-AU" smtClean="0"/>
              <a:t>3</a:t>
            </a:fld>
            <a:endParaRPr lang="en-AU"/>
          </a:p>
        </p:txBody>
      </p:sp>
    </p:spTree>
    <p:extLst>
      <p:ext uri="{BB962C8B-B14F-4D97-AF65-F5344CB8AC3E}">
        <p14:creationId xmlns:p14="http://schemas.microsoft.com/office/powerpoint/2010/main" val="54422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r>
              <a:rPr lang="en-US" dirty="0">
                <a:hlinkClick r:id="rId3"/>
              </a:rPr>
              <a:t>https://www.youtube.com/watch?v=TxtJGyZhq0k</a:t>
            </a:r>
            <a:endParaRPr lang="en-US" dirty="0"/>
          </a:p>
          <a:p>
            <a:endParaRPr lang="en-US" dirty="0"/>
          </a:p>
          <a:p>
            <a:r>
              <a:rPr lang="en-AU" dirty="0"/>
              <a:t>Bring the class back together for a viewing of each video. At the end of each video, the speaker from that group presents the group’s response to the story.</a:t>
            </a:r>
            <a:endParaRPr lang="en-US" dirty="0"/>
          </a:p>
          <a:p>
            <a:endParaRPr lang="en-US" dirty="0"/>
          </a:p>
          <a:p>
            <a:r>
              <a:rPr lang="en-US" dirty="0"/>
              <a:t>Questions on worksheet:</a:t>
            </a:r>
          </a:p>
          <a:p>
            <a:pPr marL="171450" indent="-171450">
              <a:buFont typeface="Arial,Sans-Serif"/>
              <a:buChar char="•"/>
            </a:pPr>
            <a:r>
              <a:rPr lang="en-US" dirty="0"/>
              <a:t>What were some major events in the Elder's history?</a:t>
            </a:r>
            <a:endParaRPr lang="en-US" dirty="0">
              <a:ea typeface="Calibri"/>
              <a:cs typeface="Calibri"/>
            </a:endParaRPr>
          </a:p>
          <a:p>
            <a:pPr marL="171450" indent="-171450">
              <a:buFont typeface="Arial,Sans-Serif"/>
              <a:buChar char="•"/>
            </a:pPr>
            <a:r>
              <a:rPr lang="en-US" dirty="0"/>
              <a:t>How does the Elder describe there experience of being removed from their family?</a:t>
            </a:r>
          </a:p>
          <a:p>
            <a:pPr marL="171450" indent="-171450">
              <a:buFont typeface="Arial,Sans-Serif"/>
              <a:buChar char="•"/>
            </a:pPr>
            <a:r>
              <a:rPr lang="en-US" dirty="0"/>
              <a:t>Were other people impacted by their removal? Who?</a:t>
            </a:r>
          </a:p>
          <a:p>
            <a:pPr marL="171450" indent="-171450">
              <a:buFont typeface="Arial,Sans-Serif"/>
              <a:buChar char="•"/>
            </a:pPr>
            <a:r>
              <a:rPr lang="en-US" dirty="0"/>
              <a:t>How is the Elder healing themselves?</a:t>
            </a:r>
          </a:p>
          <a:p>
            <a:pPr marL="171450" indent="-171450">
              <a:buFont typeface="Arial,Sans-Serif"/>
              <a:buChar char="•"/>
            </a:pPr>
            <a:r>
              <a:rPr lang="en-US" dirty="0"/>
              <a:t>What does the Elder think needs to happen in the future to help members of the Stolen Generations and Aboriginal and Torres Strait Islander people?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30</a:t>
            </a:fld>
            <a:endParaRPr lang="en-AU"/>
          </a:p>
        </p:txBody>
      </p:sp>
    </p:spTree>
    <p:extLst>
      <p:ext uri="{BB962C8B-B14F-4D97-AF65-F5344CB8AC3E}">
        <p14:creationId xmlns:p14="http://schemas.microsoft.com/office/powerpoint/2010/main" val="1691377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 a class discussion about the similarities in the stories</a:t>
            </a:r>
            <a:endParaRPr lang="en-US" dirty="0"/>
          </a:p>
          <a:p>
            <a:endParaRPr lang="en-AU" dirty="0"/>
          </a:p>
          <a:p>
            <a:r>
              <a:rPr lang="en-AU"/>
              <a:t>To prompt discussion you might ask:</a:t>
            </a:r>
            <a:endParaRPr lang="en-US">
              <a:cs typeface="Calibri"/>
            </a:endParaRPr>
          </a:p>
          <a:p>
            <a:pPr marL="171450" indent="-171450">
              <a:buFont typeface="Arial,Sans-Serif"/>
              <a:buChar char="•"/>
            </a:pPr>
            <a:r>
              <a:rPr lang="en-AU" dirty="0"/>
              <a:t>How did these stories relate to the books we have been reading?</a:t>
            </a:r>
            <a:endParaRPr lang="en-US" dirty="0"/>
          </a:p>
          <a:p>
            <a:pPr marL="171450" indent="-171450">
              <a:buFont typeface="Arial,Sans-Serif"/>
              <a:buChar char="•"/>
            </a:pPr>
            <a:r>
              <a:rPr lang="en-AU" dirty="0"/>
              <a:t>Was there a common idea or message in these stories?</a:t>
            </a:r>
            <a:endParaRPr lang="en-US" dirty="0"/>
          </a:p>
          <a:p>
            <a:pPr marL="171450" indent="-171450">
              <a:buFont typeface="Arial,Sans-Serif"/>
              <a:buChar char="•"/>
            </a:pPr>
            <a:r>
              <a:rPr lang="en-AU" dirty="0"/>
              <a:t>What important message did you take from these stories?</a:t>
            </a:r>
            <a:endParaRPr lang="en-US" dirty="0"/>
          </a:p>
          <a:p>
            <a:pPr marL="171450" indent="-171450">
              <a:buFont typeface="Arial,Sans-Serif"/>
              <a:buChar char="•"/>
            </a:pPr>
            <a:r>
              <a:rPr lang="en-AU" dirty="0"/>
              <a:t>How did watching the stories make you feel?</a:t>
            </a:r>
            <a:endParaRPr lang="en-US" dirty="0"/>
          </a:p>
          <a:p>
            <a:pPr marL="171450" indent="-171450">
              <a:buFont typeface="Arial,Sans-Serif"/>
              <a:buChar char="•"/>
            </a:pPr>
            <a:r>
              <a:rPr lang="en-AU" dirty="0"/>
              <a:t>How old do you think these speakers are? What does this tell you about the history of the Stolen Generations?</a:t>
            </a:r>
            <a:endParaRPr lang="en-US" dirty="0">
              <a:cs typeface="Calibri" panose="020F0502020204030204"/>
            </a:endParaRPr>
          </a:p>
          <a:p>
            <a:pPr marL="171450" indent="-171450">
              <a:buFont typeface="Arial,Sans-Serif"/>
              <a:buChar char="•"/>
            </a:pPr>
            <a:r>
              <a:rPr lang="en-AU" dirty="0"/>
              <a:t>Why do you think it is important to hear these stories? </a:t>
            </a:r>
            <a:endParaRPr lang="en-US" dirty="0"/>
          </a:p>
          <a:p>
            <a:endParaRPr lang="en-AU" dirty="0"/>
          </a:p>
          <a:p>
            <a:r>
              <a:rPr lang="en-AU"/>
              <a:t>Students need to keep these sheets somewhere safe to use in the next activity.</a:t>
            </a:r>
            <a:endParaRPr lang="en-US">
              <a:cs typeface="Calibri" panose="020F0502020204030204"/>
            </a:endParaRPr>
          </a:p>
          <a:p>
            <a:r>
              <a:rPr lang="en-AU"/>
              <a:t>Add extra words to your classroom word wall.</a:t>
            </a:r>
            <a:endParaRPr lang="en-US">
              <a:cs typeface="Calibri" panose="020F0502020204030204"/>
            </a:endParaRPr>
          </a:p>
          <a:p>
            <a:endParaRPr lang="en-AU" dirty="0"/>
          </a:p>
        </p:txBody>
      </p:sp>
      <p:sp>
        <p:nvSpPr>
          <p:cNvPr id="4" name="Slide Number Placeholder 3"/>
          <p:cNvSpPr>
            <a:spLocks noGrp="1"/>
          </p:cNvSpPr>
          <p:nvPr>
            <p:ph type="sldNum" sz="quarter" idx="5"/>
          </p:nvPr>
        </p:nvSpPr>
        <p:spPr/>
        <p:txBody>
          <a:bodyPr/>
          <a:lstStyle/>
          <a:p>
            <a:fld id="{3FB9F427-FC02-4E29-B27A-E11F9C680BCA}" type="slidenum">
              <a:rPr lang="en-AU" smtClean="0"/>
              <a:t>31</a:t>
            </a:fld>
            <a:endParaRPr lang="en-AU"/>
          </a:p>
        </p:txBody>
      </p:sp>
    </p:spTree>
    <p:extLst>
      <p:ext uri="{BB962C8B-B14F-4D97-AF65-F5344CB8AC3E}">
        <p14:creationId xmlns:p14="http://schemas.microsoft.com/office/powerpoint/2010/main" val="714065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reflect on and share their learning by writing a letter to a family member, friend or member of the school community to urge them to watch the stories of members of the Stolen Generations.</a:t>
            </a:r>
            <a:endParaRPr lang="en-US" dirty="0"/>
          </a:p>
          <a:p>
            <a:endParaRPr lang="en-US">
              <a:cs typeface="Calibri"/>
            </a:endParaRPr>
          </a:p>
          <a:p>
            <a:r>
              <a:rPr lang="en-US" b="1">
                <a:cs typeface="Calibri"/>
              </a:rPr>
              <a:t>Resources</a:t>
            </a:r>
            <a:endParaRPr lang="en-US">
              <a:cs typeface="Calibri"/>
            </a:endParaRPr>
          </a:p>
          <a:p>
            <a:pPr marL="171450" indent="-171450">
              <a:buFont typeface="Arial"/>
              <a:buChar char="•"/>
            </a:pPr>
            <a:r>
              <a:rPr lang="en-US"/>
              <a:t>Completed Listening to Stories worksheets for reference (Worksheet 3).</a:t>
            </a:r>
          </a:p>
          <a:p>
            <a:pPr marL="171450" indent="-171450">
              <a:buFont typeface="Arial"/>
              <a:buChar char="•"/>
            </a:pPr>
            <a:r>
              <a:rPr lang="en-US"/>
              <a:t>Completed timeline for reference.</a:t>
            </a:r>
          </a:p>
          <a:p>
            <a:pPr marL="171450" indent="-171450">
              <a:buFont typeface="Arial"/>
              <a:buChar char="•"/>
            </a:pPr>
            <a:r>
              <a:rPr lang="en-US"/>
              <a:t>Lesson plan for teaching persuasive letter writing, if you require it.</a:t>
            </a:r>
          </a:p>
          <a:p>
            <a:pPr marL="171450" indent="-171450">
              <a:buFont typeface="Arial"/>
              <a:buChar char="•"/>
            </a:pPr>
            <a:r>
              <a:rPr lang="en-US" dirty="0"/>
              <a:t>Planning your Letter worksheet (Worksheet 4).</a:t>
            </a:r>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32</a:t>
            </a:fld>
            <a:endParaRPr lang="en-AU"/>
          </a:p>
        </p:txBody>
      </p:sp>
    </p:spTree>
    <p:extLst>
      <p:ext uri="{BB962C8B-B14F-4D97-AF65-F5344CB8AC3E}">
        <p14:creationId xmlns:p14="http://schemas.microsoft.com/office/powerpoint/2010/main" val="95418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a:t>Introduce students to the task. They are going to reflect on what they have been learning by writing a persuasive letter to a family member, friend or someone in the school community telling them why they think it is important they watch videos of the stories of Stolen Generations members.</a:t>
            </a:r>
            <a:endParaRPr lang="en-US"/>
          </a:p>
          <a:p>
            <a:pPr marL="171450" indent="-171450">
              <a:buFont typeface="Arial"/>
              <a:buChar char="•"/>
            </a:pPr>
            <a:r>
              <a:rPr lang="en-AU" dirty="0"/>
              <a:t>Remind students of the conventions of a persuasive letter: repetition, rhetorical questions, emotive language. Model persuasive letter writing if your class requires it.</a:t>
            </a:r>
            <a:endParaRPr lang="en-US" dirty="0">
              <a:cs typeface="Calibri"/>
            </a:endParaRPr>
          </a:p>
          <a:p>
            <a:pPr marL="171450" indent="-171450">
              <a:buFont typeface="Arial"/>
              <a:buChar char="•"/>
            </a:pPr>
            <a:r>
              <a:rPr lang="en-US" dirty="0">
                <a:cs typeface="Calibri"/>
              </a:rPr>
              <a:t>Guide students to use the worksheet to plan a draft of their letter before completing a good copy.</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33</a:t>
            </a:fld>
            <a:endParaRPr lang="en-AU"/>
          </a:p>
        </p:txBody>
      </p:sp>
    </p:spTree>
    <p:extLst>
      <p:ext uri="{BB962C8B-B14F-4D97-AF65-F5344CB8AC3E}">
        <p14:creationId xmlns:p14="http://schemas.microsoft.com/office/powerpoint/2010/main" val="4129542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Students share their letter with a partner or with the class.</a:t>
            </a:r>
            <a:endParaRPr lang="en-US">
              <a:cs typeface="Calibri" panose="020F0502020204030204"/>
            </a:endParaRPr>
          </a:p>
          <a:p>
            <a:r>
              <a:rPr lang="en-AU"/>
              <a:t>To legitimise the activity, students should deliver the letter to the intended recipient.</a:t>
            </a:r>
            <a:endParaRPr lang="en-US">
              <a:cs typeface="Calibri" panose="020F0502020204030204"/>
            </a:endParaRPr>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34</a:t>
            </a:fld>
            <a:endParaRPr lang="en-AU"/>
          </a:p>
        </p:txBody>
      </p:sp>
    </p:spTree>
    <p:extLst>
      <p:ext uri="{BB962C8B-B14F-4D97-AF65-F5344CB8AC3E}">
        <p14:creationId xmlns:p14="http://schemas.microsoft.com/office/powerpoint/2010/main" val="3354668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a:t>
            </a:r>
          </a:p>
          <a:p>
            <a:pPr marL="171450" indent="-171450">
              <a:buFont typeface="Arial,Sans-Serif"/>
              <a:buChar char="•"/>
            </a:pPr>
            <a:r>
              <a:rPr lang="en-US"/>
              <a:t>Sharing your outcomes and experience with The Healing Foundation at </a:t>
            </a:r>
            <a:r>
              <a:rPr lang="en-US" dirty="0">
                <a:hlinkClick r:id="rId3"/>
              </a:rPr>
              <a:t>resources@healingfoundation.org.au</a:t>
            </a:r>
            <a:endParaRPr lang="en-US"/>
          </a:p>
          <a:p>
            <a:pPr marL="171450" indent="-171450">
              <a:buFont typeface="Arial,Sans-Serif"/>
              <a:buChar char="•"/>
            </a:pPr>
            <a:r>
              <a:rPr lang="en-US"/>
              <a:t>Sharing the resource and how you used it amongst your networks.</a:t>
            </a:r>
          </a:p>
          <a:p>
            <a:pPr marL="171450" indent="-171450">
              <a:buFont typeface="Arial,Sans-Serif"/>
              <a:buChar char="•"/>
            </a:pPr>
            <a:r>
              <a:rPr lang="en-US"/>
              <a:t>Sharing your students’ learning journey and tag The Healing Foundation on Instagram @healingourway and on Facebook as ‘Healing Foundation’.</a:t>
            </a:r>
          </a:p>
        </p:txBody>
      </p:sp>
      <p:sp>
        <p:nvSpPr>
          <p:cNvPr id="4" name="Slide Number Placeholder 3"/>
          <p:cNvSpPr>
            <a:spLocks noGrp="1"/>
          </p:cNvSpPr>
          <p:nvPr>
            <p:ph type="sldNum" sz="quarter" idx="5"/>
          </p:nvPr>
        </p:nvSpPr>
        <p:spPr/>
        <p:txBody>
          <a:bodyPr/>
          <a:lstStyle/>
          <a:p>
            <a:fld id="{3FB9F427-FC02-4E29-B27A-E11F9C680BCA}" type="slidenum">
              <a:rPr lang="en-AU" smtClean="0"/>
              <a:t>35</a:t>
            </a:fld>
            <a:endParaRPr lang="en-AU"/>
          </a:p>
        </p:txBody>
      </p:sp>
    </p:spTree>
    <p:extLst>
      <p:ext uri="{BB962C8B-B14F-4D97-AF65-F5344CB8AC3E}">
        <p14:creationId xmlns:p14="http://schemas.microsoft.com/office/powerpoint/2010/main" val="103797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Important to remind students to speak up if they are feeling discomfort, and any safety and wellbeing measures your school has in place.</a:t>
            </a:r>
          </a:p>
          <a:p>
            <a:endParaRPr lang="en-US" dirty="0">
              <a:cs typeface="Calibri"/>
            </a:endParaRPr>
          </a:p>
          <a:p>
            <a:r>
              <a:rPr lang="en-US" dirty="0"/>
              <a:t>This is also a good place to ask the cultural safety questions from the educator's guide so you can co-construct a culturally safe space with your students.</a:t>
            </a:r>
          </a:p>
        </p:txBody>
      </p:sp>
      <p:sp>
        <p:nvSpPr>
          <p:cNvPr id="4" name="Slide Number Placeholder 3"/>
          <p:cNvSpPr>
            <a:spLocks noGrp="1"/>
          </p:cNvSpPr>
          <p:nvPr>
            <p:ph type="sldNum" sz="quarter" idx="5"/>
          </p:nvPr>
        </p:nvSpPr>
        <p:spPr/>
        <p:txBody>
          <a:bodyPr/>
          <a:lstStyle/>
          <a:p>
            <a:fld id="{3FB9F427-FC02-4E29-B27A-E11F9C680BCA}" type="slidenum">
              <a:rPr lang="en-AU" smtClean="0"/>
              <a:t>4</a:t>
            </a:fld>
            <a:endParaRPr lang="en-AU"/>
          </a:p>
        </p:txBody>
      </p:sp>
    </p:spTree>
    <p:extLst>
      <p:ext uri="{BB962C8B-B14F-4D97-AF65-F5344CB8AC3E}">
        <p14:creationId xmlns:p14="http://schemas.microsoft.com/office/powerpoint/2010/main" val="3625743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Give students a chance to suggest why they think the learning is important before clicking through to the reasons.</a:t>
            </a:r>
          </a:p>
        </p:txBody>
      </p:sp>
      <p:sp>
        <p:nvSpPr>
          <p:cNvPr id="4" name="Slide Number Placeholder 3"/>
          <p:cNvSpPr>
            <a:spLocks noGrp="1"/>
          </p:cNvSpPr>
          <p:nvPr>
            <p:ph type="sldNum" sz="quarter" idx="5"/>
          </p:nvPr>
        </p:nvSpPr>
        <p:spPr/>
        <p:txBody>
          <a:bodyPr/>
          <a:lstStyle/>
          <a:p>
            <a:fld id="{3FB9F427-FC02-4E29-B27A-E11F9C680BCA}" type="slidenum">
              <a:rPr lang="en-AU" smtClean="0"/>
              <a:t>5</a:t>
            </a:fld>
            <a:endParaRPr lang="en-AU"/>
          </a:p>
        </p:txBody>
      </p:sp>
    </p:spTree>
    <p:extLst>
      <p:ext uri="{BB962C8B-B14F-4D97-AF65-F5344CB8AC3E}">
        <p14:creationId xmlns:p14="http://schemas.microsoft.com/office/powerpoint/2010/main" val="4272901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OPTIONAL SLIDE</a:t>
            </a:r>
            <a:endParaRPr lang="en-US">
              <a:solidFill>
                <a:srgbClr val="8F439A"/>
              </a:solidFill>
              <a:latin typeface="Glober Bold"/>
            </a:endParaRPr>
          </a:p>
          <a:p>
            <a:r>
              <a:rPr lang="en-US" dirty="0"/>
              <a:t>Update week to timeframe for these teaching activities in consideration of class schedule and activity time. </a:t>
            </a:r>
            <a:endParaRPr lang="en-US" dirty="0">
              <a:solidFill>
                <a:srgbClr val="8F439A"/>
              </a:solidFill>
              <a:latin typeface="Glober Bold"/>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6</a:t>
            </a:fld>
            <a:endParaRPr lang="en-AU"/>
          </a:p>
        </p:txBody>
      </p:sp>
    </p:spTree>
    <p:extLst>
      <p:ext uri="{BB962C8B-B14F-4D97-AF65-F5344CB8AC3E}">
        <p14:creationId xmlns:p14="http://schemas.microsoft.com/office/powerpoint/2010/main" val="4122618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a:buChar char="•"/>
            </a:pPr>
            <a:r>
              <a:rPr lang="en-US" dirty="0"/>
              <a:t>You may have already established this as a class, if so, use this time to reiterate the class rules.</a:t>
            </a:r>
          </a:p>
          <a:p>
            <a:pPr marL="171450" indent="-171450">
              <a:spcBef>
                <a:spcPts val="1000"/>
              </a:spcBef>
              <a:buFont typeface="Arial"/>
              <a:buChar char="•"/>
            </a:pPr>
            <a:r>
              <a:rPr lang="en-US" dirty="0"/>
              <a:t>Begin a discussion about cultural safety with the class. Ask them to answer the questions in a 'think/pair/share' activity, or address them as a group.</a:t>
            </a:r>
          </a:p>
          <a:p>
            <a:pPr marL="171450" indent="-171450">
              <a:spcBef>
                <a:spcPts val="1000"/>
              </a:spcBef>
              <a:buFont typeface="Arial"/>
              <a:buChar char="•"/>
            </a:pPr>
            <a:r>
              <a:rPr lang="en-US" dirty="0"/>
              <a:t>Use the final question to lead in to the next slide.</a:t>
            </a:r>
          </a:p>
          <a:p>
            <a:pPr marL="171450" indent="-171450">
              <a:buFont typeface="Arial"/>
              <a:buChar char="•"/>
            </a:pPr>
            <a:endParaRPr lang="en-US" b="1" i="1" dirty="0">
              <a:solidFill>
                <a:srgbClr val="000000"/>
              </a:solidFill>
              <a:latin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7</a:t>
            </a:fld>
            <a:endParaRPr lang="en-AU"/>
          </a:p>
        </p:txBody>
      </p:sp>
    </p:spTree>
    <p:extLst>
      <p:ext uri="{BB962C8B-B14F-4D97-AF65-F5344CB8AC3E}">
        <p14:creationId xmlns:p14="http://schemas.microsoft.com/office/powerpoint/2010/main" val="1853326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a:buChar char="•"/>
            </a:pPr>
            <a:r>
              <a:rPr lang="en-US" dirty="0"/>
              <a:t>A culturally safe classroom environment relies on open-mindedness, respect and honest communication. </a:t>
            </a:r>
          </a:p>
          <a:p>
            <a:pPr marL="171450" indent="-171450">
              <a:spcBef>
                <a:spcPts val="1000"/>
              </a:spcBef>
              <a:buFont typeface="Arial"/>
              <a:buChar char="•"/>
            </a:pPr>
            <a:r>
              <a:rPr lang="en-US" dirty="0"/>
              <a:t>Make any changes needed for this discussion to be age-appropriate for your class</a:t>
            </a:r>
            <a:endParaRPr lang="en-US" dirty="0">
              <a:ea typeface="Calibri"/>
              <a:cs typeface="Calibri"/>
            </a:endParaRPr>
          </a:p>
          <a:p>
            <a:pPr marL="171450" indent="-171450">
              <a:spcBef>
                <a:spcPts val="1000"/>
              </a:spcBef>
              <a:buFont typeface="Arial"/>
              <a:buChar char="•"/>
            </a:pPr>
            <a:r>
              <a:rPr lang="en-US" dirty="0"/>
              <a:t>Image credit: </a:t>
            </a:r>
            <a:r>
              <a:rPr lang="en-US" dirty="0" err="1"/>
              <a:t>Sketchify</a:t>
            </a:r>
            <a:r>
              <a:rPr lang="en-US" dirty="0"/>
              <a:t> from Canva</a:t>
            </a:r>
          </a:p>
          <a:p>
            <a:pPr marL="171450" indent="-171450">
              <a:spcBef>
                <a:spcPts val="1000"/>
              </a:spcBef>
              <a:buFont typeface="Arial"/>
              <a:buChar char="•"/>
            </a:pPr>
            <a:endParaRPr lang="en-US" dirty="0">
              <a:cs typeface="Calibri"/>
            </a:endParaRPr>
          </a:p>
          <a:p>
            <a:pPr marL="171450" indent="-171450">
              <a:buFont typeface="Arial"/>
              <a:buChar char="•"/>
            </a:pPr>
            <a:endParaRPr lang="en-US" b="1" i="1" dirty="0">
              <a:solidFill>
                <a:srgbClr val="000000"/>
              </a:solidFill>
              <a:latin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8</a:t>
            </a:fld>
            <a:endParaRPr lang="en-AU"/>
          </a:p>
        </p:txBody>
      </p:sp>
    </p:spTree>
    <p:extLst>
      <p:ext uri="{BB962C8B-B14F-4D97-AF65-F5344CB8AC3E}">
        <p14:creationId xmlns:p14="http://schemas.microsoft.com/office/powerpoint/2010/main" val="2608926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b="1" dirty="0">
                <a:cs typeface="Calibri" panose="020F0502020204030204"/>
              </a:rPr>
              <a:t>Optional: </a:t>
            </a:r>
            <a:r>
              <a:rPr lang="en-US" dirty="0">
                <a:cs typeface="Calibri" panose="020F0502020204030204"/>
              </a:rPr>
              <a:t>Use to guide the creation of a word wall</a:t>
            </a:r>
          </a:p>
          <a:p>
            <a:pPr marL="171450" indent="-171450">
              <a:buFont typeface="Arial"/>
              <a:buChar char="•"/>
            </a:pPr>
            <a:endParaRPr lang="en-US" b="1" i="1" dirty="0">
              <a:solidFill>
                <a:srgbClr val="000000"/>
              </a:solidFill>
              <a:latin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9</a:t>
            </a:fld>
            <a:endParaRPr lang="en-AU"/>
          </a:p>
        </p:txBody>
      </p:sp>
    </p:spTree>
    <p:extLst>
      <p:ext uri="{BB962C8B-B14F-4D97-AF65-F5344CB8AC3E}">
        <p14:creationId xmlns:p14="http://schemas.microsoft.com/office/powerpoint/2010/main" val="342723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AU" dirty="0"/>
          </a:p>
        </p:txBody>
      </p:sp>
      <p:sp>
        <p:nvSpPr>
          <p:cNvPr id="4" name="Date Placeholder 3"/>
          <p:cNvSpPr>
            <a:spLocks noGrp="1"/>
          </p:cNvSpPr>
          <p:nvPr>
            <p:ph type="dt" sz="half" idx="10"/>
          </p:nvPr>
        </p:nvSpPr>
        <p:spPr/>
        <p:txBody>
          <a:bodyPr/>
          <a:lstStyle/>
          <a:p>
            <a:fld id="{08D611F3-6954-4309-BF39-732E0E965FBC}" type="datetimeFigureOut">
              <a:rPr lang="en-AU" smtClean="0"/>
              <a:t>28/09/2023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918792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28/09/2023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736707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28/09/2023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058874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28/09/2023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570288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28/09/2023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9886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393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28/09/2023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485928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D611F3-6954-4309-BF39-732E0E965FBC}" type="datetimeFigureOut">
              <a:rPr lang="en-AU" smtClean="0"/>
              <a:t>28/09/2023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6253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8D611F3-6954-4309-BF39-732E0E965FBC}" type="datetimeFigureOut">
              <a:rPr lang="en-AU" smtClean="0"/>
              <a:t>28/09/2023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867316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8D611F3-6954-4309-BF39-732E0E965FBC}" type="datetimeFigureOut">
              <a:rPr lang="en-AU" smtClean="0"/>
              <a:t>28/09/2023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93336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8D611F3-6954-4309-BF39-732E0E965FBC}" type="datetimeFigureOut">
              <a:rPr lang="en-AU" smtClean="0"/>
              <a:t>28/09/2023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486055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611F3-6954-4309-BF39-732E0E965FBC}" type="datetimeFigureOut">
              <a:rPr lang="en-AU" smtClean="0"/>
              <a:t>28/09/2023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73678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611F3-6954-4309-BF39-732E0E965FBC}" type="datetimeFigureOut">
              <a:rPr lang="en-AU" smtClean="0"/>
              <a:t>28/09/2023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CB900-C217-4833-9EF1-7E1D869035BB}" type="slidenum">
              <a:rPr lang="en-AU" smtClean="0"/>
              <a:t>‹#›</a:t>
            </a:fld>
            <a:endParaRPr lang="en-AU"/>
          </a:p>
        </p:txBody>
      </p:sp>
    </p:spTree>
    <p:extLst>
      <p:ext uri="{BB962C8B-B14F-4D97-AF65-F5344CB8AC3E}">
        <p14:creationId xmlns:p14="http://schemas.microsoft.com/office/powerpoint/2010/main" val="6057748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zDN7R6qRpUg?feature=oembed" TargetMode="Externa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https://www.youtube.com/embed/CzExWBCuuyg?feature=oembed" TargetMode="Externa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www.youtube.com/embed/kDs0oTYZqeE?feature=oembed" TargetMode="Externa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TxtJGyZhq0k?feature=oembed" TargetMode="Externa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D8F16D-7E15-29DF-40AB-9AD496CB558C}"/>
              </a:ext>
            </a:extLst>
          </p:cNvPr>
          <p:cNvSpPr txBox="1"/>
          <p:nvPr/>
        </p:nvSpPr>
        <p:spPr>
          <a:xfrm>
            <a:off x="356936" y="4367993"/>
            <a:ext cx="11478127" cy="646331"/>
          </a:xfrm>
          <a:prstGeom prst="rect">
            <a:avLst/>
          </a:prstGeom>
          <a:noFill/>
        </p:spPr>
        <p:txBody>
          <a:bodyPr wrap="square" lIns="91440" tIns="45720" rIns="91440" bIns="45720" rtlCol="0" anchor="t">
            <a:spAutoFit/>
          </a:bodyPr>
          <a:lstStyle/>
          <a:p>
            <a:pPr algn="ctr"/>
            <a:r>
              <a:rPr lang="en-AU" sz="3600" b="1" dirty="0">
                <a:solidFill>
                  <a:schemeClr val="bg1"/>
                </a:solidFill>
              </a:rPr>
              <a:t>Year 4</a:t>
            </a:r>
            <a:endParaRPr lang="en-US" dirty="0">
              <a:solidFill>
                <a:schemeClr val="bg1"/>
              </a:solidFill>
            </a:endParaRPr>
          </a:p>
        </p:txBody>
      </p:sp>
    </p:spTree>
    <p:extLst>
      <p:ext uri="{BB962C8B-B14F-4D97-AF65-F5344CB8AC3E}">
        <p14:creationId xmlns:p14="http://schemas.microsoft.com/office/powerpoint/2010/main" val="243803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D3087-C41D-CCAB-044F-B294F4F27DE2}"/>
              </a:ext>
            </a:extLst>
          </p:cNvPr>
          <p:cNvSpPr txBox="1"/>
          <p:nvPr/>
        </p:nvSpPr>
        <p:spPr>
          <a:xfrm>
            <a:off x="4867275" y="33432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itle 1">
            <a:extLst>
              <a:ext uri="{FF2B5EF4-FFF2-40B4-BE49-F238E27FC236}">
                <a16:creationId xmlns:a16="http://schemas.microsoft.com/office/drawing/2014/main" id="{EF39603B-2B7E-5E7C-032B-7B7BB0525A71}"/>
              </a:ext>
            </a:extLst>
          </p:cNvPr>
          <p:cNvSpPr txBox="1">
            <a:spLocks/>
          </p:cNvSpPr>
          <p:nvPr/>
        </p:nvSpPr>
        <p:spPr>
          <a:xfrm>
            <a:off x="4220872" y="3233155"/>
            <a:ext cx="6680675" cy="253488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4400" b="1" dirty="0">
                <a:solidFill>
                  <a:schemeClr val="bg1"/>
                </a:solidFill>
                <a:latin typeface="+mn-lt"/>
              </a:rPr>
              <a:t>Activity 1: </a:t>
            </a:r>
            <a:br>
              <a:rPr lang="en-US" sz="4400" b="1" dirty="0">
                <a:solidFill>
                  <a:schemeClr val="bg1"/>
                </a:solidFill>
                <a:latin typeface="+mn-lt"/>
              </a:rPr>
            </a:br>
            <a:r>
              <a:rPr lang="en-US" sz="4400" b="1" dirty="0">
                <a:solidFill>
                  <a:schemeClr val="bg1"/>
                </a:solidFill>
                <a:latin typeface="+mn-lt"/>
              </a:rPr>
              <a:t>Literature Introduction and response to illustration</a:t>
            </a:r>
            <a:endParaRPr lang="en-US" sz="4400" b="1" dirty="0">
              <a:solidFill>
                <a:schemeClr val="bg1"/>
              </a:solidFill>
              <a:latin typeface="Calibri"/>
              <a:cs typeface="Calibri"/>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6F472DF6-B418-8293-DDBE-A60059E81849}"/>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20644" t="14389" r="20379" b="25532"/>
          <a:stretch/>
        </p:blipFill>
        <p:spPr>
          <a:xfrm>
            <a:off x="1290453" y="3103419"/>
            <a:ext cx="2348660" cy="2392483"/>
          </a:xfrm>
          <a:prstGeom prst="rect">
            <a:avLst/>
          </a:prstGeom>
        </p:spPr>
      </p:pic>
      <p:pic>
        <p:nvPicPr>
          <p:cNvPr id="11" name="Picture 10" descr="A book cover with a picture of a ship&#10;&#10;Description automatically generated">
            <a:extLst>
              <a:ext uri="{FF2B5EF4-FFF2-40B4-BE49-F238E27FC236}">
                <a16:creationId xmlns:a16="http://schemas.microsoft.com/office/drawing/2014/main" id="{2E06029C-D1AF-556F-CFAE-82753E1EF611}"/>
              </a:ext>
            </a:extLst>
          </p:cNvPr>
          <p:cNvPicPr>
            <a:picLocks noChangeAspect="1"/>
          </p:cNvPicPr>
          <p:nvPr/>
        </p:nvPicPr>
        <p:blipFill rotWithShape="1">
          <a:blip r:embed="rId4">
            <a:extLst>
              <a:ext uri="{28A0092B-C50C-407E-A947-70E740481C1C}">
                <a14:useLocalDpi xmlns:a14="http://schemas.microsoft.com/office/drawing/2010/main" val="0"/>
              </a:ext>
            </a:extLst>
          </a:blip>
          <a:srcRect l="18875" r="18628"/>
          <a:stretch/>
        </p:blipFill>
        <p:spPr>
          <a:xfrm rot="20308443">
            <a:off x="1767702" y="829735"/>
            <a:ext cx="2333348" cy="3044912"/>
          </a:xfrm>
          <a:prstGeom prst="rect">
            <a:avLst/>
          </a:prstGeom>
        </p:spPr>
      </p:pic>
    </p:spTree>
    <p:extLst>
      <p:ext uri="{BB962C8B-B14F-4D97-AF65-F5344CB8AC3E}">
        <p14:creationId xmlns:p14="http://schemas.microsoft.com/office/powerpoint/2010/main" val="4100747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029B0-A9B0-1E36-04C3-033261CFE4CF}"/>
              </a:ext>
            </a:extLst>
          </p:cNvPr>
          <p:cNvSpPr txBox="1">
            <a:spLocks/>
          </p:cNvSpPr>
          <p:nvPr/>
        </p:nvSpPr>
        <p:spPr>
          <a:xfrm>
            <a:off x="838200" y="2582102"/>
            <a:ext cx="10515600" cy="2172877"/>
          </a:xfrm>
          <a:prstGeom prst="rect">
            <a:avLst/>
          </a:prstGeom>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dirty="0">
                <a:solidFill>
                  <a:schemeClr val="bg1"/>
                </a:solidFill>
                <a:latin typeface="Calibri"/>
                <a:ea typeface="+mj-lt"/>
                <a:cs typeface="+mj-lt"/>
              </a:rPr>
              <a:t>Aboriginal and Torres Strait Islander Culture and history: </a:t>
            </a:r>
          </a:p>
          <a:p>
            <a:pPr algn="ctr"/>
            <a:r>
              <a:rPr lang="en-US" sz="4400" b="1" dirty="0">
                <a:solidFill>
                  <a:schemeClr val="bg1"/>
                </a:solidFill>
                <a:latin typeface="Calibri"/>
                <a:ea typeface="+mj-lt"/>
                <a:cs typeface="+mj-lt"/>
              </a:rPr>
              <a:t>What do you know?</a:t>
            </a:r>
          </a:p>
        </p:txBody>
      </p:sp>
    </p:spTree>
    <p:extLst>
      <p:ext uri="{BB962C8B-B14F-4D97-AF65-F5344CB8AC3E}">
        <p14:creationId xmlns:p14="http://schemas.microsoft.com/office/powerpoint/2010/main" val="2100953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934299" y="2178065"/>
            <a:ext cx="10515600" cy="21728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The Stolen Generations: </a:t>
            </a:r>
          </a:p>
          <a:p>
            <a:pPr algn="ctr"/>
            <a:r>
              <a:rPr lang="en-US" sz="5000" b="1">
                <a:solidFill>
                  <a:schemeClr val="bg1"/>
                </a:solidFill>
                <a:latin typeface="Calibri"/>
                <a:ea typeface="+mj-lt"/>
                <a:cs typeface="+mj-lt"/>
              </a:rPr>
              <a:t>What do you know?</a:t>
            </a:r>
          </a:p>
        </p:txBody>
      </p:sp>
    </p:spTree>
    <p:extLst>
      <p:ext uri="{BB962C8B-B14F-4D97-AF65-F5344CB8AC3E}">
        <p14:creationId xmlns:p14="http://schemas.microsoft.com/office/powerpoint/2010/main" val="4090891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1"/>
                </a:solidFill>
                <a:latin typeface="Calibri"/>
                <a:ea typeface="+mj-lt"/>
                <a:cs typeface="+mj-lt"/>
              </a:rPr>
              <a:t>The Stolen Generations</a:t>
            </a:r>
          </a:p>
        </p:txBody>
      </p:sp>
      <p:sp>
        <p:nvSpPr>
          <p:cNvPr id="4" name="Content Placeholder 2">
            <a:extLst>
              <a:ext uri="{FF2B5EF4-FFF2-40B4-BE49-F238E27FC236}">
                <a16:creationId xmlns:a16="http://schemas.microsoft.com/office/drawing/2014/main" id="{EE32F98A-CAF5-7597-C298-257EF27AFFAA}"/>
              </a:ext>
            </a:extLst>
          </p:cNvPr>
          <p:cNvSpPr txBox="1">
            <a:spLocks/>
          </p:cNvSpPr>
          <p:nvPr/>
        </p:nvSpPr>
        <p:spPr>
          <a:xfrm>
            <a:off x="1669851" y="2019763"/>
            <a:ext cx="8729734" cy="40355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buNone/>
            </a:pPr>
            <a:r>
              <a:rPr lang="en-US" sz="3000" dirty="0">
                <a:solidFill>
                  <a:schemeClr val="bg1"/>
                </a:solidFill>
                <a:ea typeface="+mn-lt"/>
                <a:cs typeface="+mn-lt"/>
              </a:rPr>
              <a:t>For about one hundred years, thousands of First Nations children were systematically taken from their families, communities and culture, many never to be returned. These children are known as Stolen Generations survivors.</a:t>
            </a:r>
            <a:endParaRPr lang="en-US" dirty="0">
              <a:solidFill>
                <a:schemeClr val="bg1"/>
              </a:solidFill>
              <a:ea typeface="Calibri" panose="020F0502020204030204"/>
              <a:cs typeface="Calibri"/>
            </a:endParaRPr>
          </a:p>
        </p:txBody>
      </p:sp>
    </p:spTree>
    <p:extLst>
      <p:ext uri="{BB962C8B-B14F-4D97-AF65-F5344CB8AC3E}">
        <p14:creationId xmlns:p14="http://schemas.microsoft.com/office/powerpoint/2010/main" val="2340121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2B860-1736-4EE5-BD73-CDBF7B00F5C6}"/>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Calibri"/>
                <a:ea typeface="+mj-lt"/>
                <a:cs typeface="+mj-lt"/>
              </a:rPr>
              <a:t>Read book: </a:t>
            </a:r>
            <a:r>
              <a:rPr lang="en-US" sz="2800" b="1" i="1" dirty="0">
                <a:solidFill>
                  <a:schemeClr val="bg1"/>
                </a:solidFill>
                <a:latin typeface="Calibri"/>
                <a:ea typeface="+mj-lt"/>
                <a:cs typeface="+mj-lt"/>
              </a:rPr>
              <a:t>The Rabbits </a:t>
            </a:r>
            <a:r>
              <a:rPr lang="en-US" sz="2800" b="1" dirty="0">
                <a:solidFill>
                  <a:schemeClr val="bg1"/>
                </a:solidFill>
                <a:latin typeface="Calibri"/>
                <a:ea typeface="+mj-lt"/>
                <a:cs typeface="+mj-lt"/>
              </a:rPr>
              <a:t>by John Marsden and Shaun Tan</a:t>
            </a:r>
          </a:p>
        </p:txBody>
      </p:sp>
      <p:pic>
        <p:nvPicPr>
          <p:cNvPr id="3" name="Picture 2" descr="A book cover with a picture of a ship&#10;&#10;Description automatically generated">
            <a:extLst>
              <a:ext uri="{FF2B5EF4-FFF2-40B4-BE49-F238E27FC236}">
                <a16:creationId xmlns:a16="http://schemas.microsoft.com/office/drawing/2014/main" id="{D5F122EA-5290-990A-E077-6B6ADEC0757A}"/>
              </a:ext>
            </a:extLst>
          </p:cNvPr>
          <p:cNvPicPr>
            <a:picLocks noChangeAspect="1"/>
          </p:cNvPicPr>
          <p:nvPr/>
        </p:nvPicPr>
        <p:blipFill rotWithShape="1">
          <a:blip r:embed="rId3">
            <a:extLst>
              <a:ext uri="{28A0092B-C50C-407E-A947-70E740481C1C}">
                <a14:useLocalDpi xmlns:a14="http://schemas.microsoft.com/office/drawing/2010/main" val="0"/>
              </a:ext>
            </a:extLst>
          </a:blip>
          <a:srcRect l="18887" r="19393" b="207"/>
          <a:stretch/>
        </p:blipFill>
        <p:spPr>
          <a:xfrm>
            <a:off x="4316819" y="1744293"/>
            <a:ext cx="3528130" cy="4652369"/>
          </a:xfrm>
          <a:prstGeom prst="rect">
            <a:avLst/>
          </a:prstGeom>
        </p:spPr>
      </p:pic>
    </p:spTree>
    <p:extLst>
      <p:ext uri="{BB962C8B-B14F-4D97-AF65-F5344CB8AC3E}">
        <p14:creationId xmlns:p14="http://schemas.microsoft.com/office/powerpoint/2010/main" val="1342674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9CB2-79DD-4569-1889-F357C1B319E1}"/>
              </a:ext>
            </a:extLst>
          </p:cNvPr>
          <p:cNvSpPr txBox="1">
            <a:spLocks/>
          </p:cNvSpPr>
          <p:nvPr/>
        </p:nvSpPr>
        <p:spPr>
          <a:xfrm>
            <a:off x="3893545" y="866429"/>
            <a:ext cx="4404909"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a:ea typeface="+mj-lt"/>
                <a:cs typeface="+mj-lt"/>
              </a:rPr>
              <a:t>Perspective Activity</a:t>
            </a:r>
          </a:p>
        </p:txBody>
      </p:sp>
      <p:pic>
        <p:nvPicPr>
          <p:cNvPr id="3" name="Picture 2" descr="A white sheet with pink lines&#10;&#10;Description automatically generated">
            <a:extLst>
              <a:ext uri="{FF2B5EF4-FFF2-40B4-BE49-F238E27FC236}">
                <a16:creationId xmlns:a16="http://schemas.microsoft.com/office/drawing/2014/main" id="{66F61DB3-4851-F731-2EA8-1FF3EBE5A8B4}"/>
              </a:ext>
            </a:extLst>
          </p:cNvPr>
          <p:cNvPicPr>
            <a:picLocks noChangeAspect="1"/>
          </p:cNvPicPr>
          <p:nvPr/>
        </p:nvPicPr>
        <p:blipFill rotWithShape="1">
          <a:blip r:embed="rId3">
            <a:extLst>
              <a:ext uri="{28A0092B-C50C-407E-A947-70E740481C1C}">
                <a14:useLocalDpi xmlns:a14="http://schemas.microsoft.com/office/drawing/2010/main" val="0"/>
              </a:ext>
            </a:extLst>
          </a:blip>
          <a:srcRect r="-308" b="62805"/>
          <a:stretch/>
        </p:blipFill>
        <p:spPr>
          <a:xfrm rot="21060000">
            <a:off x="1180238" y="2453992"/>
            <a:ext cx="5340597" cy="2984049"/>
          </a:xfrm>
          <a:prstGeom prst="rect">
            <a:avLst/>
          </a:prstGeom>
        </p:spPr>
      </p:pic>
      <p:pic>
        <p:nvPicPr>
          <p:cNvPr id="4" name="Picture 3" descr="A book cover with a picture of a ship&#10;&#10;Description automatically generated">
            <a:extLst>
              <a:ext uri="{FF2B5EF4-FFF2-40B4-BE49-F238E27FC236}">
                <a16:creationId xmlns:a16="http://schemas.microsoft.com/office/drawing/2014/main" id="{C0790618-F73A-3B69-1046-C94F2388E863}"/>
              </a:ext>
            </a:extLst>
          </p:cNvPr>
          <p:cNvPicPr>
            <a:picLocks noChangeAspect="1"/>
          </p:cNvPicPr>
          <p:nvPr/>
        </p:nvPicPr>
        <p:blipFill rotWithShape="1">
          <a:blip r:embed="rId4">
            <a:extLst>
              <a:ext uri="{28A0092B-C50C-407E-A947-70E740481C1C}">
                <a14:useLocalDpi xmlns:a14="http://schemas.microsoft.com/office/drawing/2010/main" val="0"/>
              </a:ext>
            </a:extLst>
          </a:blip>
          <a:srcRect l="18851" t="-70" r="19742" b="101"/>
          <a:stretch/>
        </p:blipFill>
        <p:spPr>
          <a:xfrm rot="1417730">
            <a:off x="6941699" y="2040534"/>
            <a:ext cx="2748920" cy="3652116"/>
          </a:xfrm>
          <a:prstGeom prst="rect">
            <a:avLst/>
          </a:prstGeom>
        </p:spPr>
      </p:pic>
    </p:spTree>
    <p:extLst>
      <p:ext uri="{BB962C8B-B14F-4D97-AF65-F5344CB8AC3E}">
        <p14:creationId xmlns:p14="http://schemas.microsoft.com/office/powerpoint/2010/main" val="3254904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6107-5DE3-748A-D238-CC088A10E9CB}"/>
              </a:ext>
            </a:extLst>
          </p:cNvPr>
          <p:cNvSpPr txBox="1">
            <a:spLocks/>
          </p:cNvSpPr>
          <p:nvPr/>
        </p:nvSpPr>
        <p:spPr>
          <a:xfrm>
            <a:off x="2894262" y="836209"/>
            <a:ext cx="6405376"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200" b="1" dirty="0">
                <a:solidFill>
                  <a:schemeClr val="bg1"/>
                </a:solidFill>
                <a:latin typeface="Calibri"/>
                <a:ea typeface="+mj-lt"/>
                <a:cs typeface="+mj-lt"/>
              </a:rPr>
              <a:t>Responding to illustrations</a:t>
            </a:r>
          </a:p>
        </p:txBody>
      </p:sp>
      <p:pic>
        <p:nvPicPr>
          <p:cNvPr id="3" name="Picture 2" descr="A book cover with a picture of a ship&#10;&#10;Description automatically generated">
            <a:extLst>
              <a:ext uri="{FF2B5EF4-FFF2-40B4-BE49-F238E27FC236}">
                <a16:creationId xmlns:a16="http://schemas.microsoft.com/office/drawing/2014/main" id="{9A05F7CF-385D-9070-D66D-914A5EAD7743}"/>
              </a:ext>
            </a:extLst>
          </p:cNvPr>
          <p:cNvPicPr>
            <a:picLocks noChangeAspect="1"/>
          </p:cNvPicPr>
          <p:nvPr/>
        </p:nvPicPr>
        <p:blipFill rotWithShape="1">
          <a:blip r:embed="rId3">
            <a:extLst>
              <a:ext uri="{28A0092B-C50C-407E-A947-70E740481C1C}">
                <a14:useLocalDpi xmlns:a14="http://schemas.microsoft.com/office/drawing/2010/main" val="0"/>
              </a:ext>
            </a:extLst>
          </a:blip>
          <a:srcRect l="18875" r="18628"/>
          <a:stretch/>
        </p:blipFill>
        <p:spPr>
          <a:xfrm rot="20442434">
            <a:off x="446122" y="325203"/>
            <a:ext cx="2281531" cy="2977293"/>
          </a:xfrm>
          <a:prstGeom prst="rect">
            <a:avLst/>
          </a:prstGeom>
        </p:spPr>
      </p:pic>
      <p:pic>
        <p:nvPicPr>
          <p:cNvPr id="4" name="Picture 3" descr="A book with a picture of a group of birds and a sign&#10;&#10;Description automatically generated with medium confidence">
            <a:extLst>
              <a:ext uri="{FF2B5EF4-FFF2-40B4-BE49-F238E27FC236}">
                <a16:creationId xmlns:a16="http://schemas.microsoft.com/office/drawing/2014/main" id="{0626A37F-ACB4-39A3-0C83-B58D95C7E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16" y="1671090"/>
            <a:ext cx="6004979" cy="4529470"/>
          </a:xfrm>
          <a:prstGeom prst="rect">
            <a:avLst/>
          </a:prstGeom>
        </p:spPr>
      </p:pic>
      <p:sp>
        <p:nvSpPr>
          <p:cNvPr id="5" name="TextBox 4">
            <a:extLst>
              <a:ext uri="{FF2B5EF4-FFF2-40B4-BE49-F238E27FC236}">
                <a16:creationId xmlns:a16="http://schemas.microsoft.com/office/drawing/2014/main" id="{8FEF0583-58C5-51FD-2BBF-CD01177D33F1}"/>
              </a:ext>
            </a:extLst>
          </p:cNvPr>
          <p:cNvSpPr txBox="1"/>
          <p:nvPr/>
        </p:nvSpPr>
        <p:spPr>
          <a:xfrm>
            <a:off x="6745601" y="2327402"/>
            <a:ext cx="4899283" cy="350865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AU" sz="3000" b="1" dirty="0">
                <a:solidFill>
                  <a:schemeClr val="bg1"/>
                </a:solidFill>
                <a:cs typeface="Calibri"/>
              </a:rPr>
              <a:t>Worksheet 1</a:t>
            </a:r>
            <a:endParaRPr lang="en-US"/>
          </a:p>
          <a:p>
            <a:pPr marL="342900" indent="-342900">
              <a:buFont typeface="Arial" panose="020B0604020202020204" pitchFamily="34" charset="0"/>
              <a:buChar char="•"/>
            </a:pPr>
            <a:endParaRPr lang="en-AU" sz="2400" b="1" dirty="0">
              <a:solidFill>
                <a:schemeClr val="bg1"/>
              </a:solidFill>
              <a:ea typeface="Calibri" panose="020F0502020204030204"/>
              <a:cs typeface="Calibri" panose="020F0502020204030204"/>
            </a:endParaRPr>
          </a:p>
          <a:p>
            <a:pPr marL="457200" indent="-457200">
              <a:buFont typeface="Arial" panose="020B0604020202020204" pitchFamily="34" charset="0"/>
              <a:buChar char="•"/>
            </a:pPr>
            <a:r>
              <a:rPr lang="en-AU" sz="2400" i="1" dirty="0">
                <a:solidFill>
                  <a:schemeClr val="bg1"/>
                </a:solidFill>
              </a:rPr>
              <a:t>Colour</a:t>
            </a:r>
          </a:p>
          <a:p>
            <a:pPr marL="457200" indent="-457200">
              <a:buFont typeface="Arial" panose="020B0604020202020204" pitchFamily="34" charset="0"/>
              <a:buChar char="•"/>
            </a:pPr>
            <a:r>
              <a:rPr lang="en-AU" sz="2400" i="1" dirty="0">
                <a:solidFill>
                  <a:schemeClr val="bg1"/>
                </a:solidFill>
                <a:effectLst/>
              </a:rPr>
              <a:t>Composition (where things are in the illustration)</a:t>
            </a:r>
          </a:p>
          <a:p>
            <a:pPr marL="457200" indent="-457200">
              <a:buFont typeface="Arial" panose="020B0604020202020204" pitchFamily="34" charset="0"/>
              <a:buChar char="•"/>
            </a:pPr>
            <a:r>
              <a:rPr lang="en-AU" sz="2400" i="1" dirty="0">
                <a:solidFill>
                  <a:schemeClr val="bg1"/>
                </a:solidFill>
              </a:rPr>
              <a:t>Focus</a:t>
            </a:r>
          </a:p>
          <a:p>
            <a:pPr marL="457200" indent="-457200">
              <a:buFont typeface="Arial" panose="020B0604020202020204" pitchFamily="34" charset="0"/>
              <a:buChar char="•"/>
            </a:pPr>
            <a:r>
              <a:rPr lang="en-AU" sz="2400" i="1" dirty="0">
                <a:solidFill>
                  <a:schemeClr val="bg1"/>
                </a:solidFill>
                <a:effectLst/>
              </a:rPr>
              <a:t>Symbolism</a:t>
            </a:r>
          </a:p>
          <a:p>
            <a:pPr marL="342900" indent="-342900">
              <a:buFont typeface="Arial" panose="020B0604020202020204" pitchFamily="34" charset="0"/>
              <a:buChar char="•"/>
            </a:pPr>
            <a:endParaRPr lang="en-AU" sz="2400" b="1" dirty="0">
              <a:solidFill>
                <a:schemeClr val="bg1"/>
              </a:solidFill>
              <a:ea typeface="Calibri" panose="020F0502020204030204"/>
              <a:cs typeface="Calibri" panose="020F0502020204030204"/>
            </a:endParaRPr>
          </a:p>
          <a:p>
            <a:pPr marL="342900" indent="-342900" algn="ctr">
              <a:buFont typeface="Arial" panose="020B0604020202020204" pitchFamily="34" charset="0"/>
              <a:buChar char="•"/>
            </a:pPr>
            <a:endParaRPr lang="en-AU" sz="2400" b="1" i="1" dirty="0">
              <a:solidFill>
                <a:schemeClr val="bg1"/>
              </a:solidFill>
              <a:effectLst/>
              <a:ea typeface="Calibri" panose="020F0502020204030204"/>
              <a:cs typeface="Calibri"/>
            </a:endParaRPr>
          </a:p>
        </p:txBody>
      </p:sp>
    </p:spTree>
    <p:extLst>
      <p:ext uri="{BB962C8B-B14F-4D97-AF65-F5344CB8AC3E}">
        <p14:creationId xmlns:p14="http://schemas.microsoft.com/office/powerpoint/2010/main" val="301562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4AC0A86C-547F-C4BC-65D2-A7C3F40AFEF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AF672443-40D2-2B6E-42D2-16532C86A19B}"/>
              </a:ext>
            </a:extLst>
          </p:cNvPr>
          <p:cNvSpPr txBox="1">
            <a:spLocks/>
          </p:cNvSpPr>
          <p:nvPr/>
        </p:nvSpPr>
        <p:spPr>
          <a:xfrm>
            <a:off x="934299" y="2304193"/>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Conclusion:</a:t>
            </a:r>
          </a:p>
          <a:p>
            <a:pPr algn="ctr"/>
            <a:r>
              <a:rPr lang="en-US" sz="5000" b="1" dirty="0">
                <a:solidFill>
                  <a:schemeClr val="bg1"/>
                </a:solidFill>
                <a:latin typeface="Calibri"/>
                <a:ea typeface="+mj-lt"/>
                <a:cs typeface="+mj-lt"/>
              </a:rPr>
              <a:t>Share your thoughts and feelings</a:t>
            </a:r>
          </a:p>
        </p:txBody>
      </p:sp>
    </p:spTree>
    <p:extLst>
      <p:ext uri="{BB962C8B-B14F-4D97-AF65-F5344CB8AC3E}">
        <p14:creationId xmlns:p14="http://schemas.microsoft.com/office/powerpoint/2010/main" val="2702501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CB9EA35-0ACD-EA02-64B8-683797D8E250}"/>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1" y="950056"/>
            <a:ext cx="12192000"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dirty="0">
                <a:solidFill>
                  <a:schemeClr val="bg1"/>
                </a:solidFill>
                <a:latin typeface="+mn-lt"/>
              </a:rPr>
              <a:t>Activity 2: </a:t>
            </a:r>
          </a:p>
          <a:p>
            <a:pPr algn="ctr"/>
            <a:r>
              <a:rPr lang="en-US" sz="3600" b="1" dirty="0">
                <a:solidFill>
                  <a:schemeClr val="bg1"/>
                </a:solidFill>
                <a:latin typeface="+mn-lt"/>
              </a:rPr>
              <a:t>Timeline Activity</a:t>
            </a:r>
            <a:endParaRPr lang="en-US" dirty="0">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4A41CDE1-0126-62A0-9CCE-1BB9704BF1F4}"/>
              </a:ext>
            </a:extLst>
          </p:cNvPr>
          <p:cNvPicPr>
            <a:picLocks noChangeAspect="1"/>
          </p:cNvPicPr>
          <p:nvPr/>
        </p:nvPicPr>
        <p:blipFill rotWithShape="1">
          <a:blip r:embed="rId4">
            <a:extLst>
              <a:ext uri="{28A0092B-C50C-407E-A947-70E740481C1C}">
                <a14:useLocalDpi xmlns:a14="http://schemas.microsoft.com/office/drawing/2010/main" val="0"/>
              </a:ext>
            </a:extLst>
          </a:blip>
          <a:srcRect l="16145" t="43472" r="16251" b="23776"/>
          <a:stretch/>
        </p:blipFill>
        <p:spPr>
          <a:xfrm>
            <a:off x="-1" y="2427848"/>
            <a:ext cx="12191999" cy="4430152"/>
          </a:xfrm>
          <a:prstGeom prst="rect">
            <a:avLst/>
          </a:prstGeom>
        </p:spPr>
      </p:pic>
      <p:pic>
        <p:nvPicPr>
          <p:cNvPr id="2" name="Picture 1" descr="Text&#10;&#10;Description automatically generated">
            <a:extLst>
              <a:ext uri="{FF2B5EF4-FFF2-40B4-BE49-F238E27FC236}">
                <a16:creationId xmlns:a16="http://schemas.microsoft.com/office/drawing/2014/main" id="{76B3F109-CE51-F86A-617F-E8C2203D49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spTree>
    <p:extLst>
      <p:ext uri="{BB962C8B-B14F-4D97-AF65-F5344CB8AC3E}">
        <p14:creationId xmlns:p14="http://schemas.microsoft.com/office/powerpoint/2010/main" val="1008212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0D41-4740-FB4B-0C37-249EBF36DAEC}"/>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Calibri"/>
                <a:ea typeface="+mj-lt"/>
                <a:cs typeface="+mj-lt"/>
              </a:rPr>
              <a:t>Read book: </a:t>
            </a:r>
            <a:r>
              <a:rPr lang="en-US" sz="2800" b="1" i="1" dirty="0">
                <a:solidFill>
                  <a:schemeClr val="bg1"/>
                </a:solidFill>
                <a:latin typeface="Calibri"/>
                <a:ea typeface="+mj-lt"/>
                <a:cs typeface="+mj-lt"/>
              </a:rPr>
              <a:t>Sorry Day </a:t>
            </a:r>
            <a:r>
              <a:rPr lang="en-US" sz="2800" b="1" dirty="0">
                <a:solidFill>
                  <a:schemeClr val="bg1"/>
                </a:solidFill>
                <a:latin typeface="Calibri"/>
                <a:ea typeface="+mj-lt"/>
                <a:cs typeface="+mj-lt"/>
              </a:rPr>
              <a:t>by Coral Vass and Dub Leffler</a:t>
            </a:r>
          </a:p>
        </p:txBody>
      </p:sp>
      <p:pic>
        <p:nvPicPr>
          <p:cNvPr id="3" name="Picture 2" descr="A book cover with a child&amp;#39;s face&#10;&#10;Description automatically generated">
            <a:extLst>
              <a:ext uri="{FF2B5EF4-FFF2-40B4-BE49-F238E27FC236}">
                <a16:creationId xmlns:a16="http://schemas.microsoft.com/office/drawing/2014/main" id="{6DA1F6E4-FE07-C4FB-43B6-AF7F5921BD10}"/>
              </a:ext>
            </a:extLst>
          </p:cNvPr>
          <p:cNvPicPr>
            <a:picLocks noChangeAspect="1"/>
          </p:cNvPicPr>
          <p:nvPr/>
        </p:nvPicPr>
        <p:blipFill>
          <a:blip r:embed="rId3"/>
          <a:stretch>
            <a:fillRect/>
          </a:stretch>
        </p:blipFill>
        <p:spPr>
          <a:xfrm>
            <a:off x="3815898" y="1683843"/>
            <a:ext cx="4560203" cy="4560203"/>
          </a:xfrm>
          <a:prstGeom prst="rect">
            <a:avLst/>
          </a:prstGeom>
        </p:spPr>
      </p:pic>
    </p:spTree>
    <p:extLst>
      <p:ext uri="{BB962C8B-B14F-4D97-AF65-F5344CB8AC3E}">
        <p14:creationId xmlns:p14="http://schemas.microsoft.com/office/powerpoint/2010/main" val="3413396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B972322-E25F-DF67-A3D4-488FD4D91FE2}"/>
              </a:ext>
            </a:extLst>
          </p:cNvPr>
          <p:cNvSpPr txBox="1">
            <a:spLocks/>
          </p:cNvSpPr>
          <p:nvPr/>
        </p:nvSpPr>
        <p:spPr>
          <a:xfrm>
            <a:off x="744894" y="5703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b="1" dirty="0">
                <a:solidFill>
                  <a:schemeClr val="bg1"/>
                </a:solidFill>
                <a:latin typeface="+mn-lt"/>
              </a:rPr>
              <a:t>Acknowledgement</a:t>
            </a:r>
          </a:p>
        </p:txBody>
      </p:sp>
      <p:sp>
        <p:nvSpPr>
          <p:cNvPr id="14" name="Content Placeholder 2">
            <a:extLst>
              <a:ext uri="{FF2B5EF4-FFF2-40B4-BE49-F238E27FC236}">
                <a16:creationId xmlns:a16="http://schemas.microsoft.com/office/drawing/2014/main" id="{7A50F2EF-B09A-8B38-E721-FB88EA9DFC0E}"/>
              </a:ext>
            </a:extLst>
          </p:cNvPr>
          <p:cNvSpPr txBox="1">
            <a:spLocks/>
          </p:cNvSpPr>
          <p:nvPr/>
        </p:nvSpPr>
        <p:spPr>
          <a:xfrm>
            <a:off x="288767" y="1678703"/>
            <a:ext cx="5257192" cy="4716025"/>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AU">
              <a:solidFill>
                <a:schemeClr val="bg1"/>
              </a:solidFill>
            </a:endParaRPr>
          </a:p>
          <a:p>
            <a:pPr marL="0" indent="0">
              <a:buNone/>
            </a:pPr>
            <a:r>
              <a:rPr lang="en-AU">
                <a:solidFill>
                  <a:schemeClr val="bg1"/>
                </a:solidFill>
                <a:highlight>
                  <a:srgbClr val="000080"/>
                </a:highlight>
              </a:rPr>
              <a:t>[Name of school/class] </a:t>
            </a:r>
            <a:r>
              <a:rPr lang="en-US">
                <a:solidFill>
                  <a:schemeClr val="bg1"/>
                </a:solidFill>
              </a:rPr>
              <a:t>acknowledges Country, Custodians and Community of the lands on which we are on today </a:t>
            </a:r>
            <a:r>
              <a:rPr lang="en-US">
                <a:solidFill>
                  <a:schemeClr val="bg1"/>
                </a:solidFill>
                <a:highlight>
                  <a:srgbClr val="000080"/>
                </a:highlight>
              </a:rPr>
              <a:t>[insert name of land/ peoples]</a:t>
            </a:r>
            <a:r>
              <a:rPr lang="en-US">
                <a:solidFill>
                  <a:schemeClr val="bg1"/>
                </a:solidFill>
              </a:rPr>
              <a:t>.</a:t>
            </a:r>
            <a:endParaRPr lang="en-US">
              <a:solidFill>
                <a:schemeClr val="bg1"/>
              </a:solidFill>
              <a:highlight>
                <a:srgbClr val="000080"/>
              </a:highlight>
              <a:cs typeface="Calibri"/>
            </a:endParaRPr>
          </a:p>
          <a:p>
            <a:pPr marL="0" indent="0">
              <a:buNone/>
            </a:pPr>
            <a:r>
              <a:rPr lang="en-US">
                <a:solidFill>
                  <a:schemeClr val="bg1"/>
                </a:solidFill>
              </a:rPr>
              <a:t>We also pay our respects to Elders and to Stolen Generations survivors, of the Dreaming and of the here and now. </a:t>
            </a:r>
            <a:endParaRPr lang="en-US">
              <a:solidFill>
                <a:schemeClr val="bg1"/>
              </a:solidFill>
              <a:cs typeface="Calibri"/>
            </a:endParaRPr>
          </a:p>
          <a:p>
            <a:pPr marL="0" indent="0">
              <a:buNone/>
            </a:pPr>
            <a:r>
              <a:rPr lang="en-US">
                <a:solidFill>
                  <a:schemeClr val="bg1"/>
                </a:solidFill>
              </a:rPr>
              <a:t>We </a:t>
            </a:r>
            <a:r>
              <a:rPr lang="en-US" err="1">
                <a:solidFill>
                  <a:schemeClr val="bg1"/>
                </a:solidFill>
              </a:rPr>
              <a:t>recognise</a:t>
            </a:r>
            <a:r>
              <a:rPr lang="en-US">
                <a:solidFill>
                  <a:schemeClr val="bg1"/>
                </a:solidFill>
              </a:rPr>
              <a:t> the ongoing nature of trauma experiences for First Nations peoples and commit each day to survivor-led intergenerational healing.</a:t>
            </a:r>
            <a:endParaRPr lang="en-AU">
              <a:solidFill>
                <a:schemeClr val="bg1"/>
              </a:solidFill>
            </a:endParaRPr>
          </a:p>
        </p:txBody>
      </p:sp>
      <p:pic>
        <p:nvPicPr>
          <p:cNvPr id="15" name="Picture 2">
            <a:extLst>
              <a:ext uri="{FF2B5EF4-FFF2-40B4-BE49-F238E27FC236}">
                <a16:creationId xmlns:a16="http://schemas.microsoft.com/office/drawing/2014/main" id="{D49BAC63-EA7E-632E-8CF8-7F9F5A6AB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461" y="1135241"/>
            <a:ext cx="6018160" cy="458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94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5B29-6F9E-C495-6722-830B4D3F220E}"/>
              </a:ext>
            </a:extLst>
          </p:cNvPr>
          <p:cNvSpPr txBox="1">
            <a:spLocks/>
          </p:cNvSpPr>
          <p:nvPr/>
        </p:nvSpPr>
        <p:spPr>
          <a:xfrm>
            <a:off x="100823" y="677065"/>
            <a:ext cx="11997846"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dirty="0">
                <a:solidFill>
                  <a:schemeClr val="bg1"/>
                </a:solidFill>
                <a:latin typeface="+mn-lt"/>
                <a:ea typeface="+mj-lt"/>
                <a:cs typeface="+mj-lt"/>
              </a:rPr>
              <a:t>Video response:</a:t>
            </a:r>
            <a:r>
              <a:rPr lang="en-US" sz="2200" b="1" dirty="0">
                <a:solidFill>
                  <a:schemeClr val="bg1"/>
                </a:solidFill>
                <a:ea typeface="+mj-lt"/>
                <a:cs typeface="+mj-lt"/>
              </a:rPr>
              <a:t> The Story of the Healing Foundation</a:t>
            </a:r>
            <a:endParaRPr lang="en-AU" sz="2200" b="1" i="0" u="none" strike="noStrike" dirty="0">
              <a:solidFill>
                <a:schemeClr val="bg1"/>
              </a:solidFill>
              <a:effectLst/>
              <a:latin typeface="YouTube Sans"/>
              <a:cs typeface="Calibri Light"/>
            </a:endParaRPr>
          </a:p>
        </p:txBody>
      </p:sp>
      <p:pic>
        <p:nvPicPr>
          <p:cNvPr id="4" name="Online Media 3" title="The Story of the Healing Foundation">
            <a:hlinkClick r:id="" action="ppaction://media"/>
            <a:extLst>
              <a:ext uri="{FF2B5EF4-FFF2-40B4-BE49-F238E27FC236}">
                <a16:creationId xmlns:a16="http://schemas.microsoft.com/office/drawing/2014/main" id="{8299BD35-E831-9B70-0C31-BDEA9B4ED586}"/>
              </a:ext>
            </a:extLst>
          </p:cNvPr>
          <p:cNvPicPr>
            <a:picLocks noRot="1" noChangeAspect="1"/>
          </p:cNvPicPr>
          <p:nvPr>
            <a:videoFile r:link="rId1"/>
          </p:nvPr>
        </p:nvPicPr>
        <p:blipFill>
          <a:blip r:embed="rId4"/>
          <a:stretch>
            <a:fillRect/>
          </a:stretch>
        </p:blipFill>
        <p:spPr>
          <a:xfrm>
            <a:off x="2010475" y="1329518"/>
            <a:ext cx="8183965" cy="4857642"/>
          </a:xfrm>
          <a:prstGeom prst="rect">
            <a:avLst/>
          </a:prstGeom>
        </p:spPr>
      </p:pic>
    </p:spTree>
    <p:extLst>
      <p:ext uri="{BB962C8B-B14F-4D97-AF65-F5344CB8AC3E}">
        <p14:creationId xmlns:p14="http://schemas.microsoft.com/office/powerpoint/2010/main" val="54844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6684F-5D5D-B492-B0C9-E67B78B18ECA}"/>
              </a:ext>
            </a:extLst>
          </p:cNvPr>
          <p:cNvSpPr txBox="1">
            <a:spLocks/>
          </p:cNvSpPr>
          <p:nvPr/>
        </p:nvSpPr>
        <p:spPr>
          <a:xfrm>
            <a:off x="1290974" y="645762"/>
            <a:ext cx="9610048" cy="63528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chemeClr val="bg1"/>
                </a:solidFill>
                <a:latin typeface="Calibri"/>
                <a:ea typeface="+mj-lt"/>
                <a:cs typeface="+mj-lt"/>
              </a:rPr>
              <a:t>Creation of Timeline</a:t>
            </a:r>
          </a:p>
        </p:txBody>
      </p:sp>
      <p:pic>
        <p:nvPicPr>
          <p:cNvPr id="3" name="Picture 2" descr="A screenshot of a computer&#10;&#10;Description automatically generated">
            <a:extLst>
              <a:ext uri="{FF2B5EF4-FFF2-40B4-BE49-F238E27FC236}">
                <a16:creationId xmlns:a16="http://schemas.microsoft.com/office/drawing/2014/main" id="{7BB7A8FD-9483-4BA6-648A-CBA02C898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383" y="1300993"/>
            <a:ext cx="3371230" cy="5267547"/>
          </a:xfrm>
          <a:prstGeom prst="rect">
            <a:avLst/>
          </a:prstGeom>
        </p:spPr>
      </p:pic>
      <p:sp>
        <p:nvSpPr>
          <p:cNvPr id="4" name="Rectangle 3">
            <a:extLst>
              <a:ext uri="{FF2B5EF4-FFF2-40B4-BE49-F238E27FC236}">
                <a16:creationId xmlns:a16="http://schemas.microsoft.com/office/drawing/2014/main" id="{AFE5FDC0-965F-95BF-ADAB-80DC17C5A71E}"/>
              </a:ext>
            </a:extLst>
          </p:cNvPr>
          <p:cNvSpPr/>
          <p:nvPr/>
        </p:nvSpPr>
        <p:spPr>
          <a:xfrm>
            <a:off x="5358809" y="1484128"/>
            <a:ext cx="2700670" cy="5267547"/>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472868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720F-F8BC-42FD-08FC-C3148DFEC02D}"/>
              </a:ext>
            </a:extLst>
          </p:cNvPr>
          <p:cNvSpPr txBox="1">
            <a:spLocks/>
          </p:cNvSpPr>
          <p:nvPr/>
        </p:nvSpPr>
        <p:spPr>
          <a:xfrm>
            <a:off x="-1555743" y="660139"/>
            <a:ext cx="9610048" cy="63528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chemeClr val="bg1"/>
                </a:solidFill>
                <a:latin typeface="Calibri"/>
                <a:ea typeface="+mj-lt"/>
                <a:cs typeface="+mj-lt"/>
              </a:rPr>
              <a:t>Creation of Timeline: </a:t>
            </a:r>
            <a:r>
              <a:rPr lang="en-US" sz="3200" b="1" i="1" dirty="0">
                <a:solidFill>
                  <a:schemeClr val="bg1"/>
                </a:solidFill>
                <a:latin typeface="Calibri"/>
                <a:ea typeface="+mj-lt"/>
                <a:cs typeface="+mj-lt"/>
              </a:rPr>
              <a:t>Answers</a:t>
            </a:r>
          </a:p>
        </p:txBody>
      </p:sp>
      <p:pic>
        <p:nvPicPr>
          <p:cNvPr id="5" name="Picture 4" descr="A screenshot of a cell phone&#10;&#10;Description automatically generated">
            <a:extLst>
              <a:ext uri="{FF2B5EF4-FFF2-40B4-BE49-F238E27FC236}">
                <a16:creationId xmlns:a16="http://schemas.microsoft.com/office/drawing/2014/main" id="{43D00DBB-AA88-8A5A-BAF1-2B9D5EFA6783}"/>
              </a:ext>
            </a:extLst>
          </p:cNvPr>
          <p:cNvPicPr>
            <a:picLocks noChangeAspect="1"/>
          </p:cNvPicPr>
          <p:nvPr/>
        </p:nvPicPr>
        <p:blipFill>
          <a:blip r:embed="rId3"/>
          <a:stretch>
            <a:fillRect/>
          </a:stretch>
        </p:blipFill>
        <p:spPr>
          <a:xfrm>
            <a:off x="1185598" y="1374526"/>
            <a:ext cx="4608095" cy="4698505"/>
          </a:xfrm>
          <a:prstGeom prst="rect">
            <a:avLst/>
          </a:prstGeom>
        </p:spPr>
      </p:pic>
      <p:pic>
        <p:nvPicPr>
          <p:cNvPr id="6" name="Picture 5" descr="A close-up of a document&#10;&#10;Description automatically generated">
            <a:extLst>
              <a:ext uri="{FF2B5EF4-FFF2-40B4-BE49-F238E27FC236}">
                <a16:creationId xmlns:a16="http://schemas.microsoft.com/office/drawing/2014/main" id="{3982454C-40A4-DA88-9066-68E8376371B7}"/>
              </a:ext>
            </a:extLst>
          </p:cNvPr>
          <p:cNvPicPr>
            <a:picLocks noChangeAspect="1"/>
          </p:cNvPicPr>
          <p:nvPr/>
        </p:nvPicPr>
        <p:blipFill>
          <a:blip r:embed="rId4"/>
          <a:stretch>
            <a:fillRect/>
          </a:stretch>
        </p:blipFill>
        <p:spPr>
          <a:xfrm>
            <a:off x="6313289" y="830228"/>
            <a:ext cx="4477752" cy="5195272"/>
          </a:xfrm>
          <a:prstGeom prst="rect">
            <a:avLst/>
          </a:prstGeom>
        </p:spPr>
      </p:pic>
    </p:spTree>
    <p:extLst>
      <p:ext uri="{BB962C8B-B14F-4D97-AF65-F5344CB8AC3E}">
        <p14:creationId xmlns:p14="http://schemas.microsoft.com/office/powerpoint/2010/main" val="3303993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627F1-92BC-54CF-D9C7-06916F145FEC}"/>
              </a:ext>
            </a:extLst>
          </p:cNvPr>
          <p:cNvSpPr txBox="1">
            <a:spLocks/>
          </p:cNvSpPr>
          <p:nvPr/>
        </p:nvSpPr>
        <p:spPr>
          <a:xfrm>
            <a:off x="1290974" y="645762"/>
            <a:ext cx="9610048" cy="63528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chemeClr val="bg1"/>
                </a:solidFill>
                <a:latin typeface="Calibri"/>
                <a:ea typeface="+mj-lt"/>
                <a:cs typeface="+mj-lt"/>
              </a:rPr>
              <a:t>Personal Timeline</a:t>
            </a:r>
          </a:p>
        </p:txBody>
      </p:sp>
      <p:pic>
        <p:nvPicPr>
          <p:cNvPr id="3" name="Picture 2" descr="A screenshot of a computer&#10;&#10;Description automatically generated">
            <a:extLst>
              <a:ext uri="{FF2B5EF4-FFF2-40B4-BE49-F238E27FC236}">
                <a16:creationId xmlns:a16="http://schemas.microsoft.com/office/drawing/2014/main" id="{1E5F8D48-9696-26A2-DFF7-AFB69EB08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566" y="1300993"/>
            <a:ext cx="3371230" cy="5267547"/>
          </a:xfrm>
          <a:prstGeom prst="rect">
            <a:avLst/>
          </a:prstGeom>
        </p:spPr>
      </p:pic>
      <p:sp>
        <p:nvSpPr>
          <p:cNvPr id="4" name="Rectangle 3">
            <a:extLst>
              <a:ext uri="{FF2B5EF4-FFF2-40B4-BE49-F238E27FC236}">
                <a16:creationId xmlns:a16="http://schemas.microsoft.com/office/drawing/2014/main" id="{1E97302E-892D-43F8-3CB7-6CCF60DDD609}"/>
              </a:ext>
            </a:extLst>
          </p:cNvPr>
          <p:cNvSpPr/>
          <p:nvPr/>
        </p:nvSpPr>
        <p:spPr>
          <a:xfrm>
            <a:off x="1739146" y="1505393"/>
            <a:ext cx="1722474" cy="5267547"/>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4D1C65BB-8ACA-1B3F-4201-EAEE388E99A9}"/>
              </a:ext>
            </a:extLst>
          </p:cNvPr>
          <p:cNvSpPr txBox="1"/>
          <p:nvPr/>
        </p:nvSpPr>
        <p:spPr>
          <a:xfrm>
            <a:off x="6125429" y="2166852"/>
            <a:ext cx="5293938" cy="34163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b="1" dirty="0">
                <a:solidFill>
                  <a:schemeClr val="bg1"/>
                </a:solidFill>
              </a:rPr>
              <a:t>Some events you could add to your timeline:</a:t>
            </a:r>
          </a:p>
          <a:p>
            <a:endParaRPr lang="en-AU" sz="2400" i="0" dirty="0">
              <a:solidFill>
                <a:schemeClr val="bg1"/>
              </a:solidFill>
              <a:effectLst/>
            </a:endParaRPr>
          </a:p>
          <a:p>
            <a:pPr marL="342900" indent="-342900">
              <a:buFont typeface="Arial" panose="020B0604020202020204" pitchFamily="34" charset="0"/>
              <a:buChar char="•"/>
            </a:pPr>
            <a:r>
              <a:rPr lang="en-AU" sz="2400" dirty="0">
                <a:solidFill>
                  <a:schemeClr val="bg1"/>
                </a:solidFill>
                <a:cs typeface="Calibri"/>
              </a:rPr>
              <a:t>the year you were born</a:t>
            </a:r>
            <a:endParaRPr lang="en-AU" sz="2400" dirty="0">
              <a:solidFill>
                <a:schemeClr val="bg1"/>
              </a:solidFill>
            </a:endParaRPr>
          </a:p>
          <a:p>
            <a:pPr marL="342900" indent="-342900">
              <a:buFont typeface="Arial" panose="020B0604020202020204" pitchFamily="34" charset="0"/>
              <a:buChar char="•"/>
            </a:pPr>
            <a:r>
              <a:rPr lang="en-AU" sz="2400" i="0" dirty="0">
                <a:solidFill>
                  <a:schemeClr val="bg1"/>
                </a:solidFill>
                <a:effectLst/>
              </a:rPr>
              <a:t>the year you started </a:t>
            </a:r>
            <a:r>
              <a:rPr lang="en-AU" sz="2400" i="0" dirty="0" err="1">
                <a:solidFill>
                  <a:schemeClr val="bg1"/>
                </a:solidFill>
                <a:effectLst/>
              </a:rPr>
              <a:t>started</a:t>
            </a:r>
            <a:r>
              <a:rPr lang="en-AU" sz="2400" i="0" dirty="0">
                <a:solidFill>
                  <a:schemeClr val="bg1"/>
                </a:solidFill>
                <a:effectLst/>
              </a:rPr>
              <a:t> school</a:t>
            </a:r>
            <a:endParaRPr lang="en-AU" dirty="0">
              <a:solidFill>
                <a:schemeClr val="bg1"/>
              </a:solidFill>
            </a:endParaRPr>
          </a:p>
          <a:p>
            <a:pPr marL="342900" indent="-342900">
              <a:buFont typeface="Arial" panose="020B0604020202020204" pitchFamily="34" charset="0"/>
              <a:buChar char="•"/>
            </a:pPr>
            <a:r>
              <a:rPr lang="en-AU" sz="2400" i="0" dirty="0">
                <a:solidFill>
                  <a:schemeClr val="bg1"/>
                </a:solidFill>
                <a:effectLst/>
              </a:rPr>
              <a:t>the year your brothers and sisters were born</a:t>
            </a:r>
            <a:endParaRPr lang="en-AU" sz="2400" i="0" dirty="0">
              <a:solidFill>
                <a:schemeClr val="bg1"/>
              </a:solidFill>
              <a:effectLst/>
              <a:cs typeface="Calibri"/>
            </a:endParaRPr>
          </a:p>
          <a:p>
            <a:pPr marL="342900" indent="-342900">
              <a:buFont typeface="Arial" panose="020B0604020202020204" pitchFamily="34" charset="0"/>
              <a:buChar char="•"/>
            </a:pPr>
            <a:r>
              <a:rPr lang="en-AU" sz="2400" i="0" dirty="0">
                <a:solidFill>
                  <a:schemeClr val="bg1"/>
                </a:solidFill>
                <a:effectLst/>
              </a:rPr>
              <a:t>the year your parents, guardians or grandparents were born.</a:t>
            </a:r>
            <a:endParaRPr lang="en-AU" sz="2400" i="0" dirty="0">
              <a:solidFill>
                <a:schemeClr val="bg1"/>
              </a:solidFill>
              <a:effectLst/>
              <a:cs typeface="Calibri"/>
            </a:endParaRPr>
          </a:p>
        </p:txBody>
      </p:sp>
    </p:spTree>
    <p:extLst>
      <p:ext uri="{BB962C8B-B14F-4D97-AF65-F5344CB8AC3E}">
        <p14:creationId xmlns:p14="http://schemas.microsoft.com/office/powerpoint/2010/main" val="4277807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506571F4-7FD1-8843-D7C9-7E7D86E6802C}"/>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8AE72E1A-A609-1F33-801C-AE2969CE19C5}"/>
              </a:ext>
            </a:extLst>
          </p:cNvPr>
          <p:cNvSpPr txBox="1">
            <a:spLocks/>
          </p:cNvSpPr>
          <p:nvPr/>
        </p:nvSpPr>
        <p:spPr>
          <a:xfrm>
            <a:off x="934299" y="2304193"/>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Conclusion:</a:t>
            </a:r>
          </a:p>
          <a:p>
            <a:pPr algn="ctr"/>
            <a:r>
              <a:rPr lang="en-US" sz="5000" b="1" dirty="0">
                <a:solidFill>
                  <a:schemeClr val="bg1"/>
                </a:solidFill>
                <a:latin typeface="Calibri"/>
                <a:ea typeface="+mj-lt"/>
                <a:cs typeface="+mj-lt"/>
              </a:rPr>
              <a:t>Share your learning</a:t>
            </a:r>
          </a:p>
        </p:txBody>
      </p:sp>
    </p:spTree>
    <p:extLst>
      <p:ext uri="{BB962C8B-B14F-4D97-AF65-F5344CB8AC3E}">
        <p14:creationId xmlns:p14="http://schemas.microsoft.com/office/powerpoint/2010/main" val="3349890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D3087-C41D-CCAB-044F-B294F4F27DE2}"/>
              </a:ext>
            </a:extLst>
          </p:cNvPr>
          <p:cNvSpPr txBox="1"/>
          <p:nvPr/>
        </p:nvSpPr>
        <p:spPr>
          <a:xfrm>
            <a:off x="4867275" y="33432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itle 1">
            <a:extLst>
              <a:ext uri="{FF2B5EF4-FFF2-40B4-BE49-F238E27FC236}">
                <a16:creationId xmlns:a16="http://schemas.microsoft.com/office/drawing/2014/main" id="{EF39603B-2B7E-5E7C-032B-7B7BB0525A71}"/>
              </a:ext>
            </a:extLst>
          </p:cNvPr>
          <p:cNvSpPr txBox="1">
            <a:spLocks/>
          </p:cNvSpPr>
          <p:nvPr/>
        </p:nvSpPr>
        <p:spPr>
          <a:xfrm>
            <a:off x="4220872" y="3233155"/>
            <a:ext cx="6680675" cy="253488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4400" b="1" dirty="0">
                <a:solidFill>
                  <a:schemeClr val="bg1"/>
                </a:solidFill>
                <a:latin typeface="+mn-lt"/>
              </a:rPr>
              <a:t>Activity </a:t>
            </a:r>
            <a:r>
              <a:rPr lang="en-US" sz="4400" b="1" dirty="0">
                <a:solidFill>
                  <a:schemeClr val="bg1"/>
                </a:solidFill>
              </a:rPr>
              <a:t>3</a:t>
            </a:r>
            <a:r>
              <a:rPr lang="en-US" sz="4400" b="1" dirty="0">
                <a:solidFill>
                  <a:schemeClr val="bg1"/>
                </a:solidFill>
                <a:latin typeface="+mn-lt"/>
              </a:rPr>
              <a:t>: </a:t>
            </a:r>
            <a:br>
              <a:rPr lang="en-US" sz="4400" b="1" dirty="0">
                <a:solidFill>
                  <a:schemeClr val="bg1"/>
                </a:solidFill>
                <a:latin typeface="+mn-lt"/>
              </a:rPr>
            </a:br>
            <a:r>
              <a:rPr lang="en-US" sz="4400" b="1" dirty="0">
                <a:solidFill>
                  <a:schemeClr val="bg1"/>
                </a:solidFill>
                <a:latin typeface="Calibri"/>
                <a:cs typeface="Calibri"/>
              </a:rPr>
              <a:t>Listening to Stories</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6F472DF6-B418-8293-DDBE-A60059E81849}"/>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20644" t="14389" r="20379" b="25532"/>
          <a:stretch/>
        </p:blipFill>
        <p:spPr>
          <a:xfrm>
            <a:off x="1290453" y="3103419"/>
            <a:ext cx="2348660" cy="2392483"/>
          </a:xfrm>
          <a:prstGeom prst="rect">
            <a:avLst/>
          </a:prstGeom>
        </p:spPr>
      </p:pic>
      <p:pic>
        <p:nvPicPr>
          <p:cNvPr id="2" name="Picture 1" descr="A black background with a logo and white text&#10;&#10;Description automatically generated">
            <a:extLst>
              <a:ext uri="{FF2B5EF4-FFF2-40B4-BE49-F238E27FC236}">
                <a16:creationId xmlns:a16="http://schemas.microsoft.com/office/drawing/2014/main" id="{35C9EFEE-9D24-AB60-8079-EE838A591879}"/>
              </a:ext>
            </a:extLst>
          </p:cNvPr>
          <p:cNvPicPr>
            <a:picLocks noChangeAspect="1"/>
          </p:cNvPicPr>
          <p:nvPr/>
        </p:nvPicPr>
        <p:blipFill>
          <a:blip r:embed="rId4"/>
          <a:stretch>
            <a:fillRect/>
          </a:stretch>
        </p:blipFill>
        <p:spPr>
          <a:xfrm>
            <a:off x="170584" y="406111"/>
            <a:ext cx="4040332" cy="2293794"/>
          </a:xfrm>
          <a:prstGeom prst="rect">
            <a:avLst/>
          </a:prstGeom>
        </p:spPr>
      </p:pic>
      <p:pic>
        <p:nvPicPr>
          <p:cNvPr id="4" name="Picture 3" descr="A person wearing a red shirt and a necklace&#10;&#10;Description automatically generated">
            <a:extLst>
              <a:ext uri="{FF2B5EF4-FFF2-40B4-BE49-F238E27FC236}">
                <a16:creationId xmlns:a16="http://schemas.microsoft.com/office/drawing/2014/main" id="{142CA737-3E77-881E-76C8-500E185CE662}"/>
              </a:ext>
            </a:extLst>
          </p:cNvPr>
          <p:cNvPicPr>
            <a:picLocks noChangeAspect="1"/>
          </p:cNvPicPr>
          <p:nvPr/>
        </p:nvPicPr>
        <p:blipFill>
          <a:blip r:embed="rId5"/>
          <a:stretch>
            <a:fillRect/>
          </a:stretch>
        </p:blipFill>
        <p:spPr>
          <a:xfrm>
            <a:off x="8930986" y="1782040"/>
            <a:ext cx="3036744" cy="1651290"/>
          </a:xfrm>
          <a:prstGeom prst="rect">
            <a:avLst/>
          </a:prstGeom>
        </p:spPr>
      </p:pic>
      <p:pic>
        <p:nvPicPr>
          <p:cNvPr id="5" name="Picture 4" descr="A person with glasses on her head&#10;&#10;Description automatically generated">
            <a:extLst>
              <a:ext uri="{FF2B5EF4-FFF2-40B4-BE49-F238E27FC236}">
                <a16:creationId xmlns:a16="http://schemas.microsoft.com/office/drawing/2014/main" id="{939AC8F8-531C-7AFE-0F53-A9118252DDC7}"/>
              </a:ext>
            </a:extLst>
          </p:cNvPr>
          <p:cNvPicPr>
            <a:picLocks noChangeAspect="1"/>
          </p:cNvPicPr>
          <p:nvPr/>
        </p:nvPicPr>
        <p:blipFill>
          <a:blip r:embed="rId6"/>
          <a:stretch>
            <a:fillRect/>
          </a:stretch>
        </p:blipFill>
        <p:spPr>
          <a:xfrm>
            <a:off x="6995679" y="830406"/>
            <a:ext cx="2902528" cy="1656485"/>
          </a:xfrm>
          <a:prstGeom prst="rect">
            <a:avLst/>
          </a:prstGeom>
        </p:spPr>
      </p:pic>
      <p:pic>
        <p:nvPicPr>
          <p:cNvPr id="6" name="Picture 5" descr="A person in a black shirt&#10;&#10;Description automatically generated">
            <a:extLst>
              <a:ext uri="{FF2B5EF4-FFF2-40B4-BE49-F238E27FC236}">
                <a16:creationId xmlns:a16="http://schemas.microsoft.com/office/drawing/2014/main" id="{5041060E-2CAF-5824-7FBD-0020710A2E75}"/>
              </a:ext>
            </a:extLst>
          </p:cNvPr>
          <p:cNvPicPr>
            <a:picLocks noChangeAspect="1"/>
          </p:cNvPicPr>
          <p:nvPr/>
        </p:nvPicPr>
        <p:blipFill>
          <a:blip r:embed="rId7"/>
          <a:stretch>
            <a:fillRect/>
          </a:stretch>
        </p:blipFill>
        <p:spPr>
          <a:xfrm>
            <a:off x="4769427" y="1610591"/>
            <a:ext cx="3013364" cy="1721428"/>
          </a:xfrm>
          <a:prstGeom prst="rect">
            <a:avLst/>
          </a:prstGeom>
        </p:spPr>
      </p:pic>
    </p:spTree>
    <p:extLst>
      <p:ext uri="{BB962C8B-B14F-4D97-AF65-F5344CB8AC3E}">
        <p14:creationId xmlns:p14="http://schemas.microsoft.com/office/powerpoint/2010/main" val="127561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6A247-D39F-77DB-980F-73A82F406E04}"/>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a:solidFill>
                  <a:schemeClr val="bg1"/>
                </a:solidFill>
                <a:latin typeface="Calibri"/>
                <a:ea typeface="+mj-lt"/>
                <a:cs typeface="+mj-lt"/>
              </a:rPr>
              <a:t>Read book: </a:t>
            </a:r>
            <a:r>
              <a:rPr lang="en-US" sz="3000" b="1" i="1" dirty="0">
                <a:solidFill>
                  <a:schemeClr val="bg1"/>
                </a:solidFill>
                <a:latin typeface="Calibri"/>
                <a:ea typeface="+mj-lt"/>
                <a:cs typeface="+mj-lt"/>
              </a:rPr>
              <a:t>Tell Me Why </a:t>
            </a:r>
            <a:r>
              <a:rPr lang="en-US" sz="3000" b="1" dirty="0">
                <a:solidFill>
                  <a:schemeClr val="bg1"/>
                </a:solidFill>
                <a:latin typeface="Calibri"/>
                <a:ea typeface="+mj-lt"/>
                <a:cs typeface="+mj-lt"/>
              </a:rPr>
              <a:t>by Robyn Templeton and Sarah Jackson</a:t>
            </a:r>
          </a:p>
        </p:txBody>
      </p:sp>
      <p:pic>
        <p:nvPicPr>
          <p:cNvPr id="3" name="Picture 2" descr="A book cover of a book&#10;&#10;Description automatically generated">
            <a:extLst>
              <a:ext uri="{FF2B5EF4-FFF2-40B4-BE49-F238E27FC236}">
                <a16:creationId xmlns:a16="http://schemas.microsoft.com/office/drawing/2014/main" id="{6FCC6AFA-EF72-2836-60E0-43610EAC8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007" y="1807371"/>
            <a:ext cx="6011985" cy="4761169"/>
          </a:xfrm>
          <a:prstGeom prst="rect">
            <a:avLst/>
          </a:prstGeom>
        </p:spPr>
      </p:pic>
    </p:spTree>
    <p:extLst>
      <p:ext uri="{BB962C8B-B14F-4D97-AF65-F5344CB8AC3E}">
        <p14:creationId xmlns:p14="http://schemas.microsoft.com/office/powerpoint/2010/main" val="685744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49468-08CD-A76D-9412-C0B289C38CE2}"/>
              </a:ext>
            </a:extLst>
          </p:cNvPr>
          <p:cNvSpPr txBox="1">
            <a:spLocks/>
          </p:cNvSpPr>
          <p:nvPr/>
        </p:nvSpPr>
        <p:spPr>
          <a:xfrm>
            <a:off x="1290976" y="646916"/>
            <a:ext cx="9610048" cy="63528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chemeClr val="bg1"/>
                </a:solidFill>
                <a:latin typeface="Calibri"/>
                <a:ea typeface="+mj-lt"/>
                <a:cs typeface="+mj-lt"/>
              </a:rPr>
              <a:t>Listening and Responding to stories</a:t>
            </a:r>
          </a:p>
        </p:txBody>
      </p:sp>
      <p:pic>
        <p:nvPicPr>
          <p:cNvPr id="3" name="Picture 2" descr="A person wearing a red shirt and a necklace&#10;&#10;Description automatically generated">
            <a:extLst>
              <a:ext uri="{FF2B5EF4-FFF2-40B4-BE49-F238E27FC236}">
                <a16:creationId xmlns:a16="http://schemas.microsoft.com/office/drawing/2014/main" id="{528DE06F-3105-6A0B-74BB-A45C76DE0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9312" y="1660616"/>
            <a:ext cx="4187395" cy="2378440"/>
          </a:xfrm>
          <a:prstGeom prst="rect">
            <a:avLst/>
          </a:prstGeom>
        </p:spPr>
      </p:pic>
      <p:pic>
        <p:nvPicPr>
          <p:cNvPr id="4" name="Picture 3" descr="A person in a black shirt&#10;&#10;Description automatically generated">
            <a:extLst>
              <a:ext uri="{FF2B5EF4-FFF2-40B4-BE49-F238E27FC236}">
                <a16:creationId xmlns:a16="http://schemas.microsoft.com/office/drawing/2014/main" id="{A5FA4C9D-3BBA-6C05-6EAB-6F0732657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342" y="4287978"/>
            <a:ext cx="4187430" cy="2404395"/>
          </a:xfrm>
          <a:prstGeom prst="rect">
            <a:avLst/>
          </a:prstGeom>
        </p:spPr>
      </p:pic>
      <p:pic>
        <p:nvPicPr>
          <p:cNvPr id="6" name="Picture 5" descr="A person with glasses on her head&#10;&#10;Description automatically generated">
            <a:extLst>
              <a:ext uri="{FF2B5EF4-FFF2-40B4-BE49-F238E27FC236}">
                <a16:creationId xmlns:a16="http://schemas.microsoft.com/office/drawing/2014/main" id="{00A68395-1E7B-10CD-8F99-920BA536F8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4604" y="1661543"/>
            <a:ext cx="4187430" cy="2383200"/>
          </a:xfrm>
          <a:prstGeom prst="rect">
            <a:avLst/>
          </a:prstGeom>
        </p:spPr>
      </p:pic>
    </p:spTree>
    <p:extLst>
      <p:ext uri="{BB962C8B-B14F-4D97-AF65-F5344CB8AC3E}">
        <p14:creationId xmlns:p14="http://schemas.microsoft.com/office/powerpoint/2010/main" val="2832201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50F87-3108-DAE6-D824-F8BD42C5BB9C}"/>
              </a:ext>
            </a:extLst>
          </p:cNvPr>
          <p:cNvSpPr txBox="1">
            <a:spLocks/>
          </p:cNvSpPr>
          <p:nvPr/>
        </p:nvSpPr>
        <p:spPr>
          <a:xfrm>
            <a:off x="100823" y="677065"/>
            <a:ext cx="11997846"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dirty="0">
                <a:solidFill>
                  <a:schemeClr val="bg1"/>
                </a:solidFill>
                <a:latin typeface="+mn-lt"/>
                <a:ea typeface="+mj-lt"/>
                <a:cs typeface="+mj-lt"/>
              </a:rPr>
              <a:t>Listening and responding to stories: Florence Onus </a:t>
            </a:r>
            <a:endParaRPr lang="en-AU" sz="3200" b="1" i="0" u="none" strike="noStrike" dirty="0">
              <a:solidFill>
                <a:schemeClr val="bg1"/>
              </a:solidFill>
              <a:effectLst/>
              <a:latin typeface="YouTube Sans"/>
            </a:endParaRPr>
          </a:p>
        </p:txBody>
      </p:sp>
      <p:pic>
        <p:nvPicPr>
          <p:cNvPr id="3" name="Online Media 2" title="Telling Our Stories – Our Stolen Generations (Florence Onus)">
            <a:hlinkClick r:id="" action="ppaction://media"/>
            <a:extLst>
              <a:ext uri="{FF2B5EF4-FFF2-40B4-BE49-F238E27FC236}">
                <a16:creationId xmlns:a16="http://schemas.microsoft.com/office/drawing/2014/main" id="{FF548A2B-83C2-F57A-66DC-750126F3E612}"/>
              </a:ext>
            </a:extLst>
          </p:cNvPr>
          <p:cNvPicPr>
            <a:picLocks noRot="1" noChangeAspect="1"/>
          </p:cNvPicPr>
          <p:nvPr>
            <a:videoFile r:link="rId1"/>
          </p:nvPr>
        </p:nvPicPr>
        <p:blipFill>
          <a:blip r:embed="rId4"/>
          <a:stretch>
            <a:fillRect/>
          </a:stretch>
        </p:blipFill>
        <p:spPr>
          <a:xfrm>
            <a:off x="1977292" y="1316404"/>
            <a:ext cx="8249138" cy="4823069"/>
          </a:xfrm>
          <a:prstGeom prst="rect">
            <a:avLst/>
          </a:prstGeom>
        </p:spPr>
      </p:pic>
    </p:spTree>
    <p:extLst>
      <p:ext uri="{BB962C8B-B14F-4D97-AF65-F5344CB8AC3E}">
        <p14:creationId xmlns:p14="http://schemas.microsoft.com/office/powerpoint/2010/main" val="1025550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984B0-885E-BBD8-9F65-362DC4B63C71}"/>
              </a:ext>
            </a:extLst>
          </p:cNvPr>
          <p:cNvSpPr txBox="1">
            <a:spLocks/>
          </p:cNvSpPr>
          <p:nvPr/>
        </p:nvSpPr>
        <p:spPr>
          <a:xfrm>
            <a:off x="100823" y="677065"/>
            <a:ext cx="11997846"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dirty="0">
                <a:solidFill>
                  <a:schemeClr val="bg1"/>
                </a:solidFill>
                <a:latin typeface="+mn-lt"/>
                <a:ea typeface="+mj-lt"/>
                <a:cs typeface="+mj-lt"/>
              </a:rPr>
              <a:t>Listening and responding to stories: Faye Clayton</a:t>
            </a:r>
            <a:endParaRPr lang="en-AU" sz="3200" b="1" i="0" u="none" strike="noStrike" dirty="0">
              <a:solidFill>
                <a:schemeClr val="bg1"/>
              </a:solidFill>
              <a:effectLst/>
              <a:latin typeface="YouTube Sans"/>
            </a:endParaRPr>
          </a:p>
        </p:txBody>
      </p:sp>
      <p:pic>
        <p:nvPicPr>
          <p:cNvPr id="4" name="Online Media 3" title="Telling Our Stories – Our Stolen Generations (Faye Clayton)">
            <a:hlinkClick r:id="" action="ppaction://media"/>
            <a:extLst>
              <a:ext uri="{FF2B5EF4-FFF2-40B4-BE49-F238E27FC236}">
                <a16:creationId xmlns:a16="http://schemas.microsoft.com/office/drawing/2014/main" id="{151FED0F-6569-7902-74FD-78C035438DD6}"/>
              </a:ext>
            </a:extLst>
          </p:cNvPr>
          <p:cNvPicPr>
            <a:picLocks noRot="1" noChangeAspect="1"/>
          </p:cNvPicPr>
          <p:nvPr>
            <a:videoFile r:link="rId1"/>
          </p:nvPr>
        </p:nvPicPr>
        <p:blipFill>
          <a:blip r:embed="rId4"/>
          <a:stretch>
            <a:fillRect/>
          </a:stretch>
        </p:blipFill>
        <p:spPr>
          <a:xfrm>
            <a:off x="1980406" y="1389856"/>
            <a:ext cx="8231187" cy="4745037"/>
          </a:xfrm>
          <a:prstGeom prst="rect">
            <a:avLst/>
          </a:prstGeom>
        </p:spPr>
      </p:pic>
    </p:spTree>
    <p:extLst>
      <p:ext uri="{BB962C8B-B14F-4D97-AF65-F5344CB8AC3E}">
        <p14:creationId xmlns:p14="http://schemas.microsoft.com/office/powerpoint/2010/main" val="3802251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525F5B9-8593-EEAA-F5E4-2CE07BF18483}"/>
              </a:ext>
            </a:extLst>
          </p:cNvPr>
          <p:cNvSpPr txBox="1">
            <a:spLocks/>
          </p:cNvSpPr>
          <p:nvPr/>
        </p:nvSpPr>
        <p:spPr>
          <a:xfrm>
            <a:off x="1437058" y="1032290"/>
            <a:ext cx="9587371" cy="46986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cs typeface="Calibri"/>
              </a:rPr>
              <a:t>Aboriginal and</a:t>
            </a:r>
            <a:r>
              <a:rPr lang="en-US" dirty="0">
                <a:solidFill>
                  <a:schemeClr val="bg1"/>
                </a:solidFill>
              </a:rPr>
              <a:t> Torres Strait Islander students and teachers should be aware that these resources may contain the names, images, and voices of deceased persons.</a:t>
            </a:r>
            <a:r>
              <a:rPr lang="en-US" b="1" dirty="0">
                <a:solidFill>
                  <a:schemeClr val="bg1"/>
                </a:solidFill>
              </a:rPr>
              <a:t> </a:t>
            </a:r>
            <a:endParaRPr lang="en-US" b="1" i="0" dirty="0">
              <a:solidFill>
                <a:schemeClr val="bg1"/>
              </a:solidFill>
              <a:effectLst/>
              <a:cs typeface="Calibri"/>
            </a:endParaRPr>
          </a:p>
        </p:txBody>
      </p:sp>
    </p:spTree>
    <p:extLst>
      <p:ext uri="{BB962C8B-B14F-4D97-AF65-F5344CB8AC3E}">
        <p14:creationId xmlns:p14="http://schemas.microsoft.com/office/powerpoint/2010/main" val="3437915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AE75-33BB-E7CF-7169-CCECE0A6F93F}"/>
              </a:ext>
            </a:extLst>
          </p:cNvPr>
          <p:cNvSpPr txBox="1">
            <a:spLocks/>
          </p:cNvSpPr>
          <p:nvPr/>
        </p:nvSpPr>
        <p:spPr>
          <a:xfrm>
            <a:off x="100823" y="677065"/>
            <a:ext cx="11997846"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dirty="0">
                <a:solidFill>
                  <a:schemeClr val="bg1"/>
                </a:solidFill>
                <a:latin typeface="+mn-lt"/>
                <a:ea typeface="+mj-lt"/>
                <a:cs typeface="+mj-lt"/>
              </a:rPr>
              <a:t>Listening and responding to stories: Michael Welsh</a:t>
            </a:r>
            <a:endParaRPr lang="en-AU" sz="3200" b="1" i="0" u="none" strike="noStrike" dirty="0">
              <a:solidFill>
                <a:schemeClr val="bg1"/>
              </a:solidFill>
              <a:effectLst/>
              <a:latin typeface="YouTube Sans"/>
            </a:endParaRPr>
          </a:p>
        </p:txBody>
      </p:sp>
      <p:pic>
        <p:nvPicPr>
          <p:cNvPr id="3" name="Online Media 2" title="Telling Our Stories – Our Stolen Generations (Michael Welsh)">
            <a:hlinkClick r:id="" action="ppaction://media"/>
            <a:extLst>
              <a:ext uri="{FF2B5EF4-FFF2-40B4-BE49-F238E27FC236}">
                <a16:creationId xmlns:a16="http://schemas.microsoft.com/office/drawing/2014/main" id="{1610CAC7-281C-2EA1-A382-A947783F5E22}"/>
              </a:ext>
            </a:extLst>
          </p:cNvPr>
          <p:cNvPicPr>
            <a:picLocks noRot="1" noChangeAspect="1"/>
          </p:cNvPicPr>
          <p:nvPr>
            <a:videoFile r:link="rId1"/>
          </p:nvPr>
        </p:nvPicPr>
        <p:blipFill>
          <a:blip r:embed="rId4"/>
          <a:stretch>
            <a:fillRect/>
          </a:stretch>
        </p:blipFill>
        <p:spPr>
          <a:xfrm>
            <a:off x="1956594" y="1413669"/>
            <a:ext cx="8266906" cy="4816474"/>
          </a:xfrm>
          <a:prstGeom prst="rect">
            <a:avLst/>
          </a:prstGeom>
        </p:spPr>
      </p:pic>
    </p:spTree>
    <p:extLst>
      <p:ext uri="{BB962C8B-B14F-4D97-AF65-F5344CB8AC3E}">
        <p14:creationId xmlns:p14="http://schemas.microsoft.com/office/powerpoint/2010/main" val="3278964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597FBB0B-BB4E-EE42-7CA8-899233DCE54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06D55528-08B3-4AF0-6FF9-02DD34A8CCA0}"/>
              </a:ext>
            </a:extLst>
          </p:cNvPr>
          <p:cNvSpPr txBox="1">
            <a:spLocks/>
          </p:cNvSpPr>
          <p:nvPr/>
        </p:nvSpPr>
        <p:spPr>
          <a:xfrm>
            <a:off x="934299" y="2304193"/>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Conclusion:</a:t>
            </a:r>
          </a:p>
          <a:p>
            <a:pPr algn="ctr"/>
            <a:r>
              <a:rPr lang="en-US" sz="5000" b="1" dirty="0">
                <a:solidFill>
                  <a:schemeClr val="bg1"/>
                </a:solidFill>
                <a:latin typeface="Calibri"/>
                <a:ea typeface="+mj-lt"/>
                <a:cs typeface="+mj-lt"/>
              </a:rPr>
              <a:t>Discuss similarities in the stories</a:t>
            </a:r>
          </a:p>
        </p:txBody>
      </p:sp>
    </p:spTree>
    <p:extLst>
      <p:ext uri="{BB962C8B-B14F-4D97-AF65-F5344CB8AC3E}">
        <p14:creationId xmlns:p14="http://schemas.microsoft.com/office/powerpoint/2010/main" val="2953504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CB9EA35-0ACD-EA02-64B8-683797D8E250}"/>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1" y="950056"/>
            <a:ext cx="12192000"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dirty="0">
                <a:solidFill>
                  <a:schemeClr val="bg1"/>
                </a:solidFill>
                <a:latin typeface="+mn-lt"/>
              </a:rPr>
              <a:t>Activity 4: </a:t>
            </a:r>
          </a:p>
          <a:p>
            <a:pPr algn="ctr"/>
            <a:r>
              <a:rPr lang="en-US" sz="3600" b="1" dirty="0">
                <a:solidFill>
                  <a:schemeClr val="bg1"/>
                </a:solidFill>
                <a:latin typeface="+mn-lt"/>
              </a:rPr>
              <a:t>Sharing learning and persuasive letter writing</a:t>
            </a:r>
            <a:endParaRPr lang="en-US" dirty="0"/>
          </a:p>
        </p:txBody>
      </p:sp>
      <p:pic>
        <p:nvPicPr>
          <p:cNvPr id="3" name="Picture 2" descr="A picture containing text&#10;&#10;Description automatically generated">
            <a:extLst>
              <a:ext uri="{FF2B5EF4-FFF2-40B4-BE49-F238E27FC236}">
                <a16:creationId xmlns:a16="http://schemas.microsoft.com/office/drawing/2014/main" id="{4A41CDE1-0126-62A0-9CCE-1BB9704BF1F4}"/>
              </a:ext>
            </a:extLst>
          </p:cNvPr>
          <p:cNvPicPr>
            <a:picLocks noChangeAspect="1"/>
          </p:cNvPicPr>
          <p:nvPr/>
        </p:nvPicPr>
        <p:blipFill rotWithShape="1">
          <a:blip r:embed="rId4">
            <a:extLst>
              <a:ext uri="{28A0092B-C50C-407E-A947-70E740481C1C}">
                <a14:useLocalDpi xmlns:a14="http://schemas.microsoft.com/office/drawing/2010/main" val="0"/>
              </a:ext>
            </a:extLst>
          </a:blip>
          <a:srcRect l="16145" t="43472" r="16251" b="23776"/>
          <a:stretch/>
        </p:blipFill>
        <p:spPr>
          <a:xfrm>
            <a:off x="-1" y="2427848"/>
            <a:ext cx="12191999" cy="4430152"/>
          </a:xfrm>
          <a:prstGeom prst="rect">
            <a:avLst/>
          </a:prstGeom>
        </p:spPr>
      </p:pic>
      <p:pic>
        <p:nvPicPr>
          <p:cNvPr id="2" name="Picture 1" descr="Text&#10;&#10;Description automatically generated">
            <a:extLst>
              <a:ext uri="{FF2B5EF4-FFF2-40B4-BE49-F238E27FC236}">
                <a16:creationId xmlns:a16="http://schemas.microsoft.com/office/drawing/2014/main" id="{9D693171-04D7-B477-0DB5-0C87AEFA7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spTree>
    <p:extLst>
      <p:ext uri="{BB962C8B-B14F-4D97-AF65-F5344CB8AC3E}">
        <p14:creationId xmlns:p14="http://schemas.microsoft.com/office/powerpoint/2010/main" val="1434699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B92E4-5E78-4F6F-E215-34E5EE733F03}"/>
              </a:ext>
            </a:extLst>
          </p:cNvPr>
          <p:cNvSpPr txBox="1">
            <a:spLocks/>
          </p:cNvSpPr>
          <p:nvPr/>
        </p:nvSpPr>
        <p:spPr>
          <a:xfrm>
            <a:off x="524" y="809223"/>
            <a:ext cx="12143375" cy="74248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a:ea typeface="+mj-lt"/>
                <a:cs typeface="+mj-lt"/>
              </a:rPr>
              <a:t>Persuasive Text</a:t>
            </a:r>
            <a:endParaRPr lang="en-US"/>
          </a:p>
        </p:txBody>
      </p:sp>
      <p:sp>
        <p:nvSpPr>
          <p:cNvPr id="3" name="Content Placeholder 2">
            <a:extLst>
              <a:ext uri="{FF2B5EF4-FFF2-40B4-BE49-F238E27FC236}">
                <a16:creationId xmlns:a16="http://schemas.microsoft.com/office/drawing/2014/main" id="{A7309D33-DE3E-E1B2-6218-9EDF4911D26C}"/>
              </a:ext>
            </a:extLst>
          </p:cNvPr>
          <p:cNvSpPr txBox="1">
            <a:spLocks/>
          </p:cNvSpPr>
          <p:nvPr/>
        </p:nvSpPr>
        <p:spPr>
          <a:xfrm>
            <a:off x="439722" y="2226728"/>
            <a:ext cx="6634892" cy="173352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dirty="0">
                <a:solidFill>
                  <a:schemeClr val="bg1"/>
                </a:solidFill>
                <a:latin typeface="Arial"/>
                <a:cs typeface="Arial"/>
              </a:rPr>
              <a:t>Write </a:t>
            </a:r>
            <a:r>
              <a:rPr lang="en-AU" sz="2800" i="0" u="none" strike="noStrike" dirty="0">
                <a:solidFill>
                  <a:schemeClr val="bg1"/>
                </a:solidFill>
                <a:effectLst/>
                <a:latin typeface="Arial"/>
                <a:cs typeface="Arial"/>
              </a:rPr>
              <a:t>a </a:t>
            </a:r>
            <a:r>
              <a:rPr lang="en-AU" sz="2800" dirty="0">
                <a:solidFill>
                  <a:schemeClr val="bg1"/>
                </a:solidFill>
                <a:latin typeface="Arial"/>
                <a:cs typeface="Arial"/>
              </a:rPr>
              <a:t>persuasive letter using:</a:t>
            </a:r>
            <a:endParaRPr lang="en-US" sz="2800" dirty="0">
              <a:solidFill>
                <a:schemeClr val="bg1"/>
              </a:solidFill>
            </a:endParaRPr>
          </a:p>
          <a:p>
            <a:pPr marL="457200" indent="-457200">
              <a:buFont typeface="Arial"/>
              <a:buChar char="•"/>
            </a:pPr>
            <a:r>
              <a:rPr lang="en-AU" sz="2500" dirty="0">
                <a:solidFill>
                  <a:schemeClr val="bg1"/>
                </a:solidFill>
                <a:latin typeface="Arial"/>
                <a:cs typeface="Arial"/>
              </a:rPr>
              <a:t>The worksheet from activity three</a:t>
            </a:r>
            <a:endParaRPr lang="en-AU" sz="2500" i="0" u="none" strike="noStrike" dirty="0">
              <a:solidFill>
                <a:schemeClr val="bg1"/>
              </a:solidFill>
              <a:effectLst/>
              <a:latin typeface="Arial"/>
              <a:cs typeface="Arial"/>
            </a:endParaRPr>
          </a:p>
          <a:p>
            <a:pPr marL="457200" indent="-457200">
              <a:buFont typeface="Arial"/>
              <a:buChar char="•"/>
            </a:pPr>
            <a:r>
              <a:rPr lang="en-AU" sz="2500" dirty="0">
                <a:solidFill>
                  <a:schemeClr val="bg1"/>
                </a:solidFill>
                <a:latin typeface="Arial"/>
                <a:cs typeface="Arial"/>
              </a:rPr>
              <a:t>The Planning Your Letter template </a:t>
            </a:r>
          </a:p>
          <a:p>
            <a:endParaRPr lang="en-AU" sz="2500" dirty="0">
              <a:solidFill>
                <a:schemeClr val="bg1"/>
              </a:solidFill>
              <a:cs typeface="Calibri"/>
            </a:endParaRPr>
          </a:p>
        </p:txBody>
      </p:sp>
      <p:grpSp>
        <p:nvGrpSpPr>
          <p:cNvPr id="14" name="Group 13">
            <a:extLst>
              <a:ext uri="{FF2B5EF4-FFF2-40B4-BE49-F238E27FC236}">
                <a16:creationId xmlns:a16="http://schemas.microsoft.com/office/drawing/2014/main" id="{DD121AB4-9D35-1A21-DB04-BC3C4111ABDD}"/>
              </a:ext>
            </a:extLst>
          </p:cNvPr>
          <p:cNvGrpSpPr/>
          <p:nvPr/>
        </p:nvGrpSpPr>
        <p:grpSpPr>
          <a:xfrm>
            <a:off x="5098211" y="2927194"/>
            <a:ext cx="3864633" cy="3934994"/>
            <a:chOff x="612475" y="2754666"/>
            <a:chExt cx="3864633" cy="3934994"/>
          </a:xfrm>
        </p:grpSpPr>
        <p:pic>
          <p:nvPicPr>
            <p:cNvPr id="6" name="Picture 5">
              <a:extLst>
                <a:ext uri="{FF2B5EF4-FFF2-40B4-BE49-F238E27FC236}">
                  <a16:creationId xmlns:a16="http://schemas.microsoft.com/office/drawing/2014/main" id="{9CEFB517-9D19-465D-8C03-0955C57009FD}"/>
                </a:ext>
              </a:extLst>
            </p:cNvPr>
            <p:cNvPicPr>
              <a:picLocks noChangeAspect="1"/>
            </p:cNvPicPr>
            <p:nvPr/>
          </p:nvPicPr>
          <p:blipFill>
            <a:blip r:embed="rId3"/>
            <a:stretch>
              <a:fillRect/>
            </a:stretch>
          </p:blipFill>
          <p:spPr>
            <a:xfrm>
              <a:off x="612475" y="2754666"/>
              <a:ext cx="3864633" cy="3934994"/>
            </a:xfrm>
            <a:prstGeom prst="rect">
              <a:avLst/>
            </a:prstGeom>
          </p:spPr>
        </p:pic>
        <p:sp>
          <p:nvSpPr>
            <p:cNvPr id="4" name="Content Placeholder 2">
              <a:extLst>
                <a:ext uri="{FF2B5EF4-FFF2-40B4-BE49-F238E27FC236}">
                  <a16:creationId xmlns:a16="http://schemas.microsoft.com/office/drawing/2014/main" id="{E6339338-781C-EE93-8DBA-6607F08BE550}"/>
                </a:ext>
              </a:extLst>
            </p:cNvPr>
            <p:cNvSpPr txBox="1">
              <a:spLocks/>
            </p:cNvSpPr>
            <p:nvPr/>
          </p:nvSpPr>
          <p:spPr>
            <a:xfrm rot="840000">
              <a:off x="867317" y="3792174"/>
              <a:ext cx="3198704" cy="200669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2400" dirty="0">
                  <a:solidFill>
                    <a:schemeClr val="bg1"/>
                  </a:solidFill>
                  <a:latin typeface="Arial"/>
                  <a:cs typeface="Arial"/>
                </a:rPr>
                <a:t>Features of a persuasive letter</a:t>
              </a:r>
            </a:p>
            <a:p>
              <a:pPr marL="514350" indent="-514350" algn="ctr">
                <a:buAutoNum type="arabicPeriod"/>
              </a:pPr>
              <a:r>
                <a:rPr lang="en-AU" sz="2000" dirty="0">
                  <a:solidFill>
                    <a:schemeClr val="bg1"/>
                  </a:solidFill>
                  <a:latin typeface="Arial"/>
                  <a:cs typeface="Arial"/>
                </a:rPr>
                <a:t>Repetition </a:t>
              </a:r>
            </a:p>
            <a:p>
              <a:pPr marL="514350" indent="-514350" algn="ctr">
                <a:buFontTx/>
                <a:buAutoNum type="arabicPeriod"/>
              </a:pPr>
              <a:r>
                <a:rPr lang="en-AU" sz="2000" dirty="0">
                  <a:solidFill>
                    <a:schemeClr val="bg1"/>
                  </a:solidFill>
                  <a:latin typeface="Arial"/>
                  <a:cs typeface="Arial"/>
                </a:rPr>
                <a:t>Rhetorical questions </a:t>
              </a:r>
            </a:p>
            <a:p>
              <a:pPr marL="514350" indent="-514350" algn="ctr">
                <a:buAutoNum type="arabicPeriod"/>
              </a:pPr>
              <a:r>
                <a:rPr lang="en-AU" sz="2000" dirty="0">
                  <a:solidFill>
                    <a:schemeClr val="bg1"/>
                  </a:solidFill>
                  <a:latin typeface="Arial"/>
                  <a:cs typeface="Arial"/>
                </a:rPr>
                <a:t>Emotive language</a:t>
              </a:r>
            </a:p>
            <a:p>
              <a:pPr marL="971550" lvl="1" indent="-514350" algn="ctr">
                <a:buFont typeface="Arial"/>
                <a:buChar char="•"/>
              </a:pPr>
              <a:endParaRPr lang="en-AU" sz="2000" dirty="0">
                <a:solidFill>
                  <a:schemeClr val="bg1"/>
                </a:solidFill>
                <a:latin typeface="Arial"/>
                <a:cs typeface="Arial"/>
              </a:endParaRPr>
            </a:p>
            <a:p>
              <a:pPr algn="ctr"/>
              <a:endParaRPr lang="en-AU" sz="2000" dirty="0">
                <a:solidFill>
                  <a:schemeClr val="bg1"/>
                </a:solidFill>
                <a:cs typeface="Calibri"/>
              </a:endParaRPr>
            </a:p>
          </p:txBody>
        </p:sp>
      </p:grpSp>
      <p:pic>
        <p:nvPicPr>
          <p:cNvPr id="8" name="Picture 7" descr="A person wearing a red shirt and a necklace&#10;&#10;Description automatically generated">
            <a:extLst>
              <a:ext uri="{FF2B5EF4-FFF2-40B4-BE49-F238E27FC236}">
                <a16:creationId xmlns:a16="http://schemas.microsoft.com/office/drawing/2014/main" id="{7A591B16-E153-7DEC-3BA2-805D5A326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3768" y="4079955"/>
            <a:ext cx="3115355" cy="1789896"/>
          </a:xfrm>
          <a:prstGeom prst="rect">
            <a:avLst/>
          </a:prstGeom>
        </p:spPr>
      </p:pic>
      <p:pic>
        <p:nvPicPr>
          <p:cNvPr id="10" name="Picture 9" descr="A person in a black shirt&#10;&#10;Description automatically generated">
            <a:extLst>
              <a:ext uri="{FF2B5EF4-FFF2-40B4-BE49-F238E27FC236}">
                <a16:creationId xmlns:a16="http://schemas.microsoft.com/office/drawing/2014/main" id="{D8C9AE71-1E99-D20E-A581-FA8409A39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446" y="4202641"/>
            <a:ext cx="3533262" cy="2020613"/>
          </a:xfrm>
          <a:prstGeom prst="rect">
            <a:avLst/>
          </a:prstGeom>
        </p:spPr>
      </p:pic>
      <p:pic>
        <p:nvPicPr>
          <p:cNvPr id="12" name="Picture 11" descr="A person with glasses on her head&#10;&#10;Description automatically generated">
            <a:extLst>
              <a:ext uri="{FF2B5EF4-FFF2-40B4-BE49-F238E27FC236}">
                <a16:creationId xmlns:a16="http://schemas.microsoft.com/office/drawing/2014/main" id="{889362D6-7E95-10C2-F06E-49945F7784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2417" y="1403214"/>
            <a:ext cx="3521202" cy="2022142"/>
          </a:xfrm>
          <a:prstGeom prst="rect">
            <a:avLst/>
          </a:prstGeom>
        </p:spPr>
      </p:pic>
    </p:spTree>
    <p:extLst>
      <p:ext uri="{BB962C8B-B14F-4D97-AF65-F5344CB8AC3E}">
        <p14:creationId xmlns:p14="http://schemas.microsoft.com/office/powerpoint/2010/main" val="1728857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9E9402B4-E580-BF97-5BD3-3691E20E3AB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4A84B8AD-AE6D-A219-B011-4BB79E98094B}"/>
              </a:ext>
            </a:extLst>
          </p:cNvPr>
          <p:cNvSpPr txBox="1">
            <a:spLocks/>
          </p:cNvSpPr>
          <p:nvPr/>
        </p:nvSpPr>
        <p:spPr>
          <a:xfrm>
            <a:off x="934299" y="2304193"/>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Conclusion:</a:t>
            </a:r>
          </a:p>
          <a:p>
            <a:pPr algn="ctr"/>
            <a:r>
              <a:rPr lang="en-US" sz="5000" b="1" dirty="0">
                <a:solidFill>
                  <a:schemeClr val="bg1"/>
                </a:solidFill>
                <a:latin typeface="Calibri"/>
                <a:ea typeface="+mj-lt"/>
                <a:cs typeface="+mj-lt"/>
              </a:rPr>
              <a:t>Share your letter</a:t>
            </a:r>
          </a:p>
        </p:txBody>
      </p:sp>
    </p:spTree>
    <p:extLst>
      <p:ext uri="{BB962C8B-B14F-4D97-AF65-F5344CB8AC3E}">
        <p14:creationId xmlns:p14="http://schemas.microsoft.com/office/powerpoint/2010/main" val="3259277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FD0E87-B6EB-8EF0-1455-AA8B1A39F5DC}"/>
              </a:ext>
            </a:extLst>
          </p:cNvPr>
          <p:cNvSpPr txBox="1"/>
          <p:nvPr/>
        </p:nvSpPr>
        <p:spPr>
          <a:xfrm>
            <a:off x="7424534" y="717433"/>
            <a:ext cx="4303643" cy="954107"/>
          </a:xfrm>
          <a:prstGeom prst="rect">
            <a:avLst/>
          </a:prstGeom>
          <a:noFill/>
        </p:spPr>
        <p:txBody>
          <a:bodyPr wrap="square">
            <a:spAutoFit/>
          </a:bodyPr>
          <a:lstStyle/>
          <a:p>
            <a:pPr algn="ctr"/>
            <a:r>
              <a:rPr lang="en-AU" sz="2800" b="1">
                <a:solidFill>
                  <a:schemeClr val="bg1"/>
                </a:solidFill>
              </a:rPr>
              <a:t>Contact The Healing Foundation</a:t>
            </a:r>
          </a:p>
        </p:txBody>
      </p:sp>
      <p:pic>
        <p:nvPicPr>
          <p:cNvPr id="8" name="Picture 7">
            <a:extLst>
              <a:ext uri="{FF2B5EF4-FFF2-40B4-BE49-F238E27FC236}">
                <a16:creationId xmlns:a16="http://schemas.microsoft.com/office/drawing/2014/main" id="{A185D994-8503-D5CD-0379-B2E688EC44B1}"/>
              </a:ext>
            </a:extLst>
          </p:cNvPr>
          <p:cNvPicPr>
            <a:picLocks noChangeAspect="1"/>
          </p:cNvPicPr>
          <p:nvPr/>
        </p:nvPicPr>
        <p:blipFill rotWithShape="1">
          <a:blip r:embed="rId3">
            <a:extLst>
              <a:ext uri="{28A0092B-C50C-407E-A947-70E740481C1C}">
                <a14:useLocalDpi xmlns:a14="http://schemas.microsoft.com/office/drawing/2010/main" val="0"/>
              </a:ext>
            </a:extLst>
          </a:blip>
          <a:srcRect l="11238" r="72460"/>
          <a:stretch/>
        </p:blipFill>
        <p:spPr>
          <a:xfrm>
            <a:off x="7700584" y="2224279"/>
            <a:ext cx="740300" cy="4541252"/>
          </a:xfrm>
          <a:prstGeom prst="rect">
            <a:avLst/>
          </a:prstGeom>
        </p:spPr>
      </p:pic>
      <p:sp>
        <p:nvSpPr>
          <p:cNvPr id="9" name="TextBox 8">
            <a:extLst>
              <a:ext uri="{FF2B5EF4-FFF2-40B4-BE49-F238E27FC236}">
                <a16:creationId xmlns:a16="http://schemas.microsoft.com/office/drawing/2014/main" id="{7680D97C-4460-625C-86C0-070F81D7E26C}"/>
              </a:ext>
            </a:extLst>
          </p:cNvPr>
          <p:cNvSpPr txBox="1"/>
          <p:nvPr/>
        </p:nvSpPr>
        <p:spPr>
          <a:xfrm>
            <a:off x="8458561" y="2316747"/>
            <a:ext cx="2645687"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HealingFoundation</a:t>
            </a:r>
            <a:endParaRPr lang="en-US" sz="1900" b="1">
              <a:solidFill>
                <a:schemeClr val="bg1"/>
              </a:solidFill>
            </a:endParaRPr>
          </a:p>
        </p:txBody>
      </p:sp>
      <p:sp>
        <p:nvSpPr>
          <p:cNvPr id="11" name="TextBox 10">
            <a:extLst>
              <a:ext uri="{FF2B5EF4-FFF2-40B4-BE49-F238E27FC236}">
                <a16:creationId xmlns:a16="http://schemas.microsoft.com/office/drawing/2014/main" id="{186FD6DB-3EAB-91ED-1288-081120C7C278}"/>
              </a:ext>
            </a:extLst>
          </p:cNvPr>
          <p:cNvSpPr txBox="1"/>
          <p:nvPr/>
        </p:nvSpPr>
        <p:spPr>
          <a:xfrm>
            <a:off x="8487642" y="2963747"/>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3" name="TextBox 12">
            <a:extLst>
              <a:ext uri="{FF2B5EF4-FFF2-40B4-BE49-F238E27FC236}">
                <a16:creationId xmlns:a16="http://schemas.microsoft.com/office/drawing/2014/main" id="{8D08C4DF-2AFF-0917-7A1C-47EFDB9BC308}"/>
              </a:ext>
            </a:extLst>
          </p:cNvPr>
          <p:cNvSpPr txBox="1"/>
          <p:nvPr/>
        </p:nvSpPr>
        <p:spPr>
          <a:xfrm>
            <a:off x="8487642" y="3579182"/>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4" name="TextBox 13">
            <a:extLst>
              <a:ext uri="{FF2B5EF4-FFF2-40B4-BE49-F238E27FC236}">
                <a16:creationId xmlns:a16="http://schemas.microsoft.com/office/drawing/2014/main" id="{FFEB826F-021D-70C5-0996-8717C9F79812}"/>
              </a:ext>
            </a:extLst>
          </p:cNvPr>
          <p:cNvSpPr txBox="1"/>
          <p:nvPr/>
        </p:nvSpPr>
        <p:spPr>
          <a:xfrm>
            <a:off x="8487642" y="4211575"/>
            <a:ext cx="3657600" cy="384721"/>
          </a:xfrm>
          <a:prstGeom prst="rect">
            <a:avLst/>
          </a:prstGeom>
          <a:noFill/>
        </p:spPr>
        <p:txBody>
          <a:bodyPr wrap="square" rtlCol="0">
            <a:spAutoFit/>
          </a:bodyPr>
          <a:lstStyle/>
          <a:p>
            <a:r>
              <a:rPr lang="en-US" sz="1900" b="1">
                <a:solidFill>
                  <a:schemeClr val="bg1"/>
                </a:solidFill>
              </a:rPr>
              <a:t>www.healingfoundation.org.au</a:t>
            </a:r>
          </a:p>
        </p:txBody>
      </p:sp>
      <p:sp>
        <p:nvSpPr>
          <p:cNvPr id="15" name="TextBox 14">
            <a:extLst>
              <a:ext uri="{FF2B5EF4-FFF2-40B4-BE49-F238E27FC236}">
                <a16:creationId xmlns:a16="http://schemas.microsoft.com/office/drawing/2014/main" id="{459943A2-0360-2D59-8FB7-A5CC679E46F7}"/>
              </a:ext>
            </a:extLst>
          </p:cNvPr>
          <p:cNvSpPr txBox="1"/>
          <p:nvPr/>
        </p:nvSpPr>
        <p:spPr>
          <a:xfrm>
            <a:off x="8458561" y="4796163"/>
            <a:ext cx="3657600" cy="384721"/>
          </a:xfrm>
          <a:prstGeom prst="rect">
            <a:avLst/>
          </a:prstGeom>
          <a:noFill/>
        </p:spPr>
        <p:txBody>
          <a:bodyPr wrap="square" rtlCol="0">
            <a:spAutoFit/>
          </a:bodyPr>
          <a:lstStyle/>
          <a:p>
            <a:r>
              <a:rPr lang="en-US" sz="1900" b="1">
                <a:solidFill>
                  <a:schemeClr val="bg1"/>
                </a:solidFill>
              </a:rPr>
              <a:t>Healing Foundation</a:t>
            </a:r>
          </a:p>
        </p:txBody>
      </p:sp>
      <p:pic>
        <p:nvPicPr>
          <p:cNvPr id="5" name="Picture 4" descr="A group of people in a heart shape&#10;&#10;Description automatically generated">
            <a:extLst>
              <a:ext uri="{FF2B5EF4-FFF2-40B4-BE49-F238E27FC236}">
                <a16:creationId xmlns:a16="http://schemas.microsoft.com/office/drawing/2014/main" id="{82CF3535-B601-92D9-10DF-10258934A284}"/>
              </a:ext>
            </a:extLst>
          </p:cNvPr>
          <p:cNvPicPr>
            <a:picLocks noChangeAspect="1"/>
          </p:cNvPicPr>
          <p:nvPr/>
        </p:nvPicPr>
        <p:blipFill rotWithShape="1">
          <a:blip r:embed="rId4"/>
          <a:srcRect t="195" r="-205" b="-195"/>
          <a:stretch/>
        </p:blipFill>
        <p:spPr>
          <a:xfrm>
            <a:off x="5347" y="5323"/>
            <a:ext cx="6566578" cy="6887467"/>
          </a:xfrm>
          <a:prstGeom prst="rect">
            <a:avLst/>
          </a:prstGeom>
        </p:spPr>
      </p:pic>
    </p:spTree>
    <p:extLst>
      <p:ext uri="{BB962C8B-B14F-4D97-AF65-F5344CB8AC3E}">
        <p14:creationId xmlns:p14="http://schemas.microsoft.com/office/powerpoint/2010/main" val="370741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Care and safety</a:t>
            </a:r>
            <a:endParaRPr lang="en-AU" sz="3600" b="1">
              <a:solidFill>
                <a:schemeClr val="bg1"/>
              </a:solidFill>
              <a:latin typeface="+mn-lt"/>
            </a:endParaRPr>
          </a:p>
        </p:txBody>
      </p:sp>
      <p:sp>
        <p:nvSpPr>
          <p:cNvPr id="12" name="Content Placeholder 2">
            <a:extLst>
              <a:ext uri="{FF2B5EF4-FFF2-40B4-BE49-F238E27FC236}">
                <a16:creationId xmlns:a16="http://schemas.microsoft.com/office/drawing/2014/main" id="{C2C0ABA2-1CC8-8575-5E91-7756A8709B12}"/>
              </a:ext>
            </a:extLst>
          </p:cNvPr>
          <p:cNvSpPr txBox="1">
            <a:spLocks/>
          </p:cNvSpPr>
          <p:nvPr/>
        </p:nvSpPr>
        <p:spPr>
          <a:xfrm>
            <a:off x="637888" y="1478339"/>
            <a:ext cx="10916224" cy="46986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cs typeface="Calibri"/>
              </a:rPr>
              <a:t>These lessons might include some content that is </a:t>
            </a:r>
            <a:r>
              <a:rPr lang="en-US" b="1" dirty="0">
                <a:solidFill>
                  <a:schemeClr val="bg1"/>
                </a:solidFill>
                <a:cs typeface="Calibri"/>
              </a:rPr>
              <a:t>confronting</a:t>
            </a:r>
            <a:r>
              <a:rPr lang="en-US" dirty="0">
                <a:solidFill>
                  <a:schemeClr val="bg1"/>
                </a:solidFill>
                <a:cs typeface="Calibri"/>
              </a:rPr>
              <a:t> or </a:t>
            </a:r>
            <a:r>
              <a:rPr lang="en-US" b="1" dirty="0">
                <a:solidFill>
                  <a:schemeClr val="bg1"/>
                </a:solidFill>
                <a:cs typeface="Calibri"/>
              </a:rPr>
              <a:t>overwhelming</a:t>
            </a:r>
            <a:endParaRPr lang="en-US" b="1" i="0" u="none" strike="noStrike" baseline="0" dirty="0">
              <a:solidFill>
                <a:schemeClr val="bg1"/>
              </a:solidFill>
              <a:cs typeface="Calibri"/>
            </a:endParaRPr>
          </a:p>
          <a:p>
            <a:pPr marL="0" indent="0" algn="ctr">
              <a:buNone/>
            </a:pPr>
            <a:endParaRPr lang="en-US" b="1" dirty="0">
              <a:solidFill>
                <a:schemeClr val="bg1"/>
              </a:solidFill>
              <a:cs typeface="Calibri"/>
            </a:endParaRPr>
          </a:p>
          <a:p>
            <a:pPr marL="0" indent="0" algn="ctr">
              <a:buNone/>
            </a:pPr>
            <a:r>
              <a:rPr lang="en-US" dirty="0">
                <a:solidFill>
                  <a:schemeClr val="bg1"/>
                </a:solidFill>
                <a:cs typeface="Calibri"/>
              </a:rPr>
              <a:t>We all need to understand a full history of Australia, including the experiences of Stolen Generations survivors, their families and communities, and the impacts of past government policies that are still being felt today</a:t>
            </a:r>
            <a:endParaRPr lang="en-US" b="1" dirty="0">
              <a:solidFill>
                <a:schemeClr val="bg1"/>
              </a:solidFill>
              <a:ea typeface="+mn-lt"/>
              <a:cs typeface="+mn-lt"/>
            </a:endParaRPr>
          </a:p>
          <a:p>
            <a:pPr marL="0" indent="0" algn="ctr">
              <a:buNone/>
            </a:pPr>
            <a:endParaRPr lang="en-US" dirty="0">
              <a:solidFill>
                <a:schemeClr val="bg1"/>
              </a:solidFill>
            </a:endParaRPr>
          </a:p>
          <a:p>
            <a:pPr marL="0" indent="0" algn="ctr">
              <a:buNone/>
            </a:pPr>
            <a:r>
              <a:rPr lang="en-US" b="1" i="0" u="none" strike="noStrike" baseline="0" dirty="0">
                <a:solidFill>
                  <a:schemeClr val="bg1"/>
                </a:solidFill>
              </a:rPr>
              <a:t>It is important to speak to </a:t>
            </a:r>
            <a:r>
              <a:rPr lang="en-US" b="1" dirty="0">
                <a:solidFill>
                  <a:schemeClr val="bg1"/>
                </a:solidFill>
              </a:rPr>
              <a:t>me or another adult </a:t>
            </a:r>
            <a:r>
              <a:rPr lang="en-US" b="1" i="0" u="none" strike="noStrike" baseline="0" dirty="0">
                <a:solidFill>
                  <a:schemeClr val="bg1"/>
                </a:solidFill>
              </a:rPr>
              <a:t>if at any point you feel distressed – we are all here to learn together and keep each other safe.</a:t>
            </a:r>
            <a:r>
              <a:rPr lang="en-US" b="1" dirty="0">
                <a:solidFill>
                  <a:schemeClr val="bg1"/>
                </a:solidFill>
              </a:rPr>
              <a:t> </a:t>
            </a:r>
            <a:endParaRPr lang="en-US" b="1" i="0" dirty="0">
              <a:solidFill>
                <a:schemeClr val="bg1"/>
              </a:solidFill>
              <a:effectLst/>
              <a:cs typeface="Calibri"/>
            </a:endParaRPr>
          </a:p>
        </p:txBody>
      </p:sp>
    </p:spTree>
    <p:extLst>
      <p:ext uri="{BB962C8B-B14F-4D97-AF65-F5344CB8AC3E}">
        <p14:creationId xmlns:p14="http://schemas.microsoft.com/office/powerpoint/2010/main" val="67148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Healing</a:t>
            </a:r>
            <a:r>
              <a:rPr lang="en-US" sz="3400" b="1">
                <a:solidFill>
                  <a:schemeClr val="bg1"/>
                </a:solidFill>
                <a:latin typeface="+mn-lt"/>
              </a:rPr>
              <a:t> </a:t>
            </a:r>
            <a:r>
              <a:rPr lang="en-US" sz="3600" b="1">
                <a:solidFill>
                  <a:schemeClr val="bg1"/>
                </a:solidFill>
                <a:latin typeface="+mn-lt"/>
              </a:rPr>
              <a:t>together</a:t>
            </a:r>
            <a:endParaRPr lang="en-AU" sz="3600" b="1">
              <a:solidFill>
                <a:schemeClr val="bg1"/>
              </a:solidFill>
              <a:latin typeface="+mn-lt"/>
            </a:endParaRPr>
          </a:p>
        </p:txBody>
      </p:sp>
      <p:sp>
        <p:nvSpPr>
          <p:cNvPr id="12" name="Content Placeholder 2">
            <a:extLst>
              <a:ext uri="{FF2B5EF4-FFF2-40B4-BE49-F238E27FC236}">
                <a16:creationId xmlns:a16="http://schemas.microsoft.com/office/drawing/2014/main" id="{C6311102-E149-B8C3-C1F9-75C5BF494E27}"/>
              </a:ext>
            </a:extLst>
          </p:cNvPr>
          <p:cNvSpPr txBox="1">
            <a:spLocks/>
          </p:cNvSpPr>
          <p:nvPr/>
        </p:nvSpPr>
        <p:spPr>
          <a:xfrm>
            <a:off x="637888" y="1478339"/>
            <a:ext cx="10916224" cy="4698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i="0" u="none" strike="noStrike" baseline="0" dirty="0">
                <a:solidFill>
                  <a:schemeClr val="bg1"/>
                </a:solidFill>
              </a:rPr>
              <a:t>Why </a:t>
            </a:r>
            <a:r>
              <a:rPr lang="en-US" dirty="0">
                <a:solidFill>
                  <a:schemeClr val="bg1"/>
                </a:solidFill>
              </a:rPr>
              <a:t>is </a:t>
            </a:r>
            <a:r>
              <a:rPr lang="en-US" b="0" i="0" u="none" strike="noStrike" baseline="0" dirty="0">
                <a:solidFill>
                  <a:schemeClr val="bg1"/>
                </a:solidFill>
              </a:rPr>
              <a:t>learning </a:t>
            </a:r>
            <a:r>
              <a:rPr lang="en-US" dirty="0">
                <a:solidFill>
                  <a:schemeClr val="bg1"/>
                </a:solidFill>
              </a:rPr>
              <a:t>about the Stolen Generations </a:t>
            </a:r>
            <a:r>
              <a:rPr lang="en-US" b="0" i="0" u="none" strike="noStrike" baseline="0" dirty="0">
                <a:solidFill>
                  <a:schemeClr val="bg1"/>
                </a:solidFill>
              </a:rPr>
              <a:t>important? </a:t>
            </a:r>
            <a:br>
              <a:rPr lang="en-US" b="0" i="0" u="none" strike="noStrike" baseline="0" dirty="0"/>
            </a:br>
            <a:endParaRPr lang="en-US" b="0" i="0" u="none" strike="noStrike" baseline="0" dirty="0">
              <a:solidFill>
                <a:schemeClr val="bg1"/>
              </a:solidFill>
            </a:endParaRPr>
          </a:p>
          <a:p>
            <a:pPr lvl="1"/>
            <a:r>
              <a:rPr lang="en-US" b="0" i="0" u="none" strike="noStrike" baseline="0" dirty="0">
                <a:solidFill>
                  <a:schemeClr val="bg1"/>
                </a:solidFill>
              </a:rPr>
              <a:t>to change the way we look at our collective history.</a:t>
            </a:r>
            <a:br>
              <a:rPr lang="en-US" b="0" i="0" u="none" strike="noStrike" baseline="0" dirty="0"/>
            </a:br>
            <a:endParaRPr lang="en-US" b="0" i="0" u="none" strike="noStrike" baseline="0" dirty="0">
              <a:solidFill>
                <a:schemeClr val="bg1"/>
              </a:solidFill>
            </a:endParaRPr>
          </a:p>
          <a:p>
            <a:pPr lvl="1"/>
            <a:r>
              <a:rPr lang="en-US" b="0" i="0" u="none" strike="noStrike" baseline="0" dirty="0">
                <a:solidFill>
                  <a:schemeClr val="bg1"/>
                </a:solidFill>
              </a:rPr>
              <a:t>to support </a:t>
            </a:r>
            <a:r>
              <a:rPr lang="en-US" i="0" u="none" strike="noStrike" baseline="0" dirty="0">
                <a:solidFill>
                  <a:schemeClr val="bg1"/>
                </a:solidFill>
              </a:rPr>
              <a:t>reconciliation</a:t>
            </a:r>
            <a:r>
              <a:rPr lang="en-US" b="0" i="0" u="none" strike="noStrike" baseline="0" dirty="0">
                <a:solidFill>
                  <a:schemeClr val="bg1"/>
                </a:solidFill>
              </a:rPr>
              <a:t> and an honest understanding of our past – not just one </a:t>
            </a:r>
            <a:r>
              <a:rPr lang="en-US" i="0" u="none" strike="noStrike" baseline="0" dirty="0">
                <a:solidFill>
                  <a:schemeClr val="bg1"/>
                </a:solidFill>
              </a:rPr>
              <a:t>perspective</a:t>
            </a:r>
            <a:r>
              <a:rPr lang="en-US" b="0" i="0" u="none" strike="noStrike" baseline="0" dirty="0">
                <a:solidFill>
                  <a:schemeClr val="bg1"/>
                </a:solidFill>
              </a:rPr>
              <a:t>.</a:t>
            </a:r>
            <a:br>
              <a:rPr lang="en-US" b="0" i="0" u="none" strike="noStrike" baseline="0" dirty="0"/>
            </a:br>
            <a:endParaRPr lang="en-US" b="0" i="0" u="none" strike="noStrike" baseline="0" dirty="0">
              <a:solidFill>
                <a:schemeClr val="bg1"/>
              </a:solidFill>
            </a:endParaRPr>
          </a:p>
          <a:p>
            <a:pPr lvl="1"/>
            <a:r>
              <a:rPr lang="en-US" b="0" i="0" u="none" strike="noStrike" baseline="0" dirty="0">
                <a:solidFill>
                  <a:schemeClr val="bg1"/>
                </a:solidFill>
              </a:rPr>
              <a:t>to become aware of past government policies that still affect many Aboriginal and Torres Strait Islander peoples and families today.</a:t>
            </a:r>
            <a:r>
              <a:rPr lang="en-US" dirty="0">
                <a:solidFill>
                  <a:schemeClr val="bg1"/>
                </a:solidFill>
              </a:rPr>
              <a:t> </a:t>
            </a:r>
            <a:endParaRPr lang="en-US" b="0" i="0" dirty="0">
              <a:solidFill>
                <a:schemeClr val="bg1"/>
              </a:solidFill>
              <a:effectLst/>
              <a:highlight>
                <a:srgbClr val="000080"/>
              </a:highlight>
            </a:endParaRPr>
          </a:p>
        </p:txBody>
      </p:sp>
    </p:spTree>
    <p:extLst>
      <p:ext uri="{BB962C8B-B14F-4D97-AF65-F5344CB8AC3E}">
        <p14:creationId xmlns:p14="http://schemas.microsoft.com/office/powerpoint/2010/main" val="262056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0808A4F-22A7-A6B3-FF7A-510A263C26B2}"/>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600" b="1">
                <a:solidFill>
                  <a:schemeClr val="bg1"/>
                </a:solidFill>
                <a:latin typeface="+mn-lt"/>
              </a:rPr>
              <a:t>Overview: this </a:t>
            </a:r>
            <a:r>
              <a:rPr lang="en-AU" sz="3600" b="1">
                <a:solidFill>
                  <a:schemeClr val="bg1"/>
                </a:solidFill>
                <a:highlight>
                  <a:srgbClr val="000080"/>
                </a:highlight>
                <a:latin typeface="+mn-lt"/>
              </a:rPr>
              <a:t>week’s</a:t>
            </a:r>
            <a:r>
              <a:rPr lang="en-AU" sz="3600" b="1">
                <a:solidFill>
                  <a:schemeClr val="bg1"/>
                </a:solidFill>
                <a:latin typeface="+mn-lt"/>
              </a:rPr>
              <a:t> activities</a:t>
            </a:r>
          </a:p>
        </p:txBody>
      </p:sp>
      <p:sp>
        <p:nvSpPr>
          <p:cNvPr id="10" name="Content Placeholder 2">
            <a:extLst>
              <a:ext uri="{FF2B5EF4-FFF2-40B4-BE49-F238E27FC236}">
                <a16:creationId xmlns:a16="http://schemas.microsoft.com/office/drawing/2014/main" id="{87270656-72D1-D041-5F62-0105F65DF382}"/>
              </a:ext>
            </a:extLst>
          </p:cNvPr>
          <p:cNvSpPr txBox="1">
            <a:spLocks/>
          </p:cNvSpPr>
          <p:nvPr/>
        </p:nvSpPr>
        <p:spPr>
          <a:xfrm>
            <a:off x="637888" y="1344405"/>
            <a:ext cx="10916224" cy="48325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AU" sz="1500" b="0" i="0" u="none" strike="noStrike" baseline="0">
              <a:solidFill>
                <a:schemeClr val="bg1"/>
              </a:solidFill>
              <a:latin typeface="Frutiger 45 Light"/>
            </a:endParaRPr>
          </a:p>
          <a:p>
            <a:pPr marL="0" indent="0">
              <a:buNone/>
            </a:pPr>
            <a:r>
              <a:rPr lang="en-AU" sz="1800" b="1" i="0" u="none" strike="noStrike" baseline="0" dirty="0">
                <a:solidFill>
                  <a:schemeClr val="bg1"/>
                </a:solidFill>
                <a:ea typeface="+mn-lt"/>
                <a:cs typeface="+mn-lt"/>
              </a:rPr>
              <a:t>ACTIVITY 1: </a:t>
            </a:r>
            <a:r>
              <a:rPr lang="en-AU" sz="1800" b="1" dirty="0">
                <a:solidFill>
                  <a:schemeClr val="bg1"/>
                </a:solidFill>
                <a:ea typeface="+mn-lt"/>
                <a:cs typeface="+mn-lt"/>
              </a:rPr>
              <a:t>LITERATURE</a:t>
            </a:r>
            <a:r>
              <a:rPr lang="en-AU" sz="1800" b="1" dirty="0">
                <a:solidFill>
                  <a:schemeClr val="bg1"/>
                </a:solidFill>
                <a:cs typeface="Calibri"/>
              </a:rPr>
              <a:t> INTRODUCTION </a:t>
            </a:r>
            <a:r>
              <a:rPr lang="en-AU" sz="1800" b="1" dirty="0">
                <a:solidFill>
                  <a:schemeClr val="bg1"/>
                </a:solidFill>
                <a:ea typeface="+mn-lt"/>
                <a:cs typeface="+mn-lt"/>
              </a:rPr>
              <a:t>AND </a:t>
            </a:r>
            <a:r>
              <a:rPr lang="en-AU" sz="1800" b="1" dirty="0">
                <a:solidFill>
                  <a:schemeClr val="bg1"/>
                </a:solidFill>
                <a:cs typeface="Calibri"/>
              </a:rPr>
              <a:t>RESPONSE TO ILLUSTRATION (40–60 MINUTES)</a:t>
            </a:r>
            <a:br>
              <a:rPr lang="en-AU" sz="1800" b="1" dirty="0">
                <a:solidFill>
                  <a:schemeClr val="bg1"/>
                </a:solidFill>
                <a:cs typeface="Calibri"/>
              </a:rPr>
            </a:br>
            <a:r>
              <a:rPr lang="en-AU" sz="1800" dirty="0">
                <a:solidFill>
                  <a:schemeClr val="bg1"/>
                </a:solidFill>
                <a:cs typeface="Calibri"/>
              </a:rPr>
              <a:t>Teacher leads students in a guided reading session. Students respond to questions about the text and closely analyse an illustration.</a:t>
            </a:r>
            <a:endParaRPr lang="en-US" sz="1800">
              <a:solidFill>
                <a:schemeClr val="bg1"/>
              </a:solidFill>
              <a:cs typeface="Calibri"/>
            </a:endParaRPr>
          </a:p>
          <a:p>
            <a:pPr marL="0" indent="0">
              <a:buNone/>
            </a:pPr>
            <a:endParaRPr lang="en-AU" sz="1800" dirty="0">
              <a:solidFill>
                <a:schemeClr val="bg1"/>
              </a:solidFill>
              <a:ea typeface="+mn-lt"/>
              <a:cs typeface="+mn-lt"/>
            </a:endParaRPr>
          </a:p>
          <a:p>
            <a:pPr marL="0" indent="0">
              <a:buNone/>
            </a:pPr>
            <a:r>
              <a:rPr lang="en-AU" sz="1800" b="1" i="0" u="none" strike="noStrike" baseline="0" dirty="0">
                <a:solidFill>
                  <a:schemeClr val="bg1"/>
                </a:solidFill>
                <a:ea typeface="+mn-lt"/>
                <a:cs typeface="+mn-lt"/>
              </a:rPr>
              <a:t>ACTIVITY 2: </a:t>
            </a:r>
            <a:r>
              <a:rPr lang="en-AU" sz="1800" b="1" dirty="0">
                <a:solidFill>
                  <a:schemeClr val="bg1"/>
                </a:solidFill>
                <a:ea typeface="+mn-lt"/>
                <a:cs typeface="+mn-lt"/>
              </a:rPr>
              <a:t>TIMELINE ACTIVITY (40–60 MINUTES)</a:t>
            </a:r>
            <a:br>
              <a:rPr lang="en-AU" sz="1800" b="1" dirty="0">
                <a:solidFill>
                  <a:schemeClr val="bg1"/>
                </a:solidFill>
                <a:ea typeface="+mn-lt"/>
                <a:cs typeface="+mn-lt"/>
              </a:rPr>
            </a:br>
            <a:r>
              <a:rPr lang="en-AU" sz="1800" dirty="0">
                <a:solidFill>
                  <a:schemeClr val="bg1"/>
                </a:solidFill>
                <a:ea typeface="+mn-lt"/>
                <a:cs typeface="+mn-lt"/>
              </a:rPr>
              <a:t>Students complete a timeline of significant dates in Aboriginal and Torres Strait Islander history and compare to their own personal timeline.</a:t>
            </a:r>
            <a:endParaRPr lang="en-US" sz="1800" i="0" u="none" strike="noStrike" baseline="0">
              <a:solidFill>
                <a:schemeClr val="bg1"/>
              </a:solidFill>
              <a:ea typeface="+mn-lt"/>
              <a:cs typeface="+mn-lt"/>
            </a:endParaRPr>
          </a:p>
          <a:p>
            <a:pPr marL="0" indent="0">
              <a:buNone/>
            </a:pPr>
            <a:endParaRPr lang="en-AU" sz="1800" dirty="0">
              <a:solidFill>
                <a:schemeClr val="bg1"/>
              </a:solidFill>
              <a:ea typeface="+mn-lt"/>
              <a:cs typeface="+mn-lt"/>
            </a:endParaRPr>
          </a:p>
          <a:p>
            <a:pPr marL="0" indent="0">
              <a:buNone/>
            </a:pPr>
            <a:r>
              <a:rPr lang="en-AU" sz="1800" b="1" i="0" u="none" strike="noStrike" baseline="0" dirty="0">
                <a:solidFill>
                  <a:schemeClr val="bg1"/>
                </a:solidFill>
                <a:ea typeface="+mn-lt"/>
                <a:cs typeface="+mn-lt"/>
              </a:rPr>
              <a:t>ACTIVITY 3: </a:t>
            </a:r>
            <a:r>
              <a:rPr lang="en-AU" sz="1800" b="1" dirty="0">
                <a:solidFill>
                  <a:schemeClr val="bg1"/>
                </a:solidFill>
                <a:ea typeface="+mn-lt"/>
                <a:cs typeface="+mn-lt"/>
              </a:rPr>
              <a:t>LISTENING TO STORIES (40–60 MINUTES)</a:t>
            </a:r>
            <a:br>
              <a:rPr lang="en-AU" sz="1800" b="1" dirty="0">
                <a:solidFill>
                  <a:schemeClr val="bg1"/>
                </a:solidFill>
                <a:ea typeface="+mn-lt"/>
                <a:cs typeface="+mn-lt"/>
              </a:rPr>
            </a:br>
            <a:r>
              <a:rPr lang="en-AU" sz="1800" dirty="0">
                <a:solidFill>
                  <a:schemeClr val="bg1"/>
                </a:solidFill>
                <a:ea typeface="+mn-lt"/>
                <a:cs typeface="+mn-lt"/>
              </a:rPr>
              <a:t>Students work in groups to listen and respond to personal stories told by members of the Stolen Generations.</a:t>
            </a:r>
            <a:endParaRPr lang="en-US" sz="1800" i="0" u="none" strike="noStrike" baseline="0" dirty="0">
              <a:solidFill>
                <a:schemeClr val="bg1"/>
              </a:solidFill>
              <a:ea typeface="+mn-lt"/>
              <a:cs typeface="+mn-lt"/>
            </a:endParaRPr>
          </a:p>
          <a:p>
            <a:pPr marL="0" indent="0">
              <a:buNone/>
            </a:pPr>
            <a:endParaRPr lang="en-AU" sz="1800" dirty="0">
              <a:solidFill>
                <a:schemeClr val="bg1"/>
              </a:solidFill>
              <a:ea typeface="+mn-lt"/>
              <a:cs typeface="+mn-lt"/>
            </a:endParaRPr>
          </a:p>
          <a:p>
            <a:pPr marL="0" indent="0">
              <a:buNone/>
            </a:pPr>
            <a:r>
              <a:rPr lang="en-AU" sz="1800" b="1" i="0" u="none" strike="noStrike" baseline="0" dirty="0">
                <a:solidFill>
                  <a:schemeClr val="bg1"/>
                </a:solidFill>
                <a:ea typeface="+mn-lt"/>
                <a:cs typeface="+mn-lt"/>
              </a:rPr>
              <a:t>ACTIVITY 4: </a:t>
            </a:r>
            <a:r>
              <a:rPr lang="en-AU" sz="1800" b="1" dirty="0">
                <a:solidFill>
                  <a:schemeClr val="bg1"/>
                </a:solidFill>
                <a:ea typeface="+mn-lt"/>
                <a:cs typeface="+mn-lt"/>
              </a:rPr>
              <a:t>SHARING LEARNING AND PERSUASIVE LETTER WRITING (30–40 MINUTES)</a:t>
            </a:r>
            <a:br>
              <a:rPr lang="en-AU" sz="1800" b="1" dirty="0">
                <a:solidFill>
                  <a:schemeClr val="bg1"/>
                </a:solidFill>
                <a:ea typeface="+mn-lt"/>
                <a:cs typeface="+mn-lt"/>
              </a:rPr>
            </a:br>
            <a:r>
              <a:rPr lang="en-AU" sz="1800" dirty="0">
                <a:solidFill>
                  <a:schemeClr val="bg1"/>
                </a:solidFill>
                <a:ea typeface="+mn-lt"/>
                <a:cs typeface="+mn-lt"/>
              </a:rPr>
              <a:t>Students reflect on and share their learning by writing a letter to a family member, friend or member of the school community to urge them to watch the stories of members of the Stolen Generations.</a:t>
            </a:r>
            <a:endParaRPr lang="en-AU">
              <a:solidFill>
                <a:schemeClr val="bg1"/>
              </a:solidFill>
              <a:cs typeface="Calibri"/>
            </a:endParaRPr>
          </a:p>
          <a:p>
            <a:pPr marL="0" indent="0">
              <a:lnSpc>
                <a:spcPct val="100000"/>
              </a:lnSpc>
              <a:spcBef>
                <a:spcPts val="0"/>
              </a:spcBef>
              <a:buNone/>
            </a:pPr>
            <a:endParaRPr lang="en-US" sz="1800" b="1">
              <a:ea typeface="+mn-lt"/>
              <a:cs typeface="+mn-lt"/>
            </a:endParaRPr>
          </a:p>
        </p:txBody>
      </p:sp>
    </p:spTree>
    <p:extLst>
      <p:ext uri="{BB962C8B-B14F-4D97-AF65-F5344CB8AC3E}">
        <p14:creationId xmlns:p14="http://schemas.microsoft.com/office/powerpoint/2010/main" val="3474476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D31FAC-9FDB-442D-A6C8-2E25DE3C5B2E}"/>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5" name="Content Placeholder 2">
            <a:extLst>
              <a:ext uri="{FF2B5EF4-FFF2-40B4-BE49-F238E27FC236}">
                <a16:creationId xmlns:a16="http://schemas.microsoft.com/office/drawing/2014/main" id="{8259B5B9-A31D-5616-2A70-41D938E02EBC}"/>
              </a:ext>
            </a:extLst>
          </p:cNvPr>
          <p:cNvSpPr txBox="1">
            <a:spLocks/>
          </p:cNvSpPr>
          <p:nvPr/>
        </p:nvSpPr>
        <p:spPr>
          <a:xfrm>
            <a:off x="1075939" y="2008557"/>
            <a:ext cx="9951175" cy="40355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a:solidFill>
                  <a:schemeClr val="bg1"/>
                </a:solidFill>
                <a:cs typeface="Calibri"/>
              </a:rPr>
              <a:t>How does a safe classroom look to you?</a:t>
            </a:r>
          </a:p>
          <a:p>
            <a:pPr marL="0" indent="0" algn="ctr">
              <a:buNone/>
            </a:pPr>
            <a:endParaRPr lang="en-US" sz="3000">
              <a:solidFill>
                <a:schemeClr val="bg1"/>
              </a:solidFill>
              <a:cs typeface="Calibri"/>
            </a:endParaRPr>
          </a:p>
          <a:p>
            <a:pPr marL="0" indent="0" algn="ctr">
              <a:buNone/>
            </a:pPr>
            <a:r>
              <a:rPr lang="en-US" sz="3000">
                <a:solidFill>
                  <a:schemeClr val="bg1"/>
                </a:solidFill>
                <a:cs typeface="Calibri"/>
              </a:rPr>
              <a:t>How does it feel?</a:t>
            </a:r>
          </a:p>
          <a:p>
            <a:pPr marL="0" indent="0" algn="ctr">
              <a:buNone/>
            </a:pPr>
            <a:endParaRPr lang="en-US" sz="3000">
              <a:solidFill>
                <a:schemeClr val="bg1"/>
              </a:solidFill>
              <a:cs typeface="Calibri"/>
            </a:endParaRPr>
          </a:p>
          <a:p>
            <a:pPr marL="0" indent="0" algn="ctr">
              <a:buNone/>
            </a:pPr>
            <a:r>
              <a:rPr lang="en-US" sz="3000">
                <a:solidFill>
                  <a:schemeClr val="bg1"/>
                </a:solidFill>
                <a:cs typeface="Calibri"/>
              </a:rPr>
              <a:t>How can we be culturally safe?</a:t>
            </a:r>
          </a:p>
        </p:txBody>
      </p:sp>
    </p:spTree>
    <p:extLst>
      <p:ext uri="{BB962C8B-B14F-4D97-AF65-F5344CB8AC3E}">
        <p14:creationId xmlns:p14="http://schemas.microsoft.com/office/powerpoint/2010/main" val="326719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hands holding each other&#10;&#10;Description automatically generated">
            <a:extLst>
              <a:ext uri="{FF2B5EF4-FFF2-40B4-BE49-F238E27FC236}">
                <a16:creationId xmlns:a16="http://schemas.microsoft.com/office/drawing/2014/main" id="{C69D5637-67D7-A286-0D20-9C00E2C14734}"/>
              </a:ext>
            </a:extLst>
          </p:cNvPr>
          <p:cNvPicPr>
            <a:picLocks noChangeAspect="1"/>
          </p:cNvPicPr>
          <p:nvPr/>
        </p:nvPicPr>
        <p:blipFill>
          <a:blip r:embed="rId3"/>
          <a:stretch>
            <a:fillRect/>
          </a:stretch>
        </p:blipFill>
        <p:spPr>
          <a:xfrm>
            <a:off x="4038599" y="2820760"/>
            <a:ext cx="4114799" cy="2326821"/>
          </a:xfrm>
          <a:prstGeom prst="rect">
            <a:avLst/>
          </a:prstGeom>
        </p:spPr>
      </p:pic>
      <p:sp>
        <p:nvSpPr>
          <p:cNvPr id="7" name="Title 1">
            <a:extLst>
              <a:ext uri="{FF2B5EF4-FFF2-40B4-BE49-F238E27FC236}">
                <a16:creationId xmlns:a16="http://schemas.microsoft.com/office/drawing/2014/main" id="{AF7931D2-C0AF-AB8F-CFD6-BE69E4BF5678}"/>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9" name="Content Placeholder 2">
            <a:extLst>
              <a:ext uri="{FF2B5EF4-FFF2-40B4-BE49-F238E27FC236}">
                <a16:creationId xmlns:a16="http://schemas.microsoft.com/office/drawing/2014/main" id="{55861121-CF0D-8264-7AAA-7231CA7EE63A}"/>
              </a:ext>
            </a:extLst>
          </p:cNvPr>
          <p:cNvSpPr txBox="1">
            <a:spLocks/>
          </p:cNvSpPr>
          <p:nvPr/>
        </p:nvSpPr>
        <p:spPr>
          <a:xfrm>
            <a:off x="853502" y="4385545"/>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Honest communication</a:t>
            </a:r>
            <a:endParaRPr lang="en-US" sz="4000">
              <a:solidFill>
                <a:schemeClr val="bg1"/>
              </a:solidFill>
            </a:endParaRPr>
          </a:p>
        </p:txBody>
      </p:sp>
      <p:sp>
        <p:nvSpPr>
          <p:cNvPr id="11" name="Content Placeholder 2">
            <a:extLst>
              <a:ext uri="{FF2B5EF4-FFF2-40B4-BE49-F238E27FC236}">
                <a16:creationId xmlns:a16="http://schemas.microsoft.com/office/drawing/2014/main" id="{40BE9116-B9C2-D2F1-8CC2-80D691EED3CC}"/>
              </a:ext>
            </a:extLst>
          </p:cNvPr>
          <p:cNvSpPr txBox="1">
            <a:spLocks/>
          </p:cNvSpPr>
          <p:nvPr/>
        </p:nvSpPr>
        <p:spPr>
          <a:xfrm>
            <a:off x="1119070" y="1922292"/>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Open mindedness</a:t>
            </a:r>
            <a:endParaRPr lang="en-US" sz="4000">
              <a:solidFill>
                <a:schemeClr val="bg1"/>
              </a:solidFill>
            </a:endParaRPr>
          </a:p>
        </p:txBody>
      </p:sp>
      <p:sp>
        <p:nvSpPr>
          <p:cNvPr id="13" name="Content Placeholder 2">
            <a:extLst>
              <a:ext uri="{FF2B5EF4-FFF2-40B4-BE49-F238E27FC236}">
                <a16:creationId xmlns:a16="http://schemas.microsoft.com/office/drawing/2014/main" id="{C88005C3-D5C0-B52D-720E-7717A289D2E4}"/>
              </a:ext>
            </a:extLst>
          </p:cNvPr>
          <p:cNvSpPr txBox="1">
            <a:spLocks/>
          </p:cNvSpPr>
          <p:nvPr/>
        </p:nvSpPr>
        <p:spPr>
          <a:xfrm>
            <a:off x="7494403" y="1861291"/>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Respect</a:t>
            </a:r>
            <a:endParaRPr lang="en-US" sz="4000">
              <a:solidFill>
                <a:schemeClr val="bg1"/>
              </a:solidFill>
            </a:endParaRPr>
          </a:p>
        </p:txBody>
      </p:sp>
      <p:sp>
        <p:nvSpPr>
          <p:cNvPr id="15" name="Content Placeholder 2">
            <a:extLst>
              <a:ext uri="{FF2B5EF4-FFF2-40B4-BE49-F238E27FC236}">
                <a16:creationId xmlns:a16="http://schemas.microsoft.com/office/drawing/2014/main" id="{51CF4654-BF66-0E30-D3FE-6AB92F803BA4}"/>
              </a:ext>
            </a:extLst>
          </p:cNvPr>
          <p:cNvSpPr txBox="1">
            <a:spLocks/>
          </p:cNvSpPr>
          <p:nvPr/>
        </p:nvSpPr>
        <p:spPr>
          <a:xfrm>
            <a:off x="7690141" y="4381847"/>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FFFFFF"/>
                </a:solidFill>
                <a:cs typeface="Calibri"/>
              </a:rPr>
              <a:t>Being mindful of privilege</a:t>
            </a:r>
          </a:p>
        </p:txBody>
      </p:sp>
    </p:spTree>
    <p:extLst>
      <p:ext uri="{BB962C8B-B14F-4D97-AF65-F5344CB8AC3E}">
        <p14:creationId xmlns:p14="http://schemas.microsoft.com/office/powerpoint/2010/main" val="409865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DFA1E7-F91C-A84C-6AEC-77816FE83132}"/>
              </a:ext>
            </a:extLst>
          </p:cNvPr>
          <p:cNvSpPr txBox="1">
            <a:spLocks/>
          </p:cNvSpPr>
          <p:nvPr/>
        </p:nvSpPr>
        <p:spPr>
          <a:xfrm>
            <a:off x="1216306" y="728037"/>
            <a:ext cx="10026770" cy="12576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
              </a:rPr>
              <a:t>Terminology</a:t>
            </a:r>
          </a:p>
        </p:txBody>
      </p:sp>
      <p:grpSp>
        <p:nvGrpSpPr>
          <p:cNvPr id="9" name="Group 8">
            <a:extLst>
              <a:ext uri="{FF2B5EF4-FFF2-40B4-BE49-F238E27FC236}">
                <a16:creationId xmlns:a16="http://schemas.microsoft.com/office/drawing/2014/main" id="{246438B7-D31A-B6B0-A67F-FD8C41822048}"/>
              </a:ext>
            </a:extLst>
          </p:cNvPr>
          <p:cNvGrpSpPr/>
          <p:nvPr/>
        </p:nvGrpSpPr>
        <p:grpSpPr>
          <a:xfrm>
            <a:off x="110067" y="2579741"/>
            <a:ext cx="2743200" cy="2799184"/>
            <a:chOff x="110067" y="2579741"/>
            <a:chExt cx="2743200" cy="2799184"/>
          </a:xfrm>
        </p:grpSpPr>
        <p:pic>
          <p:nvPicPr>
            <p:cNvPr id="7" name="Picture 6">
              <a:extLst>
                <a:ext uri="{FF2B5EF4-FFF2-40B4-BE49-F238E27FC236}">
                  <a16:creationId xmlns:a16="http://schemas.microsoft.com/office/drawing/2014/main" id="{36D79BB0-9982-EDCD-1F64-C7FE3C2C4F14}"/>
                </a:ext>
              </a:extLst>
            </p:cNvPr>
            <p:cNvPicPr>
              <a:picLocks noChangeAspect="1"/>
            </p:cNvPicPr>
            <p:nvPr/>
          </p:nvPicPr>
          <p:blipFill>
            <a:blip r:embed="rId3"/>
            <a:stretch>
              <a:fillRect/>
            </a:stretch>
          </p:blipFill>
          <p:spPr>
            <a:xfrm>
              <a:off x="110067" y="2579741"/>
              <a:ext cx="2743200" cy="2799184"/>
            </a:xfrm>
            <a:prstGeom prst="rect">
              <a:avLst/>
            </a:prstGeom>
          </p:spPr>
        </p:pic>
        <p:sp>
          <p:nvSpPr>
            <p:cNvPr id="8" name="TextBox 7">
              <a:extLst>
                <a:ext uri="{FF2B5EF4-FFF2-40B4-BE49-F238E27FC236}">
                  <a16:creationId xmlns:a16="http://schemas.microsoft.com/office/drawing/2014/main" id="{3D28E14A-3D4F-2FE1-9E3F-0F18DCBCABFA}"/>
                </a:ext>
              </a:extLst>
            </p:cNvPr>
            <p:cNvSpPr txBox="1"/>
            <p:nvPr/>
          </p:nvSpPr>
          <p:spPr>
            <a:xfrm>
              <a:off x="335922" y="3761092"/>
              <a:ext cx="2280166"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rgbClr val="FFFFFF"/>
                  </a:solidFill>
                  <a:cs typeface="Calibri"/>
                </a:rPr>
                <a:t>Reconciliation</a:t>
              </a:r>
            </a:p>
          </p:txBody>
        </p:sp>
      </p:grpSp>
      <p:grpSp>
        <p:nvGrpSpPr>
          <p:cNvPr id="13" name="Group 12">
            <a:extLst>
              <a:ext uri="{FF2B5EF4-FFF2-40B4-BE49-F238E27FC236}">
                <a16:creationId xmlns:a16="http://schemas.microsoft.com/office/drawing/2014/main" id="{5EC38932-10C6-5188-FEE4-DF977439EEC2}"/>
              </a:ext>
            </a:extLst>
          </p:cNvPr>
          <p:cNvGrpSpPr/>
          <p:nvPr/>
        </p:nvGrpSpPr>
        <p:grpSpPr>
          <a:xfrm>
            <a:off x="7151511" y="4004963"/>
            <a:ext cx="2743200" cy="2799184"/>
            <a:chOff x="7151511" y="4004963"/>
            <a:chExt cx="2743200" cy="2799184"/>
          </a:xfrm>
        </p:grpSpPr>
        <p:pic>
          <p:nvPicPr>
            <p:cNvPr id="11" name="Picture 10">
              <a:extLst>
                <a:ext uri="{FF2B5EF4-FFF2-40B4-BE49-F238E27FC236}">
                  <a16:creationId xmlns:a16="http://schemas.microsoft.com/office/drawing/2014/main" id="{E14D2A6A-2D62-A8FB-4D57-FBCBFD0AF7C2}"/>
                </a:ext>
              </a:extLst>
            </p:cNvPr>
            <p:cNvPicPr>
              <a:picLocks noChangeAspect="1"/>
            </p:cNvPicPr>
            <p:nvPr/>
          </p:nvPicPr>
          <p:blipFill>
            <a:blip r:embed="rId3"/>
            <a:stretch>
              <a:fillRect/>
            </a:stretch>
          </p:blipFill>
          <p:spPr>
            <a:xfrm>
              <a:off x="7151511" y="4004963"/>
              <a:ext cx="2743200" cy="2799184"/>
            </a:xfrm>
            <a:prstGeom prst="rect">
              <a:avLst/>
            </a:prstGeom>
          </p:spPr>
        </p:pic>
        <p:sp>
          <p:nvSpPr>
            <p:cNvPr id="12" name="TextBox 11">
              <a:extLst>
                <a:ext uri="{FF2B5EF4-FFF2-40B4-BE49-F238E27FC236}">
                  <a16:creationId xmlns:a16="http://schemas.microsoft.com/office/drawing/2014/main" id="{E6D3A720-0A4B-CD18-DA1B-C742F596C0C3}"/>
                </a:ext>
              </a:extLst>
            </p:cNvPr>
            <p:cNvSpPr txBox="1"/>
            <p:nvPr/>
          </p:nvSpPr>
          <p:spPr>
            <a:xfrm>
              <a:off x="7574982" y="5021109"/>
              <a:ext cx="191145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chemeClr val="bg1"/>
                  </a:solidFill>
                  <a:cs typeface="Calibri"/>
                </a:rPr>
                <a:t>Torres Strait Islander</a:t>
              </a:r>
            </a:p>
          </p:txBody>
        </p:sp>
      </p:grpSp>
      <p:grpSp>
        <p:nvGrpSpPr>
          <p:cNvPr id="17" name="Group 16">
            <a:extLst>
              <a:ext uri="{FF2B5EF4-FFF2-40B4-BE49-F238E27FC236}">
                <a16:creationId xmlns:a16="http://schemas.microsoft.com/office/drawing/2014/main" id="{C09B07FA-451F-FB8F-A2FF-07FA7C095899}"/>
              </a:ext>
            </a:extLst>
          </p:cNvPr>
          <p:cNvGrpSpPr/>
          <p:nvPr/>
        </p:nvGrpSpPr>
        <p:grpSpPr>
          <a:xfrm>
            <a:off x="9226488" y="2565631"/>
            <a:ext cx="3022168" cy="2799184"/>
            <a:chOff x="9226488" y="2565631"/>
            <a:chExt cx="3022168" cy="2799184"/>
          </a:xfrm>
        </p:grpSpPr>
        <p:pic>
          <p:nvPicPr>
            <p:cNvPr id="15" name="Picture 14">
              <a:extLst>
                <a:ext uri="{FF2B5EF4-FFF2-40B4-BE49-F238E27FC236}">
                  <a16:creationId xmlns:a16="http://schemas.microsoft.com/office/drawing/2014/main" id="{9B343A58-E6F5-B835-C504-D113EB03347D}"/>
                </a:ext>
              </a:extLst>
            </p:cNvPr>
            <p:cNvPicPr>
              <a:picLocks noChangeAspect="1"/>
            </p:cNvPicPr>
            <p:nvPr/>
          </p:nvPicPr>
          <p:blipFill>
            <a:blip r:embed="rId3"/>
            <a:stretch>
              <a:fillRect/>
            </a:stretch>
          </p:blipFill>
          <p:spPr>
            <a:xfrm>
              <a:off x="9366956" y="2565631"/>
              <a:ext cx="2743200" cy="2799184"/>
            </a:xfrm>
            <a:prstGeom prst="rect">
              <a:avLst/>
            </a:prstGeom>
          </p:spPr>
        </p:pic>
        <p:sp>
          <p:nvSpPr>
            <p:cNvPr id="16" name="TextBox 15">
              <a:extLst>
                <a:ext uri="{FF2B5EF4-FFF2-40B4-BE49-F238E27FC236}">
                  <a16:creationId xmlns:a16="http://schemas.microsoft.com/office/drawing/2014/main" id="{6E46DE0B-7ACC-A53E-A6D2-A2C9E0252B69}"/>
                </a:ext>
              </a:extLst>
            </p:cNvPr>
            <p:cNvSpPr txBox="1"/>
            <p:nvPr/>
          </p:nvSpPr>
          <p:spPr>
            <a:xfrm>
              <a:off x="9226488" y="3768338"/>
              <a:ext cx="3022168"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err="1">
                  <a:solidFill>
                    <a:srgbClr val="FFFFFF"/>
                  </a:solidFill>
                  <a:cs typeface="Calibri"/>
                </a:rPr>
                <a:t>Colonisation</a:t>
              </a:r>
              <a:endParaRPr lang="en-US" dirty="0" err="1"/>
            </a:p>
          </p:txBody>
        </p:sp>
      </p:grpSp>
      <p:grpSp>
        <p:nvGrpSpPr>
          <p:cNvPr id="21" name="Group 20">
            <a:extLst>
              <a:ext uri="{FF2B5EF4-FFF2-40B4-BE49-F238E27FC236}">
                <a16:creationId xmlns:a16="http://schemas.microsoft.com/office/drawing/2014/main" id="{F01B8175-C74A-D0A3-AF25-D85049F2837F}"/>
              </a:ext>
            </a:extLst>
          </p:cNvPr>
          <p:cNvGrpSpPr/>
          <p:nvPr/>
        </p:nvGrpSpPr>
        <p:grpSpPr>
          <a:xfrm>
            <a:off x="2438400" y="3976741"/>
            <a:ext cx="2743200" cy="2799184"/>
            <a:chOff x="2438400" y="3976741"/>
            <a:chExt cx="2743200" cy="2799184"/>
          </a:xfrm>
        </p:grpSpPr>
        <p:pic>
          <p:nvPicPr>
            <p:cNvPr id="19" name="Picture 18">
              <a:extLst>
                <a:ext uri="{FF2B5EF4-FFF2-40B4-BE49-F238E27FC236}">
                  <a16:creationId xmlns:a16="http://schemas.microsoft.com/office/drawing/2014/main" id="{FB7A182E-66D1-125C-9A4F-B76B55E7D605}"/>
                </a:ext>
              </a:extLst>
            </p:cNvPr>
            <p:cNvPicPr>
              <a:picLocks noChangeAspect="1"/>
            </p:cNvPicPr>
            <p:nvPr/>
          </p:nvPicPr>
          <p:blipFill>
            <a:blip r:embed="rId3"/>
            <a:stretch>
              <a:fillRect/>
            </a:stretch>
          </p:blipFill>
          <p:spPr>
            <a:xfrm>
              <a:off x="2438400" y="3976741"/>
              <a:ext cx="2743200" cy="2799184"/>
            </a:xfrm>
            <a:prstGeom prst="rect">
              <a:avLst/>
            </a:prstGeom>
          </p:spPr>
        </p:pic>
        <p:sp>
          <p:nvSpPr>
            <p:cNvPr id="20" name="TextBox 19">
              <a:extLst>
                <a:ext uri="{FF2B5EF4-FFF2-40B4-BE49-F238E27FC236}">
                  <a16:creationId xmlns:a16="http://schemas.microsoft.com/office/drawing/2014/main" id="{B07A6C10-6A17-A1C6-805A-813BB1A7F55C}"/>
                </a:ext>
              </a:extLst>
            </p:cNvPr>
            <p:cNvSpPr txBox="1"/>
            <p:nvPr/>
          </p:nvSpPr>
          <p:spPr>
            <a:xfrm>
              <a:off x="2842889" y="5152154"/>
              <a:ext cx="1911457"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rgbClr val="FFFFFF"/>
                  </a:solidFill>
                  <a:cs typeface="Calibri"/>
                </a:rPr>
                <a:t>Culture</a:t>
              </a:r>
              <a:endParaRPr lang="en-US" dirty="0" err="1"/>
            </a:p>
          </p:txBody>
        </p:sp>
      </p:grpSp>
      <p:grpSp>
        <p:nvGrpSpPr>
          <p:cNvPr id="25" name="Group 24">
            <a:extLst>
              <a:ext uri="{FF2B5EF4-FFF2-40B4-BE49-F238E27FC236}">
                <a16:creationId xmlns:a16="http://schemas.microsoft.com/office/drawing/2014/main" id="{37888D77-3196-990E-0F69-FEED3822A7DC}"/>
              </a:ext>
            </a:extLst>
          </p:cNvPr>
          <p:cNvGrpSpPr/>
          <p:nvPr/>
        </p:nvGrpSpPr>
        <p:grpSpPr>
          <a:xfrm>
            <a:off x="4585710" y="2368074"/>
            <a:ext cx="3022168" cy="2799184"/>
            <a:chOff x="4585710" y="2368074"/>
            <a:chExt cx="3022168" cy="2799184"/>
          </a:xfrm>
        </p:grpSpPr>
        <p:pic>
          <p:nvPicPr>
            <p:cNvPr id="23" name="Picture 22">
              <a:extLst>
                <a:ext uri="{FF2B5EF4-FFF2-40B4-BE49-F238E27FC236}">
                  <a16:creationId xmlns:a16="http://schemas.microsoft.com/office/drawing/2014/main" id="{69801D4B-B893-64DE-DEC6-1C53C1DEDE8B}"/>
                </a:ext>
              </a:extLst>
            </p:cNvPr>
            <p:cNvPicPr>
              <a:picLocks noChangeAspect="1"/>
            </p:cNvPicPr>
            <p:nvPr/>
          </p:nvPicPr>
          <p:blipFill>
            <a:blip r:embed="rId3"/>
            <a:stretch>
              <a:fillRect/>
            </a:stretch>
          </p:blipFill>
          <p:spPr>
            <a:xfrm>
              <a:off x="4766733" y="2368074"/>
              <a:ext cx="2743200" cy="2799184"/>
            </a:xfrm>
            <a:prstGeom prst="rect">
              <a:avLst/>
            </a:prstGeom>
          </p:spPr>
        </p:pic>
        <p:sp>
          <p:nvSpPr>
            <p:cNvPr id="24" name="TextBox 23">
              <a:extLst>
                <a:ext uri="{FF2B5EF4-FFF2-40B4-BE49-F238E27FC236}">
                  <a16:creationId xmlns:a16="http://schemas.microsoft.com/office/drawing/2014/main" id="{1B3EC935-A094-86EE-38E4-EFFB5FDAD425}"/>
                </a:ext>
              </a:extLst>
            </p:cNvPr>
            <p:cNvSpPr txBox="1"/>
            <p:nvPr/>
          </p:nvSpPr>
          <p:spPr>
            <a:xfrm>
              <a:off x="4585710" y="3536702"/>
              <a:ext cx="3022168"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rgbClr val="FFFFFF"/>
                  </a:solidFill>
                  <a:cs typeface="Calibri"/>
                </a:rPr>
                <a:t>Aboriginal</a:t>
              </a:r>
              <a:endParaRPr lang="en-US" dirty="0"/>
            </a:p>
          </p:txBody>
        </p:sp>
      </p:grpSp>
      <p:grpSp>
        <p:nvGrpSpPr>
          <p:cNvPr id="29" name="Group 28">
            <a:extLst>
              <a:ext uri="{FF2B5EF4-FFF2-40B4-BE49-F238E27FC236}">
                <a16:creationId xmlns:a16="http://schemas.microsoft.com/office/drawing/2014/main" id="{19132ECC-41BB-0836-39F3-103C142D69CC}"/>
              </a:ext>
            </a:extLst>
          </p:cNvPr>
          <p:cNvGrpSpPr/>
          <p:nvPr/>
        </p:nvGrpSpPr>
        <p:grpSpPr>
          <a:xfrm>
            <a:off x="2449234" y="814395"/>
            <a:ext cx="2743200" cy="2799184"/>
            <a:chOff x="7151511" y="4004963"/>
            <a:chExt cx="2743200" cy="2799184"/>
          </a:xfrm>
        </p:grpSpPr>
        <p:pic>
          <p:nvPicPr>
            <p:cNvPr id="27" name="Picture 26">
              <a:extLst>
                <a:ext uri="{FF2B5EF4-FFF2-40B4-BE49-F238E27FC236}">
                  <a16:creationId xmlns:a16="http://schemas.microsoft.com/office/drawing/2014/main" id="{A5279FD8-DFEA-0BE3-4C7B-9275DE8490D3}"/>
                </a:ext>
              </a:extLst>
            </p:cNvPr>
            <p:cNvPicPr>
              <a:picLocks noChangeAspect="1"/>
            </p:cNvPicPr>
            <p:nvPr/>
          </p:nvPicPr>
          <p:blipFill>
            <a:blip r:embed="rId3"/>
            <a:stretch>
              <a:fillRect/>
            </a:stretch>
          </p:blipFill>
          <p:spPr>
            <a:xfrm>
              <a:off x="7151511" y="4004963"/>
              <a:ext cx="2743200" cy="2799184"/>
            </a:xfrm>
            <a:prstGeom prst="rect">
              <a:avLst/>
            </a:prstGeom>
          </p:spPr>
        </p:pic>
        <p:sp>
          <p:nvSpPr>
            <p:cNvPr id="28" name="TextBox 27">
              <a:extLst>
                <a:ext uri="{FF2B5EF4-FFF2-40B4-BE49-F238E27FC236}">
                  <a16:creationId xmlns:a16="http://schemas.microsoft.com/office/drawing/2014/main" id="{FCA914C4-D287-C45F-725F-3AC9D884CDC9}"/>
                </a:ext>
              </a:extLst>
            </p:cNvPr>
            <p:cNvSpPr txBox="1"/>
            <p:nvPr/>
          </p:nvSpPr>
          <p:spPr>
            <a:xfrm>
              <a:off x="7513530" y="5168593"/>
              <a:ext cx="1911457"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chemeClr val="bg1"/>
                  </a:solidFill>
                  <a:cs typeface="Calibri"/>
                </a:rPr>
                <a:t>Sorry</a:t>
              </a:r>
            </a:p>
          </p:txBody>
        </p:sp>
      </p:grpSp>
      <p:grpSp>
        <p:nvGrpSpPr>
          <p:cNvPr id="33" name="Group 32">
            <a:extLst>
              <a:ext uri="{FF2B5EF4-FFF2-40B4-BE49-F238E27FC236}">
                <a16:creationId xmlns:a16="http://schemas.microsoft.com/office/drawing/2014/main" id="{EB2298AE-9D7B-EC54-D8D3-E26FC00E4A0B}"/>
              </a:ext>
            </a:extLst>
          </p:cNvPr>
          <p:cNvGrpSpPr/>
          <p:nvPr/>
        </p:nvGrpSpPr>
        <p:grpSpPr>
          <a:xfrm>
            <a:off x="7402234" y="679202"/>
            <a:ext cx="2743200" cy="2799184"/>
            <a:chOff x="7151511" y="4004963"/>
            <a:chExt cx="2743200" cy="2799184"/>
          </a:xfrm>
        </p:grpSpPr>
        <p:pic>
          <p:nvPicPr>
            <p:cNvPr id="31" name="Picture 30">
              <a:extLst>
                <a:ext uri="{FF2B5EF4-FFF2-40B4-BE49-F238E27FC236}">
                  <a16:creationId xmlns:a16="http://schemas.microsoft.com/office/drawing/2014/main" id="{5836AC79-D4B0-91AC-5F49-D89E70D91AC2}"/>
                </a:ext>
              </a:extLst>
            </p:cNvPr>
            <p:cNvPicPr>
              <a:picLocks noChangeAspect="1"/>
            </p:cNvPicPr>
            <p:nvPr/>
          </p:nvPicPr>
          <p:blipFill>
            <a:blip r:embed="rId3"/>
            <a:stretch>
              <a:fillRect/>
            </a:stretch>
          </p:blipFill>
          <p:spPr>
            <a:xfrm>
              <a:off x="7151511" y="4004963"/>
              <a:ext cx="2743200" cy="2799184"/>
            </a:xfrm>
            <a:prstGeom prst="rect">
              <a:avLst/>
            </a:prstGeom>
          </p:spPr>
        </p:pic>
        <p:sp>
          <p:nvSpPr>
            <p:cNvPr id="32" name="TextBox 31">
              <a:extLst>
                <a:ext uri="{FF2B5EF4-FFF2-40B4-BE49-F238E27FC236}">
                  <a16:creationId xmlns:a16="http://schemas.microsoft.com/office/drawing/2014/main" id="{910B0B4B-A521-8661-4B7D-05DD0E182104}"/>
                </a:ext>
              </a:extLst>
            </p:cNvPr>
            <p:cNvSpPr txBox="1"/>
            <p:nvPr/>
          </p:nvSpPr>
          <p:spPr>
            <a:xfrm>
              <a:off x="7574982" y="5168593"/>
              <a:ext cx="1911457"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chemeClr val="bg1"/>
                  </a:solidFill>
                  <a:cs typeface="Calibri"/>
                </a:rPr>
                <a:t>Country</a:t>
              </a:r>
            </a:p>
          </p:txBody>
        </p:sp>
      </p:grpSp>
    </p:spTree>
    <p:extLst>
      <p:ext uri="{BB962C8B-B14F-4D97-AF65-F5344CB8AC3E}">
        <p14:creationId xmlns:p14="http://schemas.microsoft.com/office/powerpoint/2010/main" val="191500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D7CB24EE55D947A052CE5881D976C9" ma:contentTypeVersion="14" ma:contentTypeDescription="Create a new document." ma:contentTypeScope="" ma:versionID="6a826ad334aa591049b8baecaa627354">
  <xsd:schema xmlns:xsd="http://www.w3.org/2001/XMLSchema" xmlns:xs="http://www.w3.org/2001/XMLSchema" xmlns:p="http://schemas.microsoft.com/office/2006/metadata/properties" xmlns:ns2="500ba082-b551-4439-b300-d315d81957cf" xmlns:ns3="4934b604-4342-4a65-b864-b0cb2f8a6819" targetNamespace="http://schemas.microsoft.com/office/2006/metadata/properties" ma:root="true" ma:fieldsID="9a957d92d79175793f9efcfcface30d0" ns2:_="" ns3:_="">
    <xsd:import namespace="500ba082-b551-4439-b300-d315d81957cf"/>
    <xsd:import namespace="4934b604-4342-4a65-b864-b0cb2f8a681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0ba082-b551-4439-b300-d315d81957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a64d6b-6157-4739-89ae-5cf4c7cb4017"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34b604-4342-4a65-b864-b0cb2f8a681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129f87e-e9cf-42b5-8a36-4d67328e9933}" ma:internalName="TaxCatchAll" ma:showField="CatchAllData" ma:web="4934b604-4342-4a65-b864-b0cb2f8a68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00ba082-b551-4439-b300-d315d81957cf">
      <Terms xmlns="http://schemas.microsoft.com/office/infopath/2007/PartnerControls"/>
    </lcf76f155ced4ddcb4097134ff3c332f>
    <TaxCatchAll xmlns="4934b604-4342-4a65-b864-b0cb2f8a6819" xsi:nil="true"/>
    <SharedWithUsers xmlns="4934b604-4342-4a65-b864-b0cb2f8a6819">
      <UserInfo>
        <DisplayName>Decommissioned_Stan Tatipata</DisplayName>
        <AccountId>18</AccountId>
        <AccountType/>
      </UserInfo>
      <UserInfo>
        <DisplayName>Decommissioned_Pamela Smithers</DisplayName>
        <AccountId>27</AccountId>
        <AccountType/>
      </UserInfo>
      <UserInfo>
        <DisplayName>Shen'e Clemments</DisplayName>
        <AccountId>19</AccountId>
        <AccountType/>
      </UserInfo>
      <UserInfo>
        <DisplayName>Royden Fagan</DisplayName>
        <AccountId>15</AccountId>
        <AccountType/>
      </UserInfo>
      <UserInfo>
        <DisplayName>Katherine Hollis</DisplayName>
        <AccountId>24</AccountId>
        <AccountType/>
      </UserInfo>
      <UserInfo>
        <DisplayName>Sonia Boyd</DisplayName>
        <AccountId>32</AccountId>
        <AccountType/>
      </UserInfo>
      <UserInfo>
        <DisplayName>Dr. Gemmia Burden</DisplayName>
        <AccountId>484</AccountId>
        <AccountType/>
      </UserInfo>
      <UserInfo>
        <DisplayName>Georgina Lawson</DisplayName>
        <AccountId>25</AccountId>
        <AccountType/>
      </UserInfo>
      <UserInfo>
        <DisplayName>Stu Harris</DisplayName>
        <AccountId>487</AccountId>
        <AccountType/>
      </UserInfo>
      <UserInfo>
        <DisplayName>Carly Pettiona</DisplayName>
        <AccountId>446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538255-134B-4A12-96AD-51AAC83A08F8}">
  <ds:schemaRefs>
    <ds:schemaRef ds:uri="4934b604-4342-4a65-b864-b0cb2f8a6819"/>
    <ds:schemaRef ds:uri="500ba082-b551-4439-b300-d315d81957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8F17963-4BAD-4017-9412-F7AF0AA106A3}">
  <ds:schemaRefs>
    <ds:schemaRef ds:uri="4934b604-4342-4a65-b864-b0cb2f8a6819"/>
    <ds:schemaRef ds:uri="500ba082-b551-4439-b300-d315d81957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2742247-D15C-4FF3-8F7B-FD5E1108DF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TotalTime>
  <Words>3238</Words>
  <Application>Microsoft Office PowerPoint</Application>
  <PresentationFormat>Widescreen</PresentationFormat>
  <Paragraphs>370</Paragraphs>
  <Slides>35</Slides>
  <Notes>35</Notes>
  <HiddenSlides>0</HiddenSlides>
  <MMClips>5</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Smithers</dc:creator>
  <cp:lastModifiedBy>Frank Winters</cp:lastModifiedBy>
  <cp:revision>800</cp:revision>
  <dcterms:created xsi:type="dcterms:W3CDTF">2020-08-21T06:33:07Z</dcterms:created>
  <dcterms:modified xsi:type="dcterms:W3CDTF">2023-09-29T05:10:37Z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0x010100D3D7CB24EE55D947A052CE5881D976C9</vt:lpwstr>
  </property>
  <property fmtid="{D5CDD505-2E9C-101B-9397-08002B2CF9AE}" pid="3" name="MediaServiceImageTags">
    <vt:lpwstr/>
  </property>
</Properties>
</file>