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39"/>
  </p:notesMasterIdLst>
  <p:sldIdLst>
    <p:sldId id="341" r:id="rId6"/>
    <p:sldId id="342" r:id="rId7"/>
    <p:sldId id="460" r:id="rId8"/>
    <p:sldId id="479" r:id="rId9"/>
    <p:sldId id="496" r:id="rId10"/>
    <p:sldId id="346" r:id="rId11"/>
    <p:sldId id="461" r:id="rId12"/>
    <p:sldId id="497" r:id="rId13"/>
    <p:sldId id="498" r:id="rId14"/>
    <p:sldId id="499" r:id="rId15"/>
    <p:sldId id="500" r:id="rId16"/>
    <p:sldId id="392" r:id="rId17"/>
    <p:sldId id="501" r:id="rId18"/>
    <p:sldId id="502" r:id="rId19"/>
    <p:sldId id="503" r:id="rId20"/>
    <p:sldId id="505" r:id="rId21"/>
    <p:sldId id="504" r:id="rId22"/>
    <p:sldId id="507" r:id="rId23"/>
    <p:sldId id="452" r:id="rId24"/>
    <p:sldId id="508" r:id="rId25"/>
    <p:sldId id="509" r:id="rId26"/>
    <p:sldId id="510" r:id="rId27"/>
    <p:sldId id="511" r:id="rId28"/>
    <p:sldId id="512" r:id="rId29"/>
    <p:sldId id="520" r:id="rId30"/>
    <p:sldId id="513" r:id="rId31"/>
    <p:sldId id="514" r:id="rId32"/>
    <p:sldId id="490" r:id="rId33"/>
    <p:sldId id="515" r:id="rId34"/>
    <p:sldId id="516" r:id="rId35"/>
    <p:sldId id="517" r:id="rId36"/>
    <p:sldId id="519" r:id="rId37"/>
    <p:sldId id="3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67B"/>
    <a:srgbClr val="44ABAA"/>
    <a:srgbClr val="7B277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D4E22D-4377-FDEF-7C03-9FC371ABB7AF}" v="10" dt="2023-09-15T05:45:05.536"/>
    <p1510:client id="{2E2CDD5E-E649-7F3E-83FA-79536F9F959D}" v="43" dt="2023-09-15T05:35:04.755"/>
    <p1510:client id="{51BDE374-D7B1-ED4B-8E03-580ACBCD1EE8}" v="82" dt="2023-09-27T00:09:11.384"/>
    <p1510:client id="{68AD0223-2517-0B0A-6C78-74F3C505BEAE}" v="3" dt="2023-09-11T01:55:58.868"/>
    <p1510:client id="{7D333757-81B2-9EE0-FC43-813B3E0B99F5}" v="561" dt="2023-09-11T06:33:50.199"/>
    <p1510:client id="{859ECA14-5556-1902-D85C-B373BE852FFF}" v="214" dt="2023-09-11T05:09:22.770"/>
    <p1510:client id="{A1B5EB97-E7FC-4F11-B04C-8682C3BD12A1}" v="5" dt="2023-08-01T00:50:36.096"/>
    <p1510:client id="{A4B21E01-A599-28AC-B6C6-590821A7AD1B}" v="321" dt="2023-09-08T00:30:43.680"/>
    <p1510:client id="{A54227D0-BF8D-7A18-E779-8B19DC557A21}" v="1" dt="2023-09-29T05:10:49.748"/>
    <p1510:client id="{BD8BC82A-7C30-449C-B02C-4DBF98AEBAA1}" v="8" dt="2023-08-02T00:52:51.228"/>
    <p1510:client id="{CF2501E6-435A-F7CD-CCA0-49D18D30E5D5}" v="435" dt="2023-09-08T05:47:56.015"/>
    <p1510:client id="{DEE38A32-CA60-770E-7783-803DCC2779BA}" v="156" dt="2023-09-08T03:43:21.937"/>
    <p1510:client id="{E75EA5FB-374A-FB37-FD00-387159CBC94D}" v="54" dt="2023-08-11T03:36:27.658"/>
    <p1510:client id="{FB0E2B84-84ED-93BF-3A7C-4561E6DA1A37}" v="23" dt="2023-09-27T01:23:12.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3"/>
  </p:normalViewPr>
  <p:slideViewPr>
    <p:cSldViewPr snapToGrid="0">
      <p:cViewPr varScale="1">
        <p:scale>
          <a:sx n="115" d="100"/>
          <a:sy n="115" d="100"/>
        </p:scale>
        <p:origin x="1016" y="20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y Pettiona" userId="S::carly.pettiona@healingfoundation.org.au::8cfcf547-e567-4a67-ae5f-7d6e6196302b" providerId="AD" clId="Web-{51BDE374-D7B1-ED4B-8E03-580ACBCD1EE8}"/>
    <pc:docChg chg="modSld">
      <pc:chgData name="Carly Pettiona" userId="S::carly.pettiona@healingfoundation.org.au::8cfcf547-e567-4a67-ae5f-7d6e6196302b" providerId="AD" clId="Web-{51BDE374-D7B1-ED4B-8E03-580ACBCD1EE8}" dt="2023-09-27T00:09:19.181" v="77"/>
      <pc:docMkLst>
        <pc:docMk/>
      </pc:docMkLst>
      <pc:sldChg chg="modNotes">
        <pc:chgData name="Carly Pettiona" userId="S::carly.pettiona@healingfoundation.org.au::8cfcf547-e567-4a67-ae5f-7d6e6196302b" providerId="AD" clId="Web-{51BDE374-D7B1-ED4B-8E03-580ACBCD1EE8}" dt="2023-09-27T00:09:19.181" v="77"/>
        <pc:sldMkLst>
          <pc:docMk/>
          <pc:sldMk cId="3474476569" sldId="346"/>
        </pc:sldMkLst>
      </pc:sldChg>
      <pc:sldChg chg="modSp modNotes">
        <pc:chgData name="Carly Pettiona" userId="S::carly.pettiona@healingfoundation.org.au::8cfcf547-e567-4a67-ae5f-7d6e6196302b" providerId="AD" clId="Web-{51BDE374-D7B1-ED4B-8E03-580ACBCD1EE8}" dt="2023-09-27T00:09:09.634" v="73" actId="20577"/>
        <pc:sldMkLst>
          <pc:docMk/>
          <pc:sldMk cId="3500642438" sldId="496"/>
        </pc:sldMkLst>
        <pc:spChg chg="mod">
          <ac:chgData name="Carly Pettiona" userId="S::carly.pettiona@healingfoundation.org.au::8cfcf547-e567-4a67-ae5f-7d6e6196302b" providerId="AD" clId="Web-{51BDE374-D7B1-ED4B-8E03-580ACBCD1EE8}" dt="2023-09-27T00:09:09.634" v="73" actId="20577"/>
          <ac:spMkLst>
            <pc:docMk/>
            <pc:sldMk cId="3500642438" sldId="496"/>
            <ac:spMk id="7" creationId="{B594D977-F984-32A2-F602-19B44ED002CF}"/>
          </ac:spMkLst>
        </pc:spChg>
      </pc:sldChg>
      <pc:sldChg chg="modSp addAnim delAnim modAnim">
        <pc:chgData name="Carly Pettiona" userId="S::carly.pettiona@healingfoundation.org.au::8cfcf547-e567-4a67-ae5f-7d6e6196302b" providerId="AD" clId="Web-{51BDE374-D7B1-ED4B-8E03-580ACBCD1EE8}" dt="2023-09-27T00:06:06.505" v="55"/>
        <pc:sldMkLst>
          <pc:docMk/>
          <pc:sldMk cId="3017194831" sldId="504"/>
        </pc:sldMkLst>
        <pc:spChg chg="mod">
          <ac:chgData name="Carly Pettiona" userId="S::carly.pettiona@healingfoundation.org.au::8cfcf547-e567-4a67-ae5f-7d6e6196302b" providerId="AD" clId="Web-{51BDE374-D7B1-ED4B-8E03-580ACBCD1EE8}" dt="2023-09-27T00:03:06.078" v="14" actId="20577"/>
          <ac:spMkLst>
            <pc:docMk/>
            <pc:sldMk cId="3017194831" sldId="504"/>
            <ac:spMk id="3" creationId="{AD6D16B5-CBE4-C3BB-95A2-4451AF65ED25}"/>
          </ac:spMkLst>
        </pc:spChg>
      </pc:sldChg>
      <pc:sldChg chg="modSp">
        <pc:chgData name="Carly Pettiona" userId="S::carly.pettiona@healingfoundation.org.au::8cfcf547-e567-4a67-ae5f-7d6e6196302b" providerId="AD" clId="Web-{51BDE374-D7B1-ED4B-8E03-580ACBCD1EE8}" dt="2023-09-27T00:03:33.923" v="15" actId="20577"/>
        <pc:sldMkLst>
          <pc:docMk/>
          <pc:sldMk cId="3137921672" sldId="507"/>
        </pc:sldMkLst>
        <pc:spChg chg="mod">
          <ac:chgData name="Carly Pettiona" userId="S::carly.pettiona@healingfoundation.org.au::8cfcf547-e567-4a67-ae5f-7d6e6196302b" providerId="AD" clId="Web-{51BDE374-D7B1-ED4B-8E03-580ACBCD1EE8}" dt="2023-09-27T00:03:33.923" v="15" actId="20577"/>
          <ac:spMkLst>
            <pc:docMk/>
            <pc:sldMk cId="3137921672" sldId="507"/>
            <ac:spMk id="3" creationId="{ACA834EA-2D35-FB53-25E1-8F75B253EC08}"/>
          </ac:spMkLst>
        </pc:spChg>
      </pc:sldChg>
      <pc:sldChg chg="modSp addAnim delAnim modAnim">
        <pc:chgData name="Carly Pettiona" userId="S::carly.pettiona@healingfoundation.org.au::8cfcf547-e567-4a67-ae5f-7d6e6196302b" providerId="AD" clId="Web-{51BDE374-D7B1-ED4B-8E03-580ACBCD1EE8}" dt="2023-09-27T00:05:59.708" v="54"/>
        <pc:sldMkLst>
          <pc:docMk/>
          <pc:sldMk cId="3279664471" sldId="513"/>
        </pc:sldMkLst>
        <pc:spChg chg="mod">
          <ac:chgData name="Carly Pettiona" userId="S::carly.pettiona@healingfoundation.org.au::8cfcf547-e567-4a67-ae5f-7d6e6196302b" providerId="AD" clId="Web-{51BDE374-D7B1-ED4B-8E03-580ACBCD1EE8}" dt="2023-09-27T00:05:39.598" v="51" actId="20577"/>
          <ac:spMkLst>
            <pc:docMk/>
            <pc:sldMk cId="3279664471" sldId="513"/>
            <ac:spMk id="3" creationId="{127668B6-9F3D-4F37-2D9F-C112444004D3}"/>
          </ac:spMkLst>
        </pc:spChg>
      </pc:sldChg>
      <pc:sldChg chg="modSp">
        <pc:chgData name="Carly Pettiona" userId="S::carly.pettiona@healingfoundation.org.au::8cfcf547-e567-4a67-ae5f-7d6e6196302b" providerId="AD" clId="Web-{51BDE374-D7B1-ED4B-8E03-580ACBCD1EE8}" dt="2023-09-27T00:08:18.336" v="64"/>
        <pc:sldMkLst>
          <pc:docMk/>
          <pc:sldMk cId="1568978705" sldId="517"/>
        </pc:sldMkLst>
        <pc:spChg chg="mod">
          <ac:chgData name="Carly Pettiona" userId="S::carly.pettiona@healingfoundation.org.au::8cfcf547-e567-4a67-ae5f-7d6e6196302b" providerId="AD" clId="Web-{51BDE374-D7B1-ED4B-8E03-580ACBCD1EE8}" dt="2023-09-27T00:07:48.601" v="63" actId="14100"/>
          <ac:spMkLst>
            <pc:docMk/>
            <pc:sldMk cId="1568978705" sldId="517"/>
            <ac:spMk id="3" creationId="{9D06F298-C4BB-ECCD-ECE5-C2B233247618}"/>
          </ac:spMkLst>
        </pc:spChg>
        <pc:picChg chg="ord">
          <ac:chgData name="Carly Pettiona" userId="S::carly.pettiona@healingfoundation.org.au::8cfcf547-e567-4a67-ae5f-7d6e6196302b" providerId="AD" clId="Web-{51BDE374-D7B1-ED4B-8E03-580ACBCD1EE8}" dt="2023-09-27T00:08:18.336" v="64"/>
          <ac:picMkLst>
            <pc:docMk/>
            <pc:sldMk cId="1568978705" sldId="517"/>
            <ac:picMk id="7" creationId="{DC0CC84A-3D93-226E-D2A2-63BA7956BD6A}"/>
          </ac:picMkLst>
        </pc:picChg>
      </pc:sldChg>
    </pc:docChg>
  </pc:docChgLst>
  <pc:docChgLst>
    <pc:chgData name="Carly Pettiona" userId="S::carly.pettiona@healingfoundation.org.au::8cfcf547-e567-4a67-ae5f-7d6e6196302b" providerId="AD" clId="Web-{DEE38A32-CA60-770E-7783-803DCC2779BA}"/>
    <pc:docChg chg="addSld delSld modSld">
      <pc:chgData name="Carly Pettiona" userId="S::carly.pettiona@healingfoundation.org.au::8cfcf547-e567-4a67-ae5f-7d6e6196302b" providerId="AD" clId="Web-{DEE38A32-CA60-770E-7783-803DCC2779BA}" dt="2023-09-08T03:43:21.937" v="140" actId="14100"/>
      <pc:docMkLst>
        <pc:docMk/>
      </pc:docMkLst>
      <pc:sldChg chg="addSp delSp modSp">
        <pc:chgData name="Carly Pettiona" userId="S::carly.pettiona@healingfoundation.org.au::8cfcf547-e567-4a67-ae5f-7d6e6196302b" providerId="AD" clId="Web-{DEE38A32-CA60-770E-7783-803DCC2779BA}" dt="2023-09-08T03:43:21.937" v="140" actId="14100"/>
        <pc:sldMkLst>
          <pc:docMk/>
          <pc:sldMk cId="370741408" sldId="390"/>
        </pc:sldMkLst>
        <pc:picChg chg="add del mod">
          <ac:chgData name="Carly Pettiona" userId="S::carly.pettiona@healingfoundation.org.au::8cfcf547-e567-4a67-ae5f-7d6e6196302b" providerId="AD" clId="Web-{DEE38A32-CA60-770E-7783-803DCC2779BA}" dt="2023-09-08T03:31:21.234" v="121"/>
          <ac:picMkLst>
            <pc:docMk/>
            <pc:sldMk cId="370741408" sldId="390"/>
            <ac:picMk id="2" creationId="{AB02A52D-BCF8-8B7E-E7A8-D686EC8C568D}"/>
          </ac:picMkLst>
        </pc:picChg>
        <pc:picChg chg="add del">
          <ac:chgData name="Carly Pettiona" userId="S::carly.pettiona@healingfoundation.org.au::8cfcf547-e567-4a67-ae5f-7d6e6196302b" providerId="AD" clId="Web-{DEE38A32-CA60-770E-7783-803DCC2779BA}" dt="2023-09-08T03:42:35.436" v="134"/>
          <ac:picMkLst>
            <pc:docMk/>
            <pc:sldMk cId="370741408" sldId="390"/>
            <ac:picMk id="3" creationId="{DD83E3C3-6D56-DF09-07D5-6CAC08E250B5}"/>
          </ac:picMkLst>
        </pc:picChg>
        <pc:picChg chg="add del mod">
          <ac:chgData name="Carly Pettiona" userId="S::carly.pettiona@healingfoundation.org.au::8cfcf547-e567-4a67-ae5f-7d6e6196302b" providerId="AD" clId="Web-{DEE38A32-CA60-770E-7783-803DCC2779BA}" dt="2023-09-08T03:42:20.874" v="128"/>
          <ac:picMkLst>
            <pc:docMk/>
            <pc:sldMk cId="370741408" sldId="390"/>
            <ac:picMk id="4" creationId="{3F61E790-DEDA-1721-24D4-72C9FDB12639}"/>
          </ac:picMkLst>
        </pc:picChg>
        <pc:picChg chg="add mod modCrop">
          <ac:chgData name="Carly Pettiona" userId="S::carly.pettiona@healingfoundation.org.au::8cfcf547-e567-4a67-ae5f-7d6e6196302b" providerId="AD" clId="Web-{DEE38A32-CA60-770E-7783-803DCC2779BA}" dt="2023-09-08T03:43:21.937" v="140" actId="14100"/>
          <ac:picMkLst>
            <pc:docMk/>
            <pc:sldMk cId="370741408" sldId="390"/>
            <ac:picMk id="5" creationId="{82CF3535-B601-92D9-10DF-10258934A284}"/>
          </ac:picMkLst>
        </pc:picChg>
      </pc:sldChg>
      <pc:sldChg chg="addSp delSp modSp">
        <pc:chgData name="Carly Pettiona" userId="S::carly.pettiona@healingfoundation.org.au::8cfcf547-e567-4a67-ae5f-7d6e6196302b" providerId="AD" clId="Web-{DEE38A32-CA60-770E-7783-803DCC2779BA}" dt="2023-09-08T02:36:34.451" v="17"/>
        <pc:sldMkLst>
          <pc:docMk/>
          <pc:sldMk cId="1541366499" sldId="417"/>
        </pc:sldMkLst>
        <pc:picChg chg="add del mod">
          <ac:chgData name="Carly Pettiona" userId="S::carly.pettiona@healingfoundation.org.au::8cfcf547-e567-4a67-ae5f-7d6e6196302b" providerId="AD" clId="Web-{DEE38A32-CA60-770E-7783-803DCC2779BA}" dt="2023-09-08T02:36:19.232" v="12"/>
          <ac:picMkLst>
            <pc:docMk/>
            <pc:sldMk cId="1541366499" sldId="417"/>
            <ac:picMk id="3" creationId="{E7432CFC-E3FD-5E40-D5F8-5E1CE4D8CCE0}"/>
          </ac:picMkLst>
        </pc:picChg>
        <pc:picChg chg="add del mod">
          <ac:chgData name="Carly Pettiona" userId="S::carly.pettiona@healingfoundation.org.au::8cfcf547-e567-4a67-ae5f-7d6e6196302b" providerId="AD" clId="Web-{DEE38A32-CA60-770E-7783-803DCC2779BA}" dt="2023-09-08T02:36:28.529" v="15"/>
          <ac:picMkLst>
            <pc:docMk/>
            <pc:sldMk cId="1541366499" sldId="417"/>
            <ac:picMk id="8" creationId="{4BCB4630-27A2-B13B-C70C-B06EE99402B3}"/>
          </ac:picMkLst>
        </pc:picChg>
        <pc:picChg chg="add del mod">
          <ac:chgData name="Carly Pettiona" userId="S::carly.pettiona@healingfoundation.org.au::8cfcf547-e567-4a67-ae5f-7d6e6196302b" providerId="AD" clId="Web-{DEE38A32-CA60-770E-7783-803DCC2779BA}" dt="2023-09-08T02:36:34.451" v="17"/>
          <ac:picMkLst>
            <pc:docMk/>
            <pc:sldMk cId="1541366499" sldId="417"/>
            <ac:picMk id="11" creationId="{6F3CEDF1-5170-3358-EEDF-0454E45BF4B0}"/>
          </ac:picMkLst>
        </pc:picChg>
      </pc:sldChg>
      <pc:sldChg chg="del">
        <pc:chgData name="Carly Pettiona" userId="S::carly.pettiona@healingfoundation.org.au::8cfcf547-e567-4a67-ae5f-7d6e6196302b" providerId="AD" clId="Web-{DEE38A32-CA60-770E-7783-803DCC2779BA}" dt="2023-09-08T03:11:48.928" v="73"/>
        <pc:sldMkLst>
          <pc:docMk/>
          <pc:sldMk cId="2675790936" sldId="428"/>
        </pc:sldMkLst>
      </pc:sldChg>
      <pc:sldChg chg="addAnim modNotes">
        <pc:chgData name="Carly Pettiona" userId="S::carly.pettiona@healingfoundation.org.au::8cfcf547-e567-4a67-ae5f-7d6e6196302b" providerId="AD" clId="Web-{DEE38A32-CA60-770E-7783-803DCC2779BA}" dt="2023-09-08T03:11:29.959" v="71"/>
        <pc:sldMkLst>
          <pc:docMk/>
          <pc:sldMk cId="2791048713" sldId="437"/>
        </pc:sldMkLst>
      </pc:sldChg>
      <pc:sldChg chg="modSp">
        <pc:chgData name="Carly Pettiona" userId="S::carly.pettiona@healingfoundation.org.au::8cfcf547-e567-4a67-ae5f-7d6e6196302b" providerId="AD" clId="Web-{DEE38A32-CA60-770E-7783-803DCC2779BA}" dt="2023-09-08T02:35:58.873" v="10" actId="1076"/>
        <pc:sldMkLst>
          <pc:docMk/>
          <pc:sldMk cId="497364271" sldId="442"/>
        </pc:sldMkLst>
        <pc:spChg chg="mod">
          <ac:chgData name="Carly Pettiona" userId="S::carly.pettiona@healingfoundation.org.au::8cfcf547-e567-4a67-ae5f-7d6e6196302b" providerId="AD" clId="Web-{DEE38A32-CA60-770E-7783-803DCC2779BA}" dt="2023-09-08T02:35:56.123" v="9" actId="1076"/>
          <ac:spMkLst>
            <pc:docMk/>
            <pc:sldMk cId="497364271" sldId="442"/>
            <ac:spMk id="2" creationId="{F8057AE3-E522-84DB-E9AB-3EC2C0024CA1}"/>
          </ac:spMkLst>
        </pc:spChg>
        <pc:spChg chg="mod">
          <ac:chgData name="Carly Pettiona" userId="S::carly.pettiona@healingfoundation.org.au::8cfcf547-e567-4a67-ae5f-7d6e6196302b" providerId="AD" clId="Web-{DEE38A32-CA60-770E-7783-803DCC2779BA}" dt="2023-09-08T02:35:56.123" v="8" actId="1076"/>
          <ac:spMkLst>
            <pc:docMk/>
            <pc:sldMk cId="497364271" sldId="442"/>
            <ac:spMk id="5" creationId="{166C9648-FC28-7275-F297-FB016F2CBF1A}"/>
          </ac:spMkLst>
        </pc:spChg>
        <pc:spChg chg="mod">
          <ac:chgData name="Carly Pettiona" userId="S::carly.pettiona@healingfoundation.org.au::8cfcf547-e567-4a67-ae5f-7d6e6196302b" providerId="AD" clId="Web-{DEE38A32-CA60-770E-7783-803DCC2779BA}" dt="2023-09-08T02:35:58.873" v="10" actId="1076"/>
          <ac:spMkLst>
            <pc:docMk/>
            <pc:sldMk cId="497364271" sldId="442"/>
            <ac:spMk id="11" creationId="{61BB758D-5AA2-8F78-7287-7662F186E732}"/>
          </ac:spMkLst>
        </pc:spChg>
        <pc:picChg chg="mod">
          <ac:chgData name="Carly Pettiona" userId="S::carly.pettiona@healingfoundation.org.au::8cfcf547-e567-4a67-ae5f-7d6e6196302b" providerId="AD" clId="Web-{DEE38A32-CA60-770E-7783-803DCC2779BA}" dt="2023-09-08T02:35:50.341" v="7" actId="14100"/>
          <ac:picMkLst>
            <pc:docMk/>
            <pc:sldMk cId="497364271" sldId="442"/>
            <ac:picMk id="4" creationId="{688C53E9-6EE8-B950-DFF5-DC4D99DA3020}"/>
          </ac:picMkLst>
        </pc:picChg>
      </pc:sldChg>
      <pc:sldChg chg="addSp delSp modSp delAnim">
        <pc:chgData name="Carly Pettiona" userId="S::carly.pettiona@healingfoundation.org.au::8cfcf547-e567-4a67-ae5f-7d6e6196302b" providerId="AD" clId="Web-{DEE38A32-CA60-770E-7783-803DCC2779BA}" dt="2023-09-08T02:41:59.834" v="64" actId="1076"/>
        <pc:sldMkLst>
          <pc:docMk/>
          <pc:sldMk cId="2141523346" sldId="447"/>
        </pc:sldMkLst>
        <pc:spChg chg="mod topLvl">
          <ac:chgData name="Carly Pettiona" userId="S::carly.pettiona@healingfoundation.org.au::8cfcf547-e567-4a67-ae5f-7d6e6196302b" providerId="AD" clId="Web-{DEE38A32-CA60-770E-7783-803DCC2779BA}" dt="2023-09-08T02:41:59.834" v="64" actId="1076"/>
          <ac:spMkLst>
            <pc:docMk/>
            <pc:sldMk cId="2141523346" sldId="447"/>
            <ac:spMk id="2" creationId="{79E27399-617F-D151-3C79-DDBEE6FCD43B}"/>
          </ac:spMkLst>
        </pc:spChg>
        <pc:spChg chg="mod topLvl">
          <ac:chgData name="Carly Pettiona" userId="S::carly.pettiona@healingfoundation.org.au::8cfcf547-e567-4a67-ae5f-7d6e6196302b" providerId="AD" clId="Web-{DEE38A32-CA60-770E-7783-803DCC2779BA}" dt="2023-09-08T02:41:37.880" v="58" actId="1076"/>
          <ac:spMkLst>
            <pc:docMk/>
            <pc:sldMk cId="2141523346" sldId="447"/>
            <ac:spMk id="4" creationId="{1EE6339D-9E9A-84D5-DC59-7F19AF9CFFB5}"/>
          </ac:spMkLst>
        </pc:spChg>
        <pc:spChg chg="mod topLvl">
          <ac:chgData name="Carly Pettiona" userId="S::carly.pettiona@healingfoundation.org.au::8cfcf547-e567-4a67-ae5f-7d6e6196302b" providerId="AD" clId="Web-{DEE38A32-CA60-770E-7783-803DCC2779BA}" dt="2023-09-08T02:41:35.411" v="57" actId="1076"/>
          <ac:spMkLst>
            <pc:docMk/>
            <pc:sldMk cId="2141523346" sldId="447"/>
            <ac:spMk id="5" creationId="{2991391B-D1AD-FE4B-7F7B-5A2F81A4B8C1}"/>
          </ac:spMkLst>
        </pc:spChg>
        <pc:spChg chg="mod topLvl">
          <ac:chgData name="Carly Pettiona" userId="S::carly.pettiona@healingfoundation.org.au::8cfcf547-e567-4a67-ae5f-7d6e6196302b" providerId="AD" clId="Web-{DEE38A32-CA60-770E-7783-803DCC2779BA}" dt="2023-09-08T02:41:47.615" v="61" actId="1076"/>
          <ac:spMkLst>
            <pc:docMk/>
            <pc:sldMk cId="2141523346" sldId="447"/>
            <ac:spMk id="9" creationId="{F54EE4E2-0C12-E5AF-BE1E-E82B8A267AB7}"/>
          </ac:spMkLst>
        </pc:spChg>
        <pc:spChg chg="add del topLvl">
          <ac:chgData name="Carly Pettiona" userId="S::carly.pettiona@healingfoundation.org.au::8cfcf547-e567-4a67-ae5f-7d6e6196302b" providerId="AD" clId="Web-{DEE38A32-CA60-770E-7783-803DCC2779BA}" dt="2023-09-08T02:37:06.921" v="28"/>
          <ac:spMkLst>
            <pc:docMk/>
            <pc:sldMk cId="2141523346" sldId="447"/>
            <ac:spMk id="12" creationId="{3DD8B3C2-3D10-26DE-D6D0-4C2E5A17822A}"/>
          </ac:spMkLst>
        </pc:spChg>
        <pc:spChg chg="del topLvl">
          <ac:chgData name="Carly Pettiona" userId="S::carly.pettiona@healingfoundation.org.au::8cfcf547-e567-4a67-ae5f-7d6e6196302b" providerId="AD" clId="Web-{DEE38A32-CA60-770E-7783-803DCC2779BA}" dt="2023-09-08T02:37:08.296" v="29"/>
          <ac:spMkLst>
            <pc:docMk/>
            <pc:sldMk cId="2141523346" sldId="447"/>
            <ac:spMk id="13" creationId="{B7485894-AA00-9841-C3E9-5993C1B465CC}"/>
          </ac:spMkLst>
        </pc:spChg>
        <pc:spChg chg="del topLvl">
          <ac:chgData name="Carly Pettiona" userId="S::carly.pettiona@healingfoundation.org.au::8cfcf547-e567-4a67-ae5f-7d6e6196302b" providerId="AD" clId="Web-{DEE38A32-CA60-770E-7783-803DCC2779BA}" dt="2023-09-08T02:37:10.109" v="31"/>
          <ac:spMkLst>
            <pc:docMk/>
            <pc:sldMk cId="2141523346" sldId="447"/>
            <ac:spMk id="14" creationId="{98EE2CBF-AE05-6B05-D99C-3B82C4D1C352}"/>
          </ac:spMkLst>
        </pc:spChg>
        <pc:spChg chg="del topLvl">
          <ac:chgData name="Carly Pettiona" userId="S::carly.pettiona@healingfoundation.org.au::8cfcf547-e567-4a67-ae5f-7d6e6196302b" providerId="AD" clId="Web-{DEE38A32-CA60-770E-7783-803DCC2779BA}" dt="2023-09-08T02:37:09.327" v="30"/>
          <ac:spMkLst>
            <pc:docMk/>
            <pc:sldMk cId="2141523346" sldId="447"/>
            <ac:spMk id="16" creationId="{663A5CA7-3D6A-D9A0-11B9-76FB055C6BD8}"/>
          </ac:spMkLst>
        </pc:spChg>
        <pc:grpChg chg="del">
          <ac:chgData name="Carly Pettiona" userId="S::carly.pettiona@healingfoundation.org.au::8cfcf547-e567-4a67-ae5f-7d6e6196302b" providerId="AD" clId="Web-{DEE38A32-CA60-770E-7783-803DCC2779BA}" dt="2023-09-08T02:36:42.342" v="18"/>
          <ac:grpSpMkLst>
            <pc:docMk/>
            <pc:sldMk cId="2141523346" sldId="447"/>
            <ac:grpSpMk id="17" creationId="{B052DDCE-753B-586E-3D67-6FF0348F6E30}"/>
          </ac:grpSpMkLst>
        </pc:grpChg>
        <pc:grpChg chg="del">
          <ac:chgData name="Carly Pettiona" userId="S::carly.pettiona@healingfoundation.org.au::8cfcf547-e567-4a67-ae5f-7d6e6196302b" providerId="AD" clId="Web-{DEE38A32-CA60-770E-7783-803DCC2779BA}" dt="2023-09-08T02:36:46.092" v="19"/>
          <ac:grpSpMkLst>
            <pc:docMk/>
            <pc:sldMk cId="2141523346" sldId="447"/>
            <ac:grpSpMk id="18" creationId="{7C783195-B81A-D6F7-39E8-4CBAD38F17F8}"/>
          </ac:grpSpMkLst>
        </pc:grpChg>
        <pc:grpChg chg="del">
          <ac:chgData name="Carly Pettiona" userId="S::carly.pettiona@healingfoundation.org.au::8cfcf547-e567-4a67-ae5f-7d6e6196302b" providerId="AD" clId="Web-{DEE38A32-CA60-770E-7783-803DCC2779BA}" dt="2023-09-08T02:36:50.030" v="20"/>
          <ac:grpSpMkLst>
            <pc:docMk/>
            <pc:sldMk cId="2141523346" sldId="447"/>
            <ac:grpSpMk id="19" creationId="{2138BD79-5470-AE65-3BFA-F35CE70B5984}"/>
          </ac:grpSpMkLst>
        </pc:grpChg>
        <pc:grpChg chg="del">
          <ac:chgData name="Carly Pettiona" userId="S::carly.pettiona@healingfoundation.org.au::8cfcf547-e567-4a67-ae5f-7d6e6196302b" providerId="AD" clId="Web-{DEE38A32-CA60-770E-7783-803DCC2779BA}" dt="2023-09-08T02:36:53.421" v="21"/>
          <ac:grpSpMkLst>
            <pc:docMk/>
            <pc:sldMk cId="2141523346" sldId="447"/>
            <ac:grpSpMk id="21" creationId="{8C3913F9-1CFE-7E9E-4F08-D0A6CA997E29}"/>
          </ac:grpSpMkLst>
        </pc:grpChg>
        <pc:picChg chg="add del mod ord">
          <ac:chgData name="Carly Pettiona" userId="S::carly.pettiona@healingfoundation.org.au::8cfcf547-e567-4a67-ae5f-7d6e6196302b" providerId="AD" clId="Web-{DEE38A32-CA60-770E-7783-803DCC2779BA}" dt="2023-09-08T02:37:32" v="39"/>
          <ac:picMkLst>
            <pc:docMk/>
            <pc:sldMk cId="2141523346" sldId="447"/>
            <ac:picMk id="3" creationId="{A1C887DD-0A40-D535-C741-630B4A1D07D3}"/>
          </ac:picMkLst>
        </pc:picChg>
        <pc:picChg chg="add mod ord">
          <ac:chgData name="Carly Pettiona" userId="S::carly.pettiona@healingfoundation.org.au::8cfcf547-e567-4a67-ae5f-7d6e6196302b" providerId="AD" clId="Web-{DEE38A32-CA60-770E-7783-803DCC2779BA}" dt="2023-09-08T02:40:52.442" v="42" actId="1076"/>
          <ac:picMkLst>
            <pc:docMk/>
            <pc:sldMk cId="2141523346" sldId="447"/>
            <ac:picMk id="8" creationId="{4ED58BEB-8457-7166-0A8E-97C1E88F711A}"/>
          </ac:picMkLst>
        </pc:picChg>
        <pc:picChg chg="add mod ord">
          <ac:chgData name="Carly Pettiona" userId="S::carly.pettiona@healingfoundation.org.au::8cfcf547-e567-4a67-ae5f-7d6e6196302b" providerId="AD" clId="Web-{DEE38A32-CA60-770E-7783-803DCC2779BA}" dt="2023-09-08T02:41:53.380" v="62"/>
          <ac:picMkLst>
            <pc:docMk/>
            <pc:sldMk cId="2141523346" sldId="447"/>
            <ac:picMk id="10" creationId="{6AB0ECF3-EC67-C6B9-F8DB-5545F359C7DC}"/>
          </ac:picMkLst>
        </pc:picChg>
        <pc:picChg chg="add mod ord">
          <ac:chgData name="Carly Pettiona" userId="S::carly.pettiona@healingfoundation.org.au::8cfcf547-e567-4a67-ae5f-7d6e6196302b" providerId="AD" clId="Web-{DEE38A32-CA60-770E-7783-803DCC2779BA}" dt="2023-09-08T02:41:25.989" v="54"/>
          <ac:picMkLst>
            <pc:docMk/>
            <pc:sldMk cId="2141523346" sldId="447"/>
            <ac:picMk id="11" creationId="{AE004854-30B8-AA92-D501-61CCED868495}"/>
          </ac:picMkLst>
        </pc:picChg>
        <pc:picChg chg="add mod ord">
          <ac:chgData name="Carly Pettiona" userId="S::carly.pettiona@healingfoundation.org.au::8cfcf547-e567-4a67-ae5f-7d6e6196302b" providerId="AD" clId="Web-{DEE38A32-CA60-770E-7783-803DCC2779BA}" dt="2023-09-08T02:41:11.567" v="50"/>
          <ac:picMkLst>
            <pc:docMk/>
            <pc:sldMk cId="2141523346" sldId="447"/>
            <ac:picMk id="15" creationId="{6A5E15F1-D468-C65F-90B9-9A50F61E6494}"/>
          </ac:picMkLst>
        </pc:picChg>
      </pc:sldChg>
      <pc:sldChg chg="addSp delSp modSp">
        <pc:chgData name="Carly Pettiona" userId="S::carly.pettiona@healingfoundation.org.au::8cfcf547-e567-4a67-ae5f-7d6e6196302b" providerId="AD" clId="Web-{DEE38A32-CA60-770E-7783-803DCC2779BA}" dt="2023-09-08T03:24:29.960" v="112" actId="1076"/>
        <pc:sldMkLst>
          <pc:docMk/>
          <pc:sldMk cId="621265043" sldId="450"/>
        </pc:sldMkLst>
        <pc:spChg chg="mod">
          <ac:chgData name="Carly Pettiona" userId="S::carly.pettiona@healingfoundation.org.au::8cfcf547-e567-4a67-ae5f-7d6e6196302b" providerId="AD" clId="Web-{DEE38A32-CA60-770E-7783-803DCC2779BA}" dt="2023-09-08T03:24:22.788" v="110" actId="20577"/>
          <ac:spMkLst>
            <pc:docMk/>
            <pc:sldMk cId="621265043" sldId="450"/>
            <ac:spMk id="9" creationId="{A53B35E3-CA5B-A6D5-C1D2-10245B59E67C}"/>
          </ac:spMkLst>
        </pc:spChg>
        <pc:picChg chg="add del mod modCrop">
          <ac:chgData name="Carly Pettiona" userId="S::carly.pettiona@healingfoundation.org.au::8cfcf547-e567-4a67-ae5f-7d6e6196302b" providerId="AD" clId="Web-{DEE38A32-CA60-770E-7783-803DCC2779BA}" dt="2023-09-08T03:16:15.121" v="99"/>
          <ac:picMkLst>
            <pc:docMk/>
            <pc:sldMk cId="621265043" sldId="450"/>
            <ac:picMk id="3" creationId="{11448760-06B3-6553-BD86-5473C2895CBD}"/>
          </ac:picMkLst>
        </pc:picChg>
        <pc:picChg chg="add del mod">
          <ac:chgData name="Carly Pettiona" userId="S::carly.pettiona@healingfoundation.org.au::8cfcf547-e567-4a67-ae5f-7d6e6196302b" providerId="AD" clId="Web-{DEE38A32-CA60-770E-7783-803DCC2779BA}" dt="2023-09-08T03:18:19.858" v="102"/>
          <ac:picMkLst>
            <pc:docMk/>
            <pc:sldMk cId="621265043" sldId="450"/>
            <ac:picMk id="6" creationId="{8CC5AAE8-2E9B-ABEC-7CDF-F32C16EC4F12}"/>
          </ac:picMkLst>
        </pc:picChg>
        <pc:picChg chg="add mod">
          <ac:chgData name="Carly Pettiona" userId="S::carly.pettiona@healingfoundation.org.au::8cfcf547-e567-4a67-ae5f-7d6e6196302b" providerId="AD" clId="Web-{DEE38A32-CA60-770E-7783-803DCC2779BA}" dt="2023-09-08T03:24:29.960" v="112" actId="1076"/>
          <ac:picMkLst>
            <pc:docMk/>
            <pc:sldMk cId="621265043" sldId="450"/>
            <ac:picMk id="8" creationId="{840C5F03-3EE2-BA33-CC1D-D84C05A82F60}"/>
          </ac:picMkLst>
        </pc:picChg>
        <pc:picChg chg="del">
          <ac:chgData name="Carly Pettiona" userId="S::carly.pettiona@healingfoundation.org.au::8cfcf547-e567-4a67-ae5f-7d6e6196302b" providerId="AD" clId="Web-{DEE38A32-CA60-770E-7783-803DCC2779BA}" dt="2023-09-08T03:24:25.960" v="111"/>
          <ac:picMkLst>
            <pc:docMk/>
            <pc:sldMk cId="621265043" sldId="450"/>
            <ac:picMk id="10" creationId="{1134DABE-99BB-7375-83DA-1D46C37AE170}"/>
          </ac:picMkLst>
        </pc:picChg>
      </pc:sldChg>
      <pc:sldChg chg="addSp delSp modSp addAnim delAnim">
        <pc:chgData name="Carly Pettiona" userId="S::carly.pettiona@healingfoundation.org.au::8cfcf547-e567-4a67-ae5f-7d6e6196302b" providerId="AD" clId="Web-{DEE38A32-CA60-770E-7783-803DCC2779BA}" dt="2023-09-08T03:13:01.804" v="93" actId="1076"/>
        <pc:sldMkLst>
          <pc:docMk/>
          <pc:sldMk cId="3168794488" sldId="457"/>
        </pc:sldMkLst>
        <pc:spChg chg="mod">
          <ac:chgData name="Carly Pettiona" userId="S::carly.pettiona@healingfoundation.org.au::8cfcf547-e567-4a67-ae5f-7d6e6196302b" providerId="AD" clId="Web-{DEE38A32-CA60-770E-7783-803DCC2779BA}" dt="2023-09-08T03:12:56.695" v="92" actId="1076"/>
          <ac:spMkLst>
            <pc:docMk/>
            <pc:sldMk cId="3168794488" sldId="457"/>
            <ac:spMk id="7" creationId="{DFFE0D03-559F-4FB2-49F5-7BDCA86A8AE0}"/>
          </ac:spMkLst>
        </pc:spChg>
        <pc:spChg chg="mod">
          <ac:chgData name="Carly Pettiona" userId="S::carly.pettiona@healingfoundation.org.au::8cfcf547-e567-4a67-ae5f-7d6e6196302b" providerId="AD" clId="Web-{DEE38A32-CA60-770E-7783-803DCC2779BA}" dt="2023-09-08T03:13:01.804" v="93" actId="1076"/>
          <ac:spMkLst>
            <pc:docMk/>
            <pc:sldMk cId="3168794488" sldId="457"/>
            <ac:spMk id="12" creationId="{933CD767-90FF-B3FC-257B-BFAAC9EB5C45}"/>
          </ac:spMkLst>
        </pc:spChg>
        <pc:spChg chg="add del mod topLvl">
          <ac:chgData name="Carly Pettiona" userId="S::carly.pettiona@healingfoundation.org.au::8cfcf547-e567-4a67-ae5f-7d6e6196302b" providerId="AD" clId="Web-{DEE38A32-CA60-770E-7783-803DCC2779BA}" dt="2023-09-08T03:12:44.195" v="87"/>
          <ac:spMkLst>
            <pc:docMk/>
            <pc:sldMk cId="3168794488" sldId="457"/>
            <ac:spMk id="14" creationId="{060450AA-4C39-FEAF-5A5C-E6E1711559BD}"/>
          </ac:spMkLst>
        </pc:spChg>
        <pc:spChg chg="add del mod topLvl">
          <ac:chgData name="Carly Pettiona" userId="S::carly.pettiona@healingfoundation.org.au::8cfcf547-e567-4a67-ae5f-7d6e6196302b" providerId="AD" clId="Web-{DEE38A32-CA60-770E-7783-803DCC2779BA}" dt="2023-09-08T03:12:36.819" v="85" actId="1076"/>
          <ac:spMkLst>
            <pc:docMk/>
            <pc:sldMk cId="3168794488" sldId="457"/>
            <ac:spMk id="15" creationId="{432068F2-AB01-AFCA-CDE2-5F4CFF11DB41}"/>
          </ac:spMkLst>
        </pc:spChg>
        <pc:grpChg chg="add del">
          <ac:chgData name="Carly Pettiona" userId="S::carly.pettiona@healingfoundation.org.au::8cfcf547-e567-4a67-ae5f-7d6e6196302b" providerId="AD" clId="Web-{DEE38A32-CA60-770E-7783-803DCC2779BA}" dt="2023-09-08T03:12:27.819" v="82"/>
          <ac:grpSpMkLst>
            <pc:docMk/>
            <pc:sldMk cId="3168794488" sldId="457"/>
            <ac:grpSpMk id="16" creationId="{31ABD14F-3AA0-4502-7BC5-3C2CC57EA056}"/>
          </ac:grpSpMkLst>
        </pc:grpChg>
        <pc:picChg chg="add del mod">
          <ac:chgData name="Carly Pettiona" userId="S::carly.pettiona@healingfoundation.org.au::8cfcf547-e567-4a67-ae5f-7d6e6196302b" providerId="AD" clId="Web-{DEE38A32-CA60-770E-7783-803DCC2779BA}" dt="2023-09-08T03:12:21.335" v="79"/>
          <ac:picMkLst>
            <pc:docMk/>
            <pc:sldMk cId="3168794488" sldId="457"/>
            <ac:picMk id="6" creationId="{657E4415-E6FF-C472-3C49-0D3024C4DEC1}"/>
          </ac:picMkLst>
        </pc:picChg>
        <pc:picChg chg="add mod">
          <ac:chgData name="Carly Pettiona" userId="S::carly.pettiona@healingfoundation.org.au::8cfcf547-e567-4a67-ae5f-7d6e6196302b" providerId="AD" clId="Web-{DEE38A32-CA60-770E-7783-803DCC2779BA}" dt="2023-09-08T03:12:53.710" v="91" actId="1076"/>
          <ac:picMkLst>
            <pc:docMk/>
            <pc:sldMk cId="3168794488" sldId="457"/>
            <ac:picMk id="9" creationId="{ADD00C8F-D2A0-68DF-8F57-12314EA79D7F}"/>
          </ac:picMkLst>
        </pc:picChg>
      </pc:sldChg>
      <pc:sldChg chg="add replId">
        <pc:chgData name="Carly Pettiona" userId="S::carly.pettiona@healingfoundation.org.au::8cfcf547-e567-4a67-ae5f-7d6e6196302b" providerId="AD" clId="Web-{DEE38A32-CA60-770E-7783-803DCC2779BA}" dt="2023-09-08T03:11:47.084" v="72"/>
        <pc:sldMkLst>
          <pc:docMk/>
          <pc:sldMk cId="2122773166" sldId="462"/>
        </pc:sldMkLst>
      </pc:sldChg>
    </pc:docChg>
  </pc:docChgLst>
  <pc:docChgLst>
    <pc:chgData name="Carly Pettiona" userId="S::carly.pettiona@healingfoundation.org.au::8cfcf547-e567-4a67-ae5f-7d6e6196302b" providerId="AD" clId="Web-{C1C9B809-A49F-DBD9-9464-C8F2ABCC32F4}"/>
    <pc:docChg chg="modSld">
      <pc:chgData name="Carly Pettiona" userId="S::carly.pettiona@healingfoundation.org.au::8cfcf547-e567-4a67-ae5f-7d6e6196302b" providerId="AD" clId="Web-{C1C9B809-A49F-DBD9-9464-C8F2ABCC32F4}" dt="2023-09-14T06:47:36.387" v="0"/>
      <pc:docMkLst>
        <pc:docMk/>
      </pc:docMkLst>
      <pc:sldChg chg="modNotes">
        <pc:chgData name="Carly Pettiona" userId="S::carly.pettiona@healingfoundation.org.au::8cfcf547-e567-4a67-ae5f-7d6e6196302b" providerId="AD" clId="Web-{C1C9B809-A49F-DBD9-9464-C8F2ABCC32F4}" dt="2023-09-14T06:47:36.387" v="0"/>
        <pc:sldMkLst>
          <pc:docMk/>
          <pc:sldMk cId="370741408" sldId="390"/>
        </pc:sldMkLst>
      </pc:sldChg>
    </pc:docChg>
  </pc:docChgLst>
  <pc:docChgLst>
    <pc:chgData name="Carly Pettiona" userId="S::carly.pettiona@healingfoundation.org.au::8cfcf547-e567-4a67-ae5f-7d6e6196302b" providerId="AD" clId="Web-{2E2CDD5E-E649-7F3E-83FA-79536F9F959D}"/>
    <pc:docChg chg="delSld modSld">
      <pc:chgData name="Carly Pettiona" userId="S::carly.pettiona@healingfoundation.org.au::8cfcf547-e567-4a67-ae5f-7d6e6196302b" providerId="AD" clId="Web-{2E2CDD5E-E649-7F3E-83FA-79536F9F959D}" dt="2023-09-15T05:37:56.775" v="213"/>
      <pc:docMkLst>
        <pc:docMk/>
      </pc:docMkLst>
      <pc:sldChg chg="modNotes">
        <pc:chgData name="Carly Pettiona" userId="S::carly.pettiona@healingfoundation.org.au::8cfcf547-e567-4a67-ae5f-7d6e6196302b" providerId="AD" clId="Web-{2E2CDD5E-E649-7F3E-83FA-79536F9F959D}" dt="2023-09-15T05:29:52.934" v="109"/>
        <pc:sldMkLst>
          <pc:docMk/>
          <pc:sldMk cId="1008212083" sldId="392"/>
        </pc:sldMkLst>
      </pc:sldChg>
      <pc:sldChg chg="modNotes">
        <pc:chgData name="Carly Pettiona" userId="S::carly.pettiona@healingfoundation.org.au::8cfcf547-e567-4a67-ae5f-7d6e6196302b" providerId="AD" clId="Web-{2E2CDD5E-E649-7F3E-83FA-79536F9F959D}" dt="2023-09-15T05:37:56.775" v="213"/>
        <pc:sldMkLst>
          <pc:docMk/>
          <pc:sldMk cId="1434699194" sldId="452"/>
        </pc:sldMkLst>
      </pc:sldChg>
      <pc:sldChg chg="modSp modNotes">
        <pc:chgData name="Carly Pettiona" userId="S::carly.pettiona@healingfoundation.org.au::8cfcf547-e567-4a67-ae5f-7d6e6196302b" providerId="AD" clId="Web-{2E2CDD5E-E649-7F3E-83FA-79536F9F959D}" dt="2023-09-15T05:22:20.642" v="27"/>
        <pc:sldMkLst>
          <pc:docMk/>
          <pc:sldMk cId="4100747964" sldId="461"/>
        </pc:sldMkLst>
        <pc:spChg chg="mod">
          <ac:chgData name="Carly Pettiona" userId="S::carly.pettiona@healingfoundation.org.au::8cfcf547-e567-4a67-ae5f-7d6e6196302b" providerId="AD" clId="Web-{2E2CDD5E-E649-7F3E-83FA-79536F9F959D}" dt="2023-09-15T05:17:50.619" v="21" actId="14100"/>
          <ac:spMkLst>
            <pc:docMk/>
            <pc:sldMk cId="4100747964" sldId="461"/>
            <ac:spMk id="4" creationId="{C3CF44C0-7731-A590-7492-463ABCAA66B3}"/>
          </ac:spMkLst>
        </pc:spChg>
        <pc:picChg chg="mod">
          <ac:chgData name="Carly Pettiona" userId="S::carly.pettiona@healingfoundation.org.au::8cfcf547-e567-4a67-ae5f-7d6e6196302b" providerId="AD" clId="Web-{2E2CDD5E-E649-7F3E-83FA-79536F9F959D}" dt="2023-09-15T05:17:36.759" v="18" actId="1076"/>
          <ac:picMkLst>
            <pc:docMk/>
            <pc:sldMk cId="4100747964" sldId="461"/>
            <ac:picMk id="5" creationId="{A0B07023-E783-4E50-0C11-D85BD35BBC18}"/>
          </ac:picMkLst>
        </pc:picChg>
      </pc:sldChg>
      <pc:sldChg chg="modNotes">
        <pc:chgData name="Carly Pettiona" userId="S::carly.pettiona@healingfoundation.org.au::8cfcf547-e567-4a67-ae5f-7d6e6196302b" providerId="AD" clId="Web-{2E2CDD5E-E649-7F3E-83FA-79536F9F959D}" dt="2023-09-15T05:16:14.023" v="9"/>
        <pc:sldMkLst>
          <pc:docMk/>
          <pc:sldMk cId="3906843054" sldId="490"/>
        </pc:sldMkLst>
      </pc:sldChg>
      <pc:sldChg chg="modNotes">
        <pc:chgData name="Carly Pettiona" userId="S::carly.pettiona@healingfoundation.org.au::8cfcf547-e567-4a67-ae5f-7d6e6196302b" providerId="AD" clId="Web-{2E2CDD5E-E649-7F3E-83FA-79536F9F959D}" dt="2023-09-15T05:24:50.927" v="34"/>
        <pc:sldMkLst>
          <pc:docMk/>
          <pc:sldMk cId="580422374" sldId="497"/>
        </pc:sldMkLst>
      </pc:sldChg>
      <pc:sldChg chg="addAnim modAnim">
        <pc:chgData name="Carly Pettiona" userId="S::carly.pettiona@healingfoundation.org.au::8cfcf547-e567-4a67-ae5f-7d6e6196302b" providerId="AD" clId="Web-{2E2CDD5E-E649-7F3E-83FA-79536F9F959D}" dt="2023-09-15T05:25:43.803" v="38"/>
        <pc:sldMkLst>
          <pc:docMk/>
          <pc:sldMk cId="3310059763" sldId="499"/>
        </pc:sldMkLst>
      </pc:sldChg>
      <pc:sldChg chg="modNotes">
        <pc:chgData name="Carly Pettiona" userId="S::carly.pettiona@healingfoundation.org.au::8cfcf547-e567-4a67-ae5f-7d6e6196302b" providerId="AD" clId="Web-{2E2CDD5E-E649-7F3E-83FA-79536F9F959D}" dt="2023-09-15T05:32:41.110" v="143"/>
        <pc:sldMkLst>
          <pc:docMk/>
          <pc:sldMk cId="938887764" sldId="501"/>
        </pc:sldMkLst>
      </pc:sldChg>
      <pc:sldChg chg="modNotes">
        <pc:chgData name="Carly Pettiona" userId="S::carly.pettiona@healingfoundation.org.au::8cfcf547-e567-4a67-ae5f-7d6e6196302b" providerId="AD" clId="Web-{2E2CDD5E-E649-7F3E-83FA-79536F9F959D}" dt="2023-09-15T05:33:47.799" v="150"/>
        <pc:sldMkLst>
          <pc:docMk/>
          <pc:sldMk cId="707024794" sldId="503"/>
        </pc:sldMkLst>
      </pc:sldChg>
      <pc:sldChg chg="modSp modNotes">
        <pc:chgData name="Carly Pettiona" userId="S::carly.pettiona@healingfoundation.org.au::8cfcf547-e567-4a67-ae5f-7d6e6196302b" providerId="AD" clId="Web-{2E2CDD5E-E649-7F3E-83FA-79536F9F959D}" dt="2023-09-15T05:36:00.881" v="177"/>
        <pc:sldMkLst>
          <pc:docMk/>
          <pc:sldMk cId="3017194831" sldId="504"/>
        </pc:sldMkLst>
        <pc:spChg chg="mod">
          <ac:chgData name="Carly Pettiona" userId="S::carly.pettiona@healingfoundation.org.au::8cfcf547-e567-4a67-ae5f-7d6e6196302b" providerId="AD" clId="Web-{2E2CDD5E-E649-7F3E-83FA-79536F9F959D}" dt="2023-09-15T05:35:04.755" v="161" actId="1076"/>
          <ac:spMkLst>
            <pc:docMk/>
            <pc:sldMk cId="3017194831" sldId="504"/>
            <ac:spMk id="3" creationId="{AD6D16B5-CBE4-C3BB-95A2-4451AF65ED25}"/>
          </ac:spMkLst>
        </pc:spChg>
      </pc:sldChg>
      <pc:sldChg chg="modNotes">
        <pc:chgData name="Carly Pettiona" userId="S::carly.pettiona@healingfoundation.org.au::8cfcf547-e567-4a67-ae5f-7d6e6196302b" providerId="AD" clId="Web-{2E2CDD5E-E649-7F3E-83FA-79536F9F959D}" dt="2023-09-15T05:33:54.487" v="152"/>
        <pc:sldMkLst>
          <pc:docMk/>
          <pc:sldMk cId="4263995274" sldId="505"/>
        </pc:sldMkLst>
      </pc:sldChg>
      <pc:sldChg chg="del">
        <pc:chgData name="Carly Pettiona" userId="S::carly.pettiona@healingfoundation.org.au::8cfcf547-e567-4a67-ae5f-7d6e6196302b" providerId="AD" clId="Web-{2E2CDD5E-E649-7F3E-83FA-79536F9F959D}" dt="2023-09-15T05:25:01.021" v="35"/>
        <pc:sldMkLst>
          <pc:docMk/>
          <pc:sldMk cId="3356781422" sldId="506"/>
        </pc:sldMkLst>
      </pc:sldChg>
    </pc:docChg>
  </pc:docChgLst>
  <pc:docChgLst>
    <pc:chgData name="Carly Pettiona" userId="S::carly.pettiona@healingfoundation.org.au::8cfcf547-e567-4a67-ae5f-7d6e6196302b" providerId="AD" clId="Web-{62550B90-B7B4-9734-62C5-BA0966E8894F}"/>
    <pc:docChg chg="addSld delSld modSld">
      <pc:chgData name="Carly Pettiona" userId="S::carly.pettiona@healingfoundation.org.au::8cfcf547-e567-4a67-ae5f-7d6e6196302b" providerId="AD" clId="Web-{62550B90-B7B4-9734-62C5-BA0966E8894F}" dt="2023-07-25T02:52:11.739" v="1857"/>
      <pc:docMkLst>
        <pc:docMk/>
      </pc:docMkLst>
      <pc:sldChg chg="modSp">
        <pc:chgData name="Carly Pettiona" userId="S::carly.pettiona@healingfoundation.org.au::8cfcf547-e567-4a67-ae5f-7d6e6196302b" providerId="AD" clId="Web-{62550B90-B7B4-9734-62C5-BA0966E8894F}" dt="2023-07-25T00:58:05.347" v="1" actId="20577"/>
        <pc:sldMkLst>
          <pc:docMk/>
          <pc:sldMk cId="243803033" sldId="341"/>
        </pc:sldMkLst>
        <pc:spChg chg="mod">
          <ac:chgData name="Carly Pettiona" userId="S::carly.pettiona@healingfoundation.org.au::8cfcf547-e567-4a67-ae5f-7d6e6196302b" providerId="AD" clId="Web-{62550B90-B7B4-9734-62C5-BA0966E8894F}" dt="2023-07-25T00:58:05.347" v="1" actId="20577"/>
          <ac:spMkLst>
            <pc:docMk/>
            <pc:sldMk cId="243803033" sldId="341"/>
            <ac:spMk id="8" creationId="{A4D8F16D-7E15-29DF-40AB-9AD496CB558C}"/>
          </ac:spMkLst>
        </pc:spChg>
      </pc:sldChg>
      <pc:sldChg chg="modSp">
        <pc:chgData name="Carly Pettiona" userId="S::carly.pettiona@healingfoundation.org.au::8cfcf547-e567-4a67-ae5f-7d6e6196302b" providerId="AD" clId="Web-{62550B90-B7B4-9734-62C5-BA0966E8894F}" dt="2023-07-25T01:09:01.284" v="478" actId="20577"/>
        <pc:sldMkLst>
          <pc:docMk/>
          <pc:sldMk cId="3474476569" sldId="346"/>
        </pc:sldMkLst>
        <pc:spChg chg="mod">
          <ac:chgData name="Carly Pettiona" userId="S::carly.pettiona@healingfoundation.org.au::8cfcf547-e567-4a67-ae5f-7d6e6196302b" providerId="AD" clId="Web-{62550B90-B7B4-9734-62C5-BA0966E8894F}" dt="2023-07-25T01:09:01.284" v="478" actId="20577"/>
          <ac:spMkLst>
            <pc:docMk/>
            <pc:sldMk cId="3474476569" sldId="346"/>
            <ac:spMk id="6" creationId="{0525F5B9-8593-EEAA-F5E4-2CE07BF18483}"/>
          </ac:spMkLst>
        </pc:spChg>
      </pc:sldChg>
      <pc:sldChg chg="addSp delSp modSp mod setBg setClrOvrMap modNotes">
        <pc:chgData name="Carly Pettiona" userId="S::carly.pettiona@healingfoundation.org.au::8cfcf547-e567-4a67-ae5f-7d6e6196302b" providerId="AD" clId="Web-{62550B90-B7B4-9734-62C5-BA0966E8894F}" dt="2023-07-25T02:06:51.016" v="922"/>
        <pc:sldMkLst>
          <pc:docMk/>
          <pc:sldMk cId="4090891799" sldId="355"/>
        </pc:sldMkLst>
        <pc:spChg chg="del">
          <ac:chgData name="Carly Pettiona" userId="S::carly.pettiona@healingfoundation.org.au::8cfcf547-e567-4a67-ae5f-7d6e6196302b" providerId="AD" clId="Web-{62550B90-B7B4-9734-62C5-BA0966E8894F}" dt="2023-07-25T01:16:43.264" v="574"/>
          <ac:spMkLst>
            <pc:docMk/>
            <pc:sldMk cId="4090891799" sldId="355"/>
            <ac:spMk id="4" creationId="{EE32F98A-CAF5-7597-C298-257EF27AFFAA}"/>
          </ac:spMkLst>
        </pc:spChg>
        <pc:spChg chg="mod">
          <ac:chgData name="Carly Pettiona" userId="S::carly.pettiona@healingfoundation.org.au::8cfcf547-e567-4a67-ae5f-7d6e6196302b" providerId="AD" clId="Web-{62550B90-B7B4-9734-62C5-BA0966E8894F}" dt="2023-07-25T02:06:46.891" v="918"/>
          <ac:spMkLst>
            <pc:docMk/>
            <pc:sldMk cId="4090891799" sldId="355"/>
            <ac:spMk id="5" creationId="{166C9648-FC28-7275-F297-FB016F2CBF1A}"/>
          </ac:spMkLst>
        </pc:spChg>
        <pc:spChg chg="add del">
          <ac:chgData name="Carly Pettiona" userId="S::carly.pettiona@healingfoundation.org.au::8cfcf547-e567-4a67-ae5f-7d6e6196302b" providerId="AD" clId="Web-{62550B90-B7B4-9734-62C5-BA0966E8894F}" dt="2023-07-25T02:06:46.891" v="918"/>
          <ac:spMkLst>
            <pc:docMk/>
            <pc:sldMk cId="4090891799" sldId="355"/>
            <ac:spMk id="25" creationId="{2E2D6188-24E5-426A-BB2A-3FA2D6B9C3EF}"/>
          </ac:spMkLst>
        </pc:spChg>
        <pc:spChg chg="add del">
          <ac:chgData name="Carly Pettiona" userId="S::carly.pettiona@healingfoundation.org.au::8cfcf547-e567-4a67-ae5f-7d6e6196302b" providerId="AD" clId="Web-{62550B90-B7B4-9734-62C5-BA0966E8894F}" dt="2023-07-25T02:06:46.891" v="918"/>
          <ac:spMkLst>
            <pc:docMk/>
            <pc:sldMk cId="4090891799" sldId="355"/>
            <ac:spMk id="27" creationId="{F6E384F5-137A-40B1-97F0-694CC6ECD59C}"/>
          </ac:spMkLst>
        </pc:spChg>
        <pc:spChg chg="add del">
          <ac:chgData name="Carly Pettiona" userId="S::carly.pettiona@healingfoundation.org.au::8cfcf547-e567-4a67-ae5f-7d6e6196302b" providerId="AD" clId="Web-{62550B90-B7B4-9734-62C5-BA0966E8894F}" dt="2023-07-25T02:06:46.891" v="918"/>
          <ac:spMkLst>
            <pc:docMk/>
            <pc:sldMk cId="4090891799" sldId="355"/>
            <ac:spMk id="29" creationId="{9DBC4630-03DA-474F-BBCB-BA3AE6B317A4}"/>
          </ac:spMkLst>
        </pc:spChg>
        <pc:spChg chg="add del">
          <ac:chgData name="Carly Pettiona" userId="S::carly.pettiona@healingfoundation.org.au::8cfcf547-e567-4a67-ae5f-7d6e6196302b" providerId="AD" clId="Web-{62550B90-B7B4-9734-62C5-BA0966E8894F}" dt="2023-07-25T02:06:46.891" v="918"/>
          <ac:spMkLst>
            <pc:docMk/>
            <pc:sldMk cId="4090891799" sldId="355"/>
            <ac:spMk id="31" creationId="{1208BC59-C84F-483F-80CD-FAEC74229B97}"/>
          </ac:spMkLst>
        </pc:spChg>
        <pc:spChg chg="add del">
          <ac:chgData name="Carly Pettiona" userId="S::carly.pettiona@healingfoundation.org.au::8cfcf547-e567-4a67-ae5f-7d6e6196302b" providerId="AD" clId="Web-{62550B90-B7B4-9734-62C5-BA0966E8894F}" dt="2023-07-25T02:06:46.891" v="918"/>
          <ac:spMkLst>
            <pc:docMk/>
            <pc:sldMk cId="4090891799" sldId="355"/>
            <ac:spMk id="33" creationId="{A1DABD52-05DF-4F31-AFB9-B330D8BE46FD}"/>
          </ac:spMkLst>
        </pc:spChg>
        <pc:spChg chg="add del">
          <ac:chgData name="Carly Pettiona" userId="S::carly.pettiona@healingfoundation.org.au::8cfcf547-e567-4a67-ae5f-7d6e6196302b" providerId="AD" clId="Web-{62550B90-B7B4-9734-62C5-BA0966E8894F}" dt="2023-07-25T02:06:46.891" v="918"/>
          <ac:spMkLst>
            <pc:docMk/>
            <pc:sldMk cId="4090891799" sldId="355"/>
            <ac:spMk id="35" creationId="{78418A25-6EAC-4140-BFE6-284E1925B5EE}"/>
          </ac:spMkLst>
        </pc:spChg>
        <pc:spChg chg="add del">
          <ac:chgData name="Carly Pettiona" userId="S::carly.pettiona@healingfoundation.org.au::8cfcf547-e567-4a67-ae5f-7d6e6196302b" providerId="AD" clId="Web-{62550B90-B7B4-9734-62C5-BA0966E8894F}" dt="2023-07-25T02:06:46.891" v="918"/>
          <ac:spMkLst>
            <pc:docMk/>
            <pc:sldMk cId="4090891799" sldId="355"/>
            <ac:spMk id="37" creationId="{6B9D64DB-4D5C-4A91-B45F-F301E3174F9F}"/>
          </ac:spMkLst>
        </pc:spChg>
        <pc:spChg chg="add del">
          <ac:chgData name="Carly Pettiona" userId="S::carly.pettiona@healingfoundation.org.au::8cfcf547-e567-4a67-ae5f-7d6e6196302b" providerId="AD" clId="Web-{62550B90-B7B4-9734-62C5-BA0966E8894F}" dt="2023-07-25T02:06:46.891" v="918"/>
          <ac:spMkLst>
            <pc:docMk/>
            <pc:sldMk cId="4090891799" sldId="355"/>
            <ac:spMk id="39" creationId="{8E4F04B5-4D4A-4F70-8549-384AF535134B}"/>
          </ac:spMkLst>
        </pc:spChg>
        <pc:spChg chg="add del">
          <ac:chgData name="Carly Pettiona" userId="S::carly.pettiona@healingfoundation.org.au::8cfcf547-e567-4a67-ae5f-7d6e6196302b" providerId="AD" clId="Web-{62550B90-B7B4-9734-62C5-BA0966E8894F}" dt="2023-07-25T02:06:46.891" v="918"/>
          <ac:spMkLst>
            <pc:docMk/>
            <pc:sldMk cId="4090891799" sldId="355"/>
            <ac:spMk id="41" creationId="{0D14DB62-3EB3-452E-89EE-30B0CDB0C8F4}"/>
          </ac:spMkLst>
        </pc:spChg>
        <pc:spChg chg="add del">
          <ac:chgData name="Carly Pettiona" userId="S::carly.pettiona@healingfoundation.org.au::8cfcf547-e567-4a67-ae5f-7d6e6196302b" providerId="AD" clId="Web-{62550B90-B7B4-9734-62C5-BA0966E8894F}" dt="2023-07-25T02:06:46.891" v="918"/>
          <ac:spMkLst>
            <pc:docMk/>
            <pc:sldMk cId="4090891799" sldId="355"/>
            <ac:spMk id="43" creationId="{CB14CE1B-4BC5-4EF2-BE3D-05E4F580B3DB}"/>
          </ac:spMkLst>
        </pc:spChg>
        <pc:picChg chg="add del mod ord">
          <ac:chgData name="Carly Pettiona" userId="S::carly.pettiona@healingfoundation.org.au::8cfcf547-e567-4a67-ae5f-7d6e6196302b" providerId="AD" clId="Web-{62550B90-B7B4-9734-62C5-BA0966E8894F}" dt="2023-07-25T02:06:51.016" v="922"/>
          <ac:picMkLst>
            <pc:docMk/>
            <pc:sldMk cId="4090891799" sldId="355"/>
            <ac:picMk id="3" creationId="{721F616A-C90D-7487-2B53-663F2FC3CC30}"/>
          </ac:picMkLst>
        </pc:picChg>
        <pc:picChg chg="add del mod ord">
          <ac:chgData name="Carly Pettiona" userId="S::carly.pettiona@healingfoundation.org.au::8cfcf547-e567-4a67-ae5f-7d6e6196302b" providerId="AD" clId="Web-{62550B90-B7B4-9734-62C5-BA0966E8894F}" dt="2023-07-25T02:06:51.016" v="921"/>
          <ac:picMkLst>
            <pc:docMk/>
            <pc:sldMk cId="4090891799" sldId="355"/>
            <ac:picMk id="6" creationId="{76091C3C-3BA7-C70B-6BC2-352AEA75F587}"/>
          </ac:picMkLst>
        </pc:picChg>
        <pc:picChg chg="ord">
          <ac:chgData name="Carly Pettiona" userId="S::carly.pettiona@healingfoundation.org.au::8cfcf547-e567-4a67-ae5f-7d6e6196302b" providerId="AD" clId="Web-{62550B90-B7B4-9734-62C5-BA0966E8894F}" dt="2023-07-25T02:06:46.891" v="918"/>
          <ac:picMkLst>
            <pc:docMk/>
            <pc:sldMk cId="4090891799" sldId="355"/>
            <ac:picMk id="8" creationId="{183B7DA9-9A75-D8B8-0FB6-123A845FB4B9}"/>
          </ac:picMkLst>
        </pc:picChg>
        <pc:picChg chg="add del mod ord">
          <ac:chgData name="Carly Pettiona" userId="S::carly.pettiona@healingfoundation.org.au::8cfcf547-e567-4a67-ae5f-7d6e6196302b" providerId="AD" clId="Web-{62550B90-B7B4-9734-62C5-BA0966E8894F}" dt="2023-07-25T02:06:51.016" v="920"/>
          <ac:picMkLst>
            <pc:docMk/>
            <pc:sldMk cId="4090891799" sldId="355"/>
            <ac:picMk id="9" creationId="{29918C52-6258-689A-9567-CF9334C2149B}"/>
          </ac:picMkLst>
        </pc:picChg>
        <pc:picChg chg="add del mod">
          <ac:chgData name="Carly Pettiona" userId="S::carly.pettiona@healingfoundation.org.au::8cfcf547-e567-4a67-ae5f-7d6e6196302b" providerId="AD" clId="Web-{62550B90-B7B4-9734-62C5-BA0966E8894F}" dt="2023-07-25T02:06:51.016" v="919"/>
          <ac:picMkLst>
            <pc:docMk/>
            <pc:sldMk cId="4090891799" sldId="355"/>
            <ac:picMk id="11" creationId="{527AEB80-DA5F-B4EF-9C72-9CC2887C1296}"/>
          </ac:picMkLst>
        </pc:picChg>
        <pc:picChg chg="mod ord">
          <ac:chgData name="Carly Pettiona" userId="S::carly.pettiona@healingfoundation.org.au::8cfcf547-e567-4a67-ae5f-7d6e6196302b" providerId="AD" clId="Web-{62550B90-B7B4-9734-62C5-BA0966E8894F}" dt="2023-07-25T02:06:46.891" v="918"/>
          <ac:picMkLst>
            <pc:docMk/>
            <pc:sldMk cId="4090891799" sldId="355"/>
            <ac:picMk id="20" creationId="{E91ACB26-13AE-B6F0-DE4D-E89FD78D20F4}"/>
          </ac:picMkLst>
        </pc:picChg>
      </pc:sldChg>
      <pc:sldChg chg="addSp delSp modSp modNotes">
        <pc:chgData name="Carly Pettiona" userId="S::carly.pettiona@healingfoundation.org.au::8cfcf547-e567-4a67-ae5f-7d6e6196302b" providerId="AD" clId="Web-{62550B90-B7B4-9734-62C5-BA0966E8894F}" dt="2023-07-25T01:15:18.090" v="572"/>
        <pc:sldMkLst>
          <pc:docMk/>
          <pc:sldMk cId="336607889" sldId="385"/>
        </pc:sldMkLst>
        <pc:spChg chg="mod">
          <ac:chgData name="Carly Pettiona" userId="S::carly.pettiona@healingfoundation.org.au::8cfcf547-e567-4a67-ae5f-7d6e6196302b" providerId="AD" clId="Web-{62550B90-B7B4-9734-62C5-BA0966E8894F}" dt="2023-07-25T01:15:07.434" v="569" actId="20577"/>
          <ac:spMkLst>
            <pc:docMk/>
            <pc:sldMk cId="336607889" sldId="385"/>
            <ac:spMk id="5" creationId="{1D0DFB20-AC56-A70F-BE57-312821FE351B}"/>
          </ac:spMkLst>
        </pc:spChg>
        <pc:picChg chg="add mod">
          <ac:chgData name="Carly Pettiona" userId="S::carly.pettiona@healingfoundation.org.au::8cfcf547-e567-4a67-ae5f-7d6e6196302b" providerId="AD" clId="Web-{62550B90-B7B4-9734-62C5-BA0966E8894F}" dt="2023-07-25T01:13:00.071" v="555" actId="688"/>
          <ac:picMkLst>
            <pc:docMk/>
            <pc:sldMk cId="336607889" sldId="385"/>
            <ac:picMk id="2" creationId="{DFF703BD-546D-099D-0E30-911429579DCA}"/>
          </ac:picMkLst>
        </pc:picChg>
        <pc:picChg chg="add mod">
          <ac:chgData name="Carly Pettiona" userId="S::carly.pettiona@healingfoundation.org.au::8cfcf547-e567-4a67-ae5f-7d6e6196302b" providerId="AD" clId="Web-{62550B90-B7B4-9734-62C5-BA0966E8894F}" dt="2023-07-25T01:12:44.602" v="548" actId="688"/>
          <ac:picMkLst>
            <pc:docMk/>
            <pc:sldMk cId="336607889" sldId="385"/>
            <ac:picMk id="3" creationId="{6B796EC0-B20D-F19A-38D6-5DAA59EBA1EB}"/>
          </ac:picMkLst>
        </pc:picChg>
        <pc:picChg chg="add mod">
          <ac:chgData name="Carly Pettiona" userId="S::carly.pettiona@healingfoundation.org.au::8cfcf547-e567-4a67-ae5f-7d6e6196302b" providerId="AD" clId="Web-{62550B90-B7B4-9734-62C5-BA0966E8894F}" dt="2023-07-25T01:12:48.227" v="549" actId="688"/>
          <ac:picMkLst>
            <pc:docMk/>
            <pc:sldMk cId="336607889" sldId="385"/>
            <ac:picMk id="4" creationId="{3DC81736-0698-5223-2E71-762B3115EC79}"/>
          </ac:picMkLst>
        </pc:picChg>
        <pc:picChg chg="del">
          <ac:chgData name="Carly Pettiona" userId="S::carly.pettiona@healingfoundation.org.au::8cfcf547-e567-4a67-ae5f-7d6e6196302b" providerId="AD" clId="Web-{62550B90-B7B4-9734-62C5-BA0966E8894F}" dt="2023-07-25T01:09:49.832" v="524"/>
          <ac:picMkLst>
            <pc:docMk/>
            <pc:sldMk cId="336607889" sldId="385"/>
            <ac:picMk id="6" creationId="{8115D826-D05E-D0B1-BCEA-881C8C6DA66A}"/>
          </ac:picMkLst>
        </pc:picChg>
        <pc:picChg chg="add mod">
          <ac:chgData name="Carly Pettiona" userId="S::carly.pettiona@healingfoundation.org.au::8cfcf547-e567-4a67-ae5f-7d6e6196302b" providerId="AD" clId="Web-{62550B90-B7B4-9734-62C5-BA0966E8894F}" dt="2023-07-25T01:12:52.180" v="551" actId="688"/>
          <ac:picMkLst>
            <pc:docMk/>
            <pc:sldMk cId="336607889" sldId="385"/>
            <ac:picMk id="8" creationId="{635B22BF-4AE6-0FAF-D7C0-1D118AF7D69F}"/>
          </ac:picMkLst>
        </pc:picChg>
        <pc:picChg chg="add mod">
          <ac:chgData name="Carly Pettiona" userId="S::carly.pettiona@healingfoundation.org.au::8cfcf547-e567-4a67-ae5f-7d6e6196302b" providerId="AD" clId="Web-{62550B90-B7B4-9734-62C5-BA0966E8894F}" dt="2023-07-25T01:12:59.821" v="554" actId="1076"/>
          <ac:picMkLst>
            <pc:docMk/>
            <pc:sldMk cId="336607889" sldId="385"/>
            <ac:picMk id="9" creationId="{3A1CF6EB-9CE8-CC23-354A-59C8CCBC4C73}"/>
          </ac:picMkLst>
        </pc:picChg>
        <pc:picChg chg="add mod">
          <ac:chgData name="Carly Pettiona" userId="S::carly.pettiona@healingfoundation.org.au::8cfcf547-e567-4a67-ae5f-7d6e6196302b" providerId="AD" clId="Web-{62550B90-B7B4-9734-62C5-BA0966E8894F}" dt="2023-07-25T01:14:01.541" v="560" actId="1076"/>
          <ac:picMkLst>
            <pc:docMk/>
            <pc:sldMk cId="336607889" sldId="385"/>
            <ac:picMk id="11" creationId="{B0EBDE6A-F02D-C380-A429-1E3AF3D3C9BE}"/>
          </ac:picMkLst>
        </pc:picChg>
        <pc:picChg chg="add mod">
          <ac:chgData name="Carly Pettiona" userId="S::carly.pettiona@healingfoundation.org.au::8cfcf547-e567-4a67-ae5f-7d6e6196302b" providerId="AD" clId="Web-{62550B90-B7B4-9734-62C5-BA0966E8894F}" dt="2023-07-25T01:14:41.011" v="565" actId="688"/>
          <ac:picMkLst>
            <pc:docMk/>
            <pc:sldMk cId="336607889" sldId="385"/>
            <ac:picMk id="13" creationId="{2A5C6660-4B50-8065-F2D1-68B6FD5B9AED}"/>
          </ac:picMkLst>
        </pc:picChg>
        <pc:picChg chg="add mod ord">
          <ac:chgData name="Carly Pettiona" userId="S::carly.pettiona@healingfoundation.org.au::8cfcf547-e567-4a67-ae5f-7d6e6196302b" providerId="AD" clId="Web-{62550B90-B7B4-9734-62C5-BA0966E8894F}" dt="2023-07-25T01:15:18.090" v="572"/>
          <ac:picMkLst>
            <pc:docMk/>
            <pc:sldMk cId="336607889" sldId="385"/>
            <ac:picMk id="14" creationId="{FD56468A-9D78-E5E5-5984-E219BEA899C6}"/>
          </ac:picMkLst>
        </pc:picChg>
      </pc:sldChg>
      <pc:sldChg chg="del">
        <pc:chgData name="Carly Pettiona" userId="S::carly.pettiona@healingfoundation.org.au::8cfcf547-e567-4a67-ae5f-7d6e6196302b" providerId="AD" clId="Web-{62550B90-B7B4-9734-62C5-BA0966E8894F}" dt="2023-07-25T02:24:07.678" v="1070"/>
        <pc:sldMkLst>
          <pc:docMk/>
          <pc:sldMk cId="2303734533" sldId="395"/>
        </pc:sldMkLst>
      </pc:sldChg>
      <pc:sldChg chg="del">
        <pc:chgData name="Carly Pettiona" userId="S::carly.pettiona@healingfoundation.org.au::8cfcf547-e567-4a67-ae5f-7d6e6196302b" providerId="AD" clId="Web-{62550B90-B7B4-9734-62C5-BA0966E8894F}" dt="2023-07-25T02:24:07.678" v="1071"/>
        <pc:sldMkLst>
          <pc:docMk/>
          <pc:sldMk cId="4028999980" sldId="396"/>
        </pc:sldMkLst>
      </pc:sldChg>
      <pc:sldChg chg="del">
        <pc:chgData name="Carly Pettiona" userId="S::carly.pettiona@healingfoundation.org.au::8cfcf547-e567-4a67-ae5f-7d6e6196302b" providerId="AD" clId="Web-{62550B90-B7B4-9734-62C5-BA0966E8894F}" dt="2023-07-25T02:24:07.678" v="1069"/>
        <pc:sldMkLst>
          <pc:docMk/>
          <pc:sldMk cId="1685337824" sldId="397"/>
        </pc:sldMkLst>
      </pc:sldChg>
      <pc:sldChg chg="addSp delSp modSp addAnim">
        <pc:chgData name="Carly Pettiona" userId="S::carly.pettiona@healingfoundation.org.au::8cfcf547-e567-4a67-ae5f-7d6e6196302b" providerId="AD" clId="Web-{62550B90-B7B4-9734-62C5-BA0966E8894F}" dt="2023-07-25T02:21:50.111" v="1060"/>
        <pc:sldMkLst>
          <pc:docMk/>
          <pc:sldMk cId="1541366499" sldId="417"/>
        </pc:sldMkLst>
        <pc:spChg chg="add mod ord">
          <ac:chgData name="Carly Pettiona" userId="S::carly.pettiona@healingfoundation.org.au::8cfcf547-e567-4a67-ae5f-7d6e6196302b" providerId="AD" clId="Web-{62550B90-B7B4-9734-62C5-BA0966E8894F}" dt="2023-07-25T02:13:29.218" v="1025" actId="1076"/>
          <ac:spMkLst>
            <pc:docMk/>
            <pc:sldMk cId="1541366499" sldId="417"/>
            <ac:spMk id="2" creationId="{79E27399-617F-D151-3C79-DDBEE6FCD43B}"/>
          </ac:spMkLst>
        </pc:spChg>
        <pc:spChg chg="add mod ord">
          <ac:chgData name="Carly Pettiona" userId="S::carly.pettiona@healingfoundation.org.au::8cfcf547-e567-4a67-ae5f-7d6e6196302b" providerId="AD" clId="Web-{62550B90-B7B4-9734-62C5-BA0966E8894F}" dt="2023-07-25T02:20:06.623" v="1039" actId="1076"/>
          <ac:spMkLst>
            <pc:docMk/>
            <pc:sldMk cId="1541366499" sldId="417"/>
            <ac:spMk id="4" creationId="{1EE6339D-9E9A-84D5-DC59-7F19AF9CFFB5}"/>
          </ac:spMkLst>
        </pc:spChg>
        <pc:spChg chg="add mod ord">
          <ac:chgData name="Carly Pettiona" userId="S::carly.pettiona@healingfoundation.org.au::8cfcf547-e567-4a67-ae5f-7d6e6196302b" providerId="AD" clId="Web-{62550B90-B7B4-9734-62C5-BA0966E8894F}" dt="2023-07-25T02:20:27.717" v="1043"/>
          <ac:spMkLst>
            <pc:docMk/>
            <pc:sldMk cId="1541366499" sldId="417"/>
            <ac:spMk id="5" creationId="{2991391B-D1AD-FE4B-7F7B-5A2F81A4B8C1}"/>
          </ac:spMkLst>
        </pc:spChg>
        <pc:spChg chg="mod">
          <ac:chgData name="Carly Pettiona" userId="S::carly.pettiona@healingfoundation.org.au::8cfcf547-e567-4a67-ae5f-7d6e6196302b" providerId="AD" clId="Web-{62550B90-B7B4-9734-62C5-BA0966E8894F}" dt="2023-07-25T01:21:38.161" v="877"/>
          <ac:spMkLst>
            <pc:docMk/>
            <pc:sldMk cId="1541366499" sldId="417"/>
            <ac:spMk id="6" creationId="{0525F5B9-8593-EEAA-F5E4-2CE07BF18483}"/>
          </ac:spMkLst>
        </pc:spChg>
        <pc:spChg chg="mod">
          <ac:chgData name="Carly Pettiona" userId="S::carly.pettiona@healingfoundation.org.au::8cfcf547-e567-4a67-ae5f-7d6e6196302b" providerId="AD" clId="Web-{62550B90-B7B4-9734-62C5-BA0966E8894F}" dt="2023-07-25T01:17:49.859" v="670" actId="20577"/>
          <ac:spMkLst>
            <pc:docMk/>
            <pc:sldMk cId="1541366499" sldId="417"/>
            <ac:spMk id="7" creationId="{F884C1FE-055D-316A-AE98-6DB52B1148F3}"/>
          </ac:spMkLst>
        </pc:spChg>
        <pc:spChg chg="add mod ord">
          <ac:chgData name="Carly Pettiona" userId="S::carly.pettiona@healingfoundation.org.au::8cfcf547-e567-4a67-ae5f-7d6e6196302b" providerId="AD" clId="Web-{62550B90-B7B4-9734-62C5-BA0966E8894F}" dt="2023-07-25T02:20:41.905" v="1047"/>
          <ac:spMkLst>
            <pc:docMk/>
            <pc:sldMk cId="1541366499" sldId="417"/>
            <ac:spMk id="9" creationId="{F54EE4E2-0C12-E5AF-BE1E-E82B8A267AB7}"/>
          </ac:spMkLst>
        </pc:spChg>
        <pc:spChg chg="add mod ord">
          <ac:chgData name="Carly Pettiona" userId="S::carly.pettiona@healingfoundation.org.au::8cfcf547-e567-4a67-ae5f-7d6e6196302b" providerId="AD" clId="Web-{62550B90-B7B4-9734-62C5-BA0966E8894F}" dt="2023-07-25T02:20:31.373" v="1044"/>
          <ac:spMkLst>
            <pc:docMk/>
            <pc:sldMk cId="1541366499" sldId="417"/>
            <ac:spMk id="10" creationId="{7F3961E6-27D0-11E4-58C9-D818DBDC58E6}"/>
          </ac:spMkLst>
        </pc:spChg>
        <pc:spChg chg="add del">
          <ac:chgData name="Carly Pettiona" userId="S::carly.pettiona@healingfoundation.org.au::8cfcf547-e567-4a67-ae5f-7d6e6196302b" providerId="AD" clId="Web-{62550B90-B7B4-9734-62C5-BA0966E8894F}" dt="2023-07-25T01:22:07.490" v="882"/>
          <ac:spMkLst>
            <pc:docMk/>
            <pc:sldMk cId="1541366499" sldId="417"/>
            <ac:spMk id="11" creationId="{4AB61DA6-3CDA-5AC4-E0B5-8F6BF6EE909D}"/>
          </ac:spMkLst>
        </pc:spChg>
        <pc:spChg chg="add del">
          <ac:chgData name="Carly Pettiona" userId="S::carly.pettiona@healingfoundation.org.au::8cfcf547-e567-4a67-ae5f-7d6e6196302b" providerId="AD" clId="Web-{62550B90-B7B4-9734-62C5-BA0966E8894F}" dt="2023-07-25T02:07:06.313" v="924"/>
          <ac:spMkLst>
            <pc:docMk/>
            <pc:sldMk cId="1541366499" sldId="417"/>
            <ac:spMk id="11" creationId="{6EDF7ABD-8400-410E-5F04-3F49AC2A505B}"/>
          </ac:spMkLst>
        </pc:spChg>
        <pc:spChg chg="add mod">
          <ac:chgData name="Carly Pettiona" userId="S::carly.pettiona@healingfoundation.org.au::8cfcf547-e567-4a67-ae5f-7d6e6196302b" providerId="AD" clId="Web-{62550B90-B7B4-9734-62C5-BA0966E8894F}" dt="2023-07-25T02:13:27.249" v="1024" actId="1076"/>
          <ac:spMkLst>
            <pc:docMk/>
            <pc:sldMk cId="1541366499" sldId="417"/>
            <ac:spMk id="12" creationId="{3DD8B3C2-3D10-26DE-D6D0-4C2E5A17822A}"/>
          </ac:spMkLst>
        </pc:spChg>
        <pc:spChg chg="add mod">
          <ac:chgData name="Carly Pettiona" userId="S::carly.pettiona@healingfoundation.org.au::8cfcf547-e567-4a67-ae5f-7d6e6196302b" providerId="AD" clId="Web-{62550B90-B7B4-9734-62C5-BA0966E8894F}" dt="2023-07-25T02:20:53.015" v="1049" actId="14100"/>
          <ac:spMkLst>
            <pc:docMk/>
            <pc:sldMk cId="1541366499" sldId="417"/>
            <ac:spMk id="13" creationId="{B7485894-AA00-9841-C3E9-5993C1B465CC}"/>
          </ac:spMkLst>
        </pc:spChg>
        <pc:spChg chg="add mod ord">
          <ac:chgData name="Carly Pettiona" userId="S::carly.pettiona@healingfoundation.org.au::8cfcf547-e567-4a67-ae5f-7d6e6196302b" providerId="AD" clId="Web-{62550B90-B7B4-9734-62C5-BA0966E8894F}" dt="2023-07-25T02:20:19.529" v="1041"/>
          <ac:spMkLst>
            <pc:docMk/>
            <pc:sldMk cId="1541366499" sldId="417"/>
            <ac:spMk id="14" creationId="{98EE2CBF-AE05-6B05-D99C-3B82C4D1C352}"/>
          </ac:spMkLst>
        </pc:spChg>
        <pc:spChg chg="add mod ord">
          <ac:chgData name="Carly Pettiona" userId="S::carly.pettiona@healingfoundation.org.au::8cfcf547-e567-4a67-ae5f-7d6e6196302b" providerId="AD" clId="Web-{62550B90-B7B4-9734-62C5-BA0966E8894F}" dt="2023-07-25T02:20:56.781" v="1050" actId="14100"/>
          <ac:spMkLst>
            <pc:docMk/>
            <pc:sldMk cId="1541366499" sldId="417"/>
            <ac:spMk id="15" creationId="{5706191E-62C0-E064-CC9F-7F10974CB22A}"/>
          </ac:spMkLst>
        </pc:spChg>
        <pc:spChg chg="add mod ord">
          <ac:chgData name="Carly Pettiona" userId="S::carly.pettiona@healingfoundation.org.au::8cfcf547-e567-4a67-ae5f-7d6e6196302b" providerId="AD" clId="Web-{62550B90-B7B4-9734-62C5-BA0966E8894F}" dt="2023-07-25T02:20:45.827" v="1048"/>
          <ac:spMkLst>
            <pc:docMk/>
            <pc:sldMk cId="1541366499" sldId="417"/>
            <ac:spMk id="16" creationId="{663A5CA7-3D6A-D9A0-11B9-76FB055C6BD8}"/>
          </ac:spMkLst>
        </pc:spChg>
        <pc:grpChg chg="add">
          <ac:chgData name="Carly Pettiona" userId="S::carly.pettiona@healingfoundation.org.au::8cfcf547-e567-4a67-ae5f-7d6e6196302b" providerId="AD" clId="Web-{62550B90-B7B4-9734-62C5-BA0966E8894F}" dt="2023-07-25T02:21:19.188" v="1051"/>
          <ac:grpSpMkLst>
            <pc:docMk/>
            <pc:sldMk cId="1541366499" sldId="417"/>
            <ac:grpSpMk id="17" creationId="{B052DDCE-753B-586E-3D67-6FF0348F6E30}"/>
          </ac:grpSpMkLst>
        </pc:grpChg>
        <pc:grpChg chg="add">
          <ac:chgData name="Carly Pettiona" userId="S::carly.pettiona@healingfoundation.org.au::8cfcf547-e567-4a67-ae5f-7d6e6196302b" providerId="AD" clId="Web-{62550B90-B7B4-9734-62C5-BA0966E8894F}" dt="2023-07-25T02:21:23.782" v="1052"/>
          <ac:grpSpMkLst>
            <pc:docMk/>
            <pc:sldMk cId="1541366499" sldId="417"/>
            <ac:grpSpMk id="18" creationId="{7C783195-B81A-D6F7-39E8-4CBAD38F17F8}"/>
          </ac:grpSpMkLst>
        </pc:grpChg>
        <pc:grpChg chg="add">
          <ac:chgData name="Carly Pettiona" userId="S::carly.pettiona@healingfoundation.org.au::8cfcf547-e567-4a67-ae5f-7d6e6196302b" providerId="AD" clId="Web-{62550B90-B7B4-9734-62C5-BA0966E8894F}" dt="2023-07-25T02:21:27.485" v="1053"/>
          <ac:grpSpMkLst>
            <pc:docMk/>
            <pc:sldMk cId="1541366499" sldId="417"/>
            <ac:grpSpMk id="19" creationId="{2138BD79-5470-AE65-3BFA-F35CE70B5984}"/>
          </ac:grpSpMkLst>
        </pc:grpChg>
        <pc:grpChg chg="add">
          <ac:chgData name="Carly Pettiona" userId="S::carly.pettiona@healingfoundation.org.au::8cfcf547-e567-4a67-ae5f-7d6e6196302b" providerId="AD" clId="Web-{62550B90-B7B4-9734-62C5-BA0966E8894F}" dt="2023-07-25T02:21:31.548" v="1054"/>
          <ac:grpSpMkLst>
            <pc:docMk/>
            <pc:sldMk cId="1541366499" sldId="417"/>
            <ac:grpSpMk id="21" creationId="{8C3913F9-1CFE-7E9E-4F08-D0A6CA997E29}"/>
          </ac:grpSpMkLst>
        </pc:grpChg>
        <pc:grpChg chg="add">
          <ac:chgData name="Carly Pettiona" userId="S::carly.pettiona@healingfoundation.org.au::8cfcf547-e567-4a67-ae5f-7d6e6196302b" providerId="AD" clId="Web-{62550B90-B7B4-9734-62C5-BA0966E8894F}" dt="2023-07-25T02:21:35.220" v="1055"/>
          <ac:grpSpMkLst>
            <pc:docMk/>
            <pc:sldMk cId="1541366499" sldId="417"/>
            <ac:grpSpMk id="22" creationId="{27077F49-018B-5A25-6317-161796E9F94B}"/>
          </ac:grpSpMkLst>
        </pc:grpChg>
        <pc:picChg chg="del">
          <ac:chgData name="Carly Pettiona" userId="S::carly.pettiona@healingfoundation.org.au::8cfcf547-e567-4a67-ae5f-7d6e6196302b" providerId="AD" clId="Web-{62550B90-B7B4-9734-62C5-BA0966E8894F}" dt="2023-07-25T01:17:52.953" v="671"/>
          <ac:picMkLst>
            <pc:docMk/>
            <pc:sldMk cId="1541366499" sldId="417"/>
            <ac:picMk id="3" creationId="{492FFEB2-BD2F-56C9-4C26-455054E07372}"/>
          </ac:picMkLst>
        </pc:picChg>
        <pc:picChg chg="add del mod ord">
          <ac:chgData name="Carly Pettiona" userId="S::carly.pettiona@healingfoundation.org.au::8cfcf547-e567-4a67-ae5f-7d6e6196302b" providerId="AD" clId="Web-{62550B90-B7B4-9734-62C5-BA0966E8894F}" dt="2023-07-25T02:05:44.451" v="909"/>
          <ac:picMkLst>
            <pc:docMk/>
            <pc:sldMk cId="1541366499" sldId="417"/>
            <ac:picMk id="3" creationId="{8675AEE1-2169-DFD9-8858-69CE2676ADAD}"/>
          </ac:picMkLst>
        </pc:picChg>
      </pc:sldChg>
      <pc:sldChg chg="del">
        <pc:chgData name="Carly Pettiona" userId="S::carly.pettiona@healingfoundation.org.au::8cfcf547-e567-4a67-ae5f-7d6e6196302b" providerId="AD" clId="Web-{62550B90-B7B4-9734-62C5-BA0966E8894F}" dt="2023-07-25T02:24:07.663" v="1068"/>
        <pc:sldMkLst>
          <pc:docMk/>
          <pc:sldMk cId="1497443700" sldId="418"/>
        </pc:sldMkLst>
      </pc:sldChg>
      <pc:sldChg chg="del">
        <pc:chgData name="Carly Pettiona" userId="S::carly.pettiona@healingfoundation.org.au::8cfcf547-e567-4a67-ae5f-7d6e6196302b" providerId="AD" clId="Web-{62550B90-B7B4-9734-62C5-BA0966E8894F}" dt="2023-07-25T02:24:07.663" v="1067"/>
        <pc:sldMkLst>
          <pc:docMk/>
          <pc:sldMk cId="1359616049" sldId="419"/>
        </pc:sldMkLst>
      </pc:sldChg>
      <pc:sldChg chg="del">
        <pc:chgData name="Carly Pettiona" userId="S::carly.pettiona@healingfoundation.org.au::8cfcf547-e567-4a67-ae5f-7d6e6196302b" providerId="AD" clId="Web-{62550B90-B7B4-9734-62C5-BA0966E8894F}" dt="2023-07-25T02:24:07.663" v="1066"/>
        <pc:sldMkLst>
          <pc:docMk/>
          <pc:sldMk cId="3741425408" sldId="420"/>
        </pc:sldMkLst>
      </pc:sldChg>
      <pc:sldChg chg="del">
        <pc:chgData name="Carly Pettiona" userId="S::carly.pettiona@healingfoundation.org.au::8cfcf547-e567-4a67-ae5f-7d6e6196302b" providerId="AD" clId="Web-{62550B90-B7B4-9734-62C5-BA0966E8894F}" dt="2023-07-25T02:24:07.663" v="1065"/>
        <pc:sldMkLst>
          <pc:docMk/>
          <pc:sldMk cId="401943908" sldId="421"/>
        </pc:sldMkLst>
      </pc:sldChg>
      <pc:sldChg chg="del">
        <pc:chgData name="Carly Pettiona" userId="S::carly.pettiona@healingfoundation.org.au::8cfcf547-e567-4a67-ae5f-7d6e6196302b" providerId="AD" clId="Web-{62550B90-B7B4-9734-62C5-BA0966E8894F}" dt="2023-07-25T02:24:07.663" v="1064"/>
        <pc:sldMkLst>
          <pc:docMk/>
          <pc:sldMk cId="987595282" sldId="422"/>
        </pc:sldMkLst>
      </pc:sldChg>
      <pc:sldChg chg="del">
        <pc:chgData name="Carly Pettiona" userId="S::carly.pettiona@healingfoundation.org.au::8cfcf547-e567-4a67-ae5f-7d6e6196302b" providerId="AD" clId="Web-{62550B90-B7B4-9734-62C5-BA0966E8894F}" dt="2023-07-25T02:24:07.663" v="1063"/>
        <pc:sldMkLst>
          <pc:docMk/>
          <pc:sldMk cId="2114137976" sldId="423"/>
        </pc:sldMkLst>
      </pc:sldChg>
      <pc:sldChg chg="del">
        <pc:chgData name="Carly Pettiona" userId="S::carly.pettiona@healingfoundation.org.au::8cfcf547-e567-4a67-ae5f-7d6e6196302b" providerId="AD" clId="Web-{62550B90-B7B4-9734-62C5-BA0966E8894F}" dt="2023-07-25T02:24:07.663" v="1062"/>
        <pc:sldMkLst>
          <pc:docMk/>
          <pc:sldMk cId="357813919" sldId="424"/>
        </pc:sldMkLst>
      </pc:sldChg>
      <pc:sldChg chg="del">
        <pc:chgData name="Carly Pettiona" userId="S::carly.pettiona@healingfoundation.org.au::8cfcf547-e567-4a67-ae5f-7d6e6196302b" providerId="AD" clId="Web-{62550B90-B7B4-9734-62C5-BA0966E8894F}" dt="2023-07-25T02:24:07.663" v="1061"/>
        <pc:sldMkLst>
          <pc:docMk/>
          <pc:sldMk cId="2705930445" sldId="425"/>
        </pc:sldMkLst>
      </pc:sldChg>
      <pc:sldChg chg="add replId">
        <pc:chgData name="Carly Pettiona" userId="S::carly.pettiona@healingfoundation.org.au::8cfcf547-e567-4a67-ae5f-7d6e6196302b" providerId="AD" clId="Web-{62550B90-B7B4-9734-62C5-BA0966E8894F}" dt="2023-07-25T01:16:39.889" v="573"/>
        <pc:sldMkLst>
          <pc:docMk/>
          <pc:sldMk cId="2340121306" sldId="426"/>
        </pc:sldMkLst>
      </pc:sldChg>
      <pc:sldChg chg="modSp add replId addAnim modAnim modNotes">
        <pc:chgData name="Carly Pettiona" userId="S::carly.pettiona@healingfoundation.org.au::8cfcf547-e567-4a67-ae5f-7d6e6196302b" providerId="AD" clId="Web-{62550B90-B7B4-9734-62C5-BA0966E8894F}" dt="2023-07-25T02:32:00.555" v="1269"/>
        <pc:sldMkLst>
          <pc:docMk/>
          <pc:sldMk cId="2016420535" sldId="427"/>
        </pc:sldMkLst>
        <pc:spChg chg="mod">
          <ac:chgData name="Carly Pettiona" userId="S::carly.pettiona@healingfoundation.org.au::8cfcf547-e567-4a67-ae5f-7d6e6196302b" providerId="AD" clId="Web-{62550B90-B7B4-9734-62C5-BA0966E8894F}" dt="2023-07-25T02:25:24.962" v="1120" actId="20577"/>
          <ac:spMkLst>
            <pc:docMk/>
            <pc:sldMk cId="2016420535" sldId="427"/>
            <ac:spMk id="4" creationId="{EE32F98A-CAF5-7597-C298-257EF27AFFAA}"/>
          </ac:spMkLst>
        </pc:spChg>
        <pc:spChg chg="mod">
          <ac:chgData name="Carly Pettiona" userId="S::carly.pettiona@healingfoundation.org.au::8cfcf547-e567-4a67-ae5f-7d6e6196302b" providerId="AD" clId="Web-{62550B90-B7B4-9734-62C5-BA0966E8894F}" dt="2023-07-25T02:29:40.753" v="1184"/>
          <ac:spMkLst>
            <pc:docMk/>
            <pc:sldMk cId="2016420535" sldId="427"/>
            <ac:spMk id="5" creationId="{166C9648-FC28-7275-F297-FB016F2CBF1A}"/>
          </ac:spMkLst>
        </pc:spChg>
      </pc:sldChg>
      <pc:sldChg chg="addSp modSp add replId addAnim modNotes">
        <pc:chgData name="Carly Pettiona" userId="S::carly.pettiona@healingfoundation.org.au::8cfcf547-e567-4a67-ae5f-7d6e6196302b" providerId="AD" clId="Web-{62550B90-B7B4-9734-62C5-BA0966E8894F}" dt="2023-07-25T02:32:20.258" v="1274"/>
        <pc:sldMkLst>
          <pc:docMk/>
          <pc:sldMk cId="2675790936" sldId="428"/>
        </pc:sldMkLst>
        <pc:spChg chg="add mod">
          <ac:chgData name="Carly Pettiona" userId="S::carly.pettiona@healingfoundation.org.au::8cfcf547-e567-4a67-ae5f-7d6e6196302b" providerId="AD" clId="Web-{62550B90-B7B4-9734-62C5-BA0966E8894F}" dt="2023-07-25T02:30:04.863" v="1187"/>
          <ac:spMkLst>
            <pc:docMk/>
            <pc:sldMk cId="2675790936" sldId="428"/>
            <ac:spMk id="2" creationId="{B0FAEA6B-40B8-CAD3-0600-889CC8C49A35}"/>
          </ac:spMkLst>
        </pc:spChg>
        <pc:spChg chg="add mod">
          <ac:chgData name="Carly Pettiona" userId="S::carly.pettiona@healingfoundation.org.au::8cfcf547-e567-4a67-ae5f-7d6e6196302b" providerId="AD" clId="Web-{62550B90-B7B4-9734-62C5-BA0966E8894F}" dt="2023-07-25T02:30:12.098" v="1188" actId="20577"/>
          <ac:spMkLst>
            <pc:docMk/>
            <pc:sldMk cId="2675790936" sldId="428"/>
            <ac:spMk id="3" creationId="{9D523C6F-88DD-36C2-1504-1B80707FFB73}"/>
          </ac:spMkLst>
        </pc:spChg>
        <pc:spChg chg="mod">
          <ac:chgData name="Carly Pettiona" userId="S::carly.pettiona@healingfoundation.org.au::8cfcf547-e567-4a67-ae5f-7d6e6196302b" providerId="AD" clId="Web-{62550B90-B7B4-9734-62C5-BA0966E8894F}" dt="2023-07-25T02:30:18.957" v="1190" actId="1076"/>
          <ac:spMkLst>
            <pc:docMk/>
            <pc:sldMk cId="2675790936" sldId="428"/>
            <ac:spMk id="4" creationId="{EE32F98A-CAF5-7597-C298-257EF27AFFAA}"/>
          </ac:spMkLst>
        </pc:spChg>
        <pc:spChg chg="mod">
          <ac:chgData name="Carly Pettiona" userId="S::carly.pettiona@healingfoundation.org.au::8cfcf547-e567-4a67-ae5f-7d6e6196302b" providerId="AD" clId="Web-{62550B90-B7B4-9734-62C5-BA0966E8894F}" dt="2023-07-25T02:29:56.363" v="1185"/>
          <ac:spMkLst>
            <pc:docMk/>
            <pc:sldMk cId="2675790936" sldId="428"/>
            <ac:spMk id="5" creationId="{166C9648-FC28-7275-F297-FB016F2CBF1A}"/>
          </ac:spMkLst>
        </pc:spChg>
        <pc:spChg chg="add mod">
          <ac:chgData name="Carly Pettiona" userId="S::carly.pettiona@healingfoundation.org.au::8cfcf547-e567-4a67-ae5f-7d6e6196302b" providerId="AD" clId="Web-{62550B90-B7B4-9734-62C5-BA0966E8894F}" dt="2023-07-25T02:30:48.099" v="1197" actId="688"/>
          <ac:spMkLst>
            <pc:docMk/>
            <pc:sldMk cId="2675790936" sldId="428"/>
            <ac:spMk id="6" creationId="{0C3CEF2D-1DE7-8AAB-7203-A62DB9BE25C7}"/>
          </ac:spMkLst>
        </pc:spChg>
        <pc:spChg chg="add mod">
          <ac:chgData name="Carly Pettiona" userId="S::carly.pettiona@healingfoundation.org.au::8cfcf547-e567-4a67-ae5f-7d6e6196302b" providerId="AD" clId="Web-{62550B90-B7B4-9734-62C5-BA0966E8894F}" dt="2023-07-25T02:30:38.864" v="1194" actId="1076"/>
          <ac:spMkLst>
            <pc:docMk/>
            <pc:sldMk cId="2675790936" sldId="428"/>
            <ac:spMk id="7" creationId="{A2501829-3050-6C35-6D97-04C18689E766}"/>
          </ac:spMkLst>
        </pc:spChg>
        <pc:grpChg chg="add">
          <ac:chgData name="Carly Pettiona" userId="S::carly.pettiona@healingfoundation.org.au::8cfcf547-e567-4a67-ae5f-7d6e6196302b" providerId="AD" clId="Web-{62550B90-B7B4-9734-62C5-BA0966E8894F}" dt="2023-07-25T02:32:18.415" v="1273"/>
          <ac:grpSpMkLst>
            <pc:docMk/>
            <pc:sldMk cId="2675790936" sldId="428"/>
            <ac:grpSpMk id="9" creationId="{BCA3C3A5-86F4-B06B-EA43-84C4CE5C20A2}"/>
          </ac:grpSpMkLst>
        </pc:grpChg>
      </pc:sldChg>
      <pc:sldChg chg="addSp delSp modSp add replId delAnim modNotes">
        <pc:chgData name="Carly Pettiona" userId="S::carly.pettiona@healingfoundation.org.au::8cfcf547-e567-4a67-ae5f-7d6e6196302b" providerId="AD" clId="Web-{62550B90-B7B4-9734-62C5-BA0966E8894F}" dt="2023-07-25T02:47:26.666" v="1758"/>
        <pc:sldMkLst>
          <pc:docMk/>
          <pc:sldMk cId="1162014786" sldId="429"/>
        </pc:sldMkLst>
        <pc:spChg chg="del">
          <ac:chgData name="Carly Pettiona" userId="S::carly.pettiona@healingfoundation.org.au::8cfcf547-e567-4a67-ae5f-7d6e6196302b" providerId="AD" clId="Web-{62550B90-B7B4-9734-62C5-BA0966E8894F}" dt="2023-07-25T02:33:24.729" v="1302"/>
          <ac:spMkLst>
            <pc:docMk/>
            <pc:sldMk cId="1162014786" sldId="429"/>
            <ac:spMk id="4" creationId="{EE32F98A-CAF5-7597-C298-257EF27AFFAA}"/>
          </ac:spMkLst>
        </pc:spChg>
        <pc:spChg chg="mod">
          <ac:chgData name="Carly Pettiona" userId="S::carly.pettiona@healingfoundation.org.au::8cfcf547-e567-4a67-ae5f-7d6e6196302b" providerId="AD" clId="Web-{62550B90-B7B4-9734-62C5-BA0966E8894F}" dt="2023-07-25T02:33:22.026" v="1301" actId="1076"/>
          <ac:spMkLst>
            <pc:docMk/>
            <pc:sldMk cId="1162014786" sldId="429"/>
            <ac:spMk id="5" creationId="{166C9648-FC28-7275-F297-FB016F2CBF1A}"/>
          </ac:spMkLst>
        </pc:spChg>
        <pc:picChg chg="add mod">
          <ac:chgData name="Carly Pettiona" userId="S::carly.pettiona@healingfoundation.org.au::8cfcf547-e567-4a67-ae5f-7d6e6196302b" providerId="AD" clId="Web-{62550B90-B7B4-9734-62C5-BA0966E8894F}" dt="2023-07-25T02:33:59.059" v="1315" actId="1076"/>
          <ac:picMkLst>
            <pc:docMk/>
            <pc:sldMk cId="1162014786" sldId="429"/>
            <ac:picMk id="2" creationId="{444D17D7-7ABF-48D9-2552-8BF50DB6BDB2}"/>
          </ac:picMkLst>
        </pc:picChg>
      </pc:sldChg>
      <pc:sldChg chg="addSp delSp modSp add replId modNotes">
        <pc:chgData name="Carly Pettiona" userId="S::carly.pettiona@healingfoundation.org.au::8cfcf547-e567-4a67-ae5f-7d6e6196302b" providerId="AD" clId="Web-{62550B90-B7B4-9734-62C5-BA0966E8894F}" dt="2023-07-25T02:46:34.789" v="1705"/>
        <pc:sldMkLst>
          <pc:docMk/>
          <pc:sldMk cId="2259046914" sldId="430"/>
        </pc:sldMkLst>
        <pc:spChg chg="mod">
          <ac:chgData name="Carly Pettiona" userId="S::carly.pettiona@healingfoundation.org.au::8cfcf547-e567-4a67-ae5f-7d6e6196302b" providerId="AD" clId="Web-{62550B90-B7B4-9734-62C5-BA0966E8894F}" dt="2023-07-25T02:34:52.654" v="1325" actId="20577"/>
          <ac:spMkLst>
            <pc:docMk/>
            <pc:sldMk cId="2259046914" sldId="430"/>
            <ac:spMk id="5" creationId="{166C9648-FC28-7275-F297-FB016F2CBF1A}"/>
          </ac:spMkLst>
        </pc:spChg>
        <pc:picChg chg="del">
          <ac:chgData name="Carly Pettiona" userId="S::carly.pettiona@healingfoundation.org.au::8cfcf547-e567-4a67-ae5f-7d6e6196302b" providerId="AD" clId="Web-{62550B90-B7B4-9734-62C5-BA0966E8894F}" dt="2023-07-25T02:35:07.561" v="1332"/>
          <ac:picMkLst>
            <pc:docMk/>
            <pc:sldMk cId="2259046914" sldId="430"/>
            <ac:picMk id="2" creationId="{444D17D7-7ABF-48D9-2552-8BF50DB6BDB2}"/>
          </ac:picMkLst>
        </pc:picChg>
        <pc:picChg chg="add mod">
          <ac:chgData name="Carly Pettiona" userId="S::carly.pettiona@healingfoundation.org.au::8cfcf547-e567-4a67-ae5f-7d6e6196302b" providerId="AD" clId="Web-{62550B90-B7B4-9734-62C5-BA0966E8894F}" dt="2023-07-25T02:35:22.327" v="1336" actId="1076"/>
          <ac:picMkLst>
            <pc:docMk/>
            <pc:sldMk cId="2259046914" sldId="430"/>
            <ac:picMk id="3" creationId="{D18C9F4B-B60B-72E0-1176-25CF2F81308C}"/>
          </ac:picMkLst>
        </pc:picChg>
      </pc:sldChg>
      <pc:sldChg chg="addSp delSp modSp add replId modNotes">
        <pc:chgData name="Carly Pettiona" userId="S::carly.pettiona@healingfoundation.org.au::8cfcf547-e567-4a67-ae5f-7d6e6196302b" providerId="AD" clId="Web-{62550B90-B7B4-9734-62C5-BA0966E8894F}" dt="2023-07-25T02:46:58.009" v="1709"/>
        <pc:sldMkLst>
          <pc:docMk/>
          <pc:sldMk cId="3178444192" sldId="431"/>
        </pc:sldMkLst>
        <pc:spChg chg="add del mod">
          <ac:chgData name="Carly Pettiona" userId="S::carly.pettiona@healingfoundation.org.au::8cfcf547-e567-4a67-ae5f-7d6e6196302b" providerId="AD" clId="Web-{62550B90-B7B4-9734-62C5-BA0966E8894F}" dt="2023-07-25T02:35:56.157" v="1344"/>
          <ac:spMkLst>
            <pc:docMk/>
            <pc:sldMk cId="3178444192" sldId="431"/>
            <ac:spMk id="3" creationId="{9BDF90D9-0223-FB9D-7DB7-8878F2D81DBC}"/>
          </ac:spMkLst>
        </pc:spChg>
        <pc:spChg chg="mod">
          <ac:chgData name="Carly Pettiona" userId="S::carly.pettiona@healingfoundation.org.au::8cfcf547-e567-4a67-ae5f-7d6e6196302b" providerId="AD" clId="Web-{62550B90-B7B4-9734-62C5-BA0966E8894F}" dt="2023-07-25T02:35:36.672" v="1339" actId="20577"/>
          <ac:spMkLst>
            <pc:docMk/>
            <pc:sldMk cId="3178444192" sldId="431"/>
            <ac:spMk id="5" creationId="{166C9648-FC28-7275-F297-FB016F2CBF1A}"/>
          </ac:spMkLst>
        </pc:spChg>
        <pc:picChg chg="del">
          <ac:chgData name="Carly Pettiona" userId="S::carly.pettiona@healingfoundation.org.au::8cfcf547-e567-4a67-ae5f-7d6e6196302b" providerId="AD" clId="Web-{62550B90-B7B4-9734-62C5-BA0966E8894F}" dt="2023-07-25T02:35:37.765" v="1340"/>
          <ac:picMkLst>
            <pc:docMk/>
            <pc:sldMk cId="3178444192" sldId="431"/>
            <ac:picMk id="2" creationId="{444D17D7-7ABF-48D9-2552-8BF50DB6BDB2}"/>
          </ac:picMkLst>
        </pc:picChg>
        <pc:picChg chg="add mod">
          <ac:chgData name="Carly Pettiona" userId="S::carly.pettiona@healingfoundation.org.au::8cfcf547-e567-4a67-ae5f-7d6e6196302b" providerId="AD" clId="Web-{62550B90-B7B4-9734-62C5-BA0966E8894F}" dt="2023-07-25T02:36:26.736" v="1353" actId="14100"/>
          <ac:picMkLst>
            <pc:docMk/>
            <pc:sldMk cId="3178444192" sldId="431"/>
            <ac:picMk id="4" creationId="{CB83F9B9-A231-BBBE-7BFB-74A398BF56DB}"/>
          </ac:picMkLst>
        </pc:picChg>
      </pc:sldChg>
      <pc:sldChg chg="addSp delSp modSp add replId addAnim modAnim modNotes">
        <pc:chgData name="Carly Pettiona" userId="S::carly.pettiona@healingfoundation.org.au::8cfcf547-e567-4a67-ae5f-7d6e6196302b" providerId="AD" clId="Web-{62550B90-B7B4-9734-62C5-BA0966E8894F}" dt="2023-07-25T02:42:28.077" v="1623"/>
        <pc:sldMkLst>
          <pc:docMk/>
          <pc:sldMk cId="3970492126" sldId="432"/>
        </pc:sldMkLst>
        <pc:spChg chg="add mod">
          <ac:chgData name="Carly Pettiona" userId="S::carly.pettiona@healingfoundation.org.au::8cfcf547-e567-4a67-ae5f-7d6e6196302b" providerId="AD" clId="Web-{62550B90-B7B4-9734-62C5-BA0966E8894F}" dt="2023-07-25T02:42:19.186" v="1621" actId="20577"/>
          <ac:spMkLst>
            <pc:docMk/>
            <pc:sldMk cId="3970492126" sldId="432"/>
            <ac:spMk id="3" creationId="{D5077412-EDC6-D259-CA6C-9089B7700087}"/>
          </ac:spMkLst>
        </pc:spChg>
        <pc:spChg chg="mod">
          <ac:chgData name="Carly Pettiona" userId="S::carly.pettiona@healingfoundation.org.au::8cfcf547-e567-4a67-ae5f-7d6e6196302b" providerId="AD" clId="Web-{62550B90-B7B4-9734-62C5-BA0966E8894F}" dt="2023-07-25T02:39:27.930" v="1495" actId="14100"/>
          <ac:spMkLst>
            <pc:docMk/>
            <pc:sldMk cId="3970492126" sldId="432"/>
            <ac:spMk id="5" creationId="{166C9648-FC28-7275-F297-FB016F2CBF1A}"/>
          </ac:spMkLst>
        </pc:spChg>
        <pc:spChg chg="add del">
          <ac:chgData name="Carly Pettiona" userId="S::carly.pettiona@healingfoundation.org.au::8cfcf547-e567-4a67-ae5f-7d6e6196302b" providerId="AD" clId="Web-{62550B90-B7B4-9734-62C5-BA0966E8894F}" dt="2023-07-25T02:38:39.397" v="1457"/>
          <ac:spMkLst>
            <pc:docMk/>
            <pc:sldMk cId="3970492126" sldId="432"/>
            <ac:spMk id="7" creationId="{C8AEA4F8-1D83-825E-AB3C-930BF2C49A2F}"/>
          </ac:spMkLst>
        </pc:spChg>
        <pc:picChg chg="del">
          <ac:chgData name="Carly Pettiona" userId="S::carly.pettiona@healingfoundation.org.au::8cfcf547-e567-4a67-ae5f-7d6e6196302b" providerId="AD" clId="Web-{62550B90-B7B4-9734-62C5-BA0966E8894F}" dt="2023-07-25T02:37:18.003" v="1357"/>
          <ac:picMkLst>
            <pc:docMk/>
            <pc:sldMk cId="3970492126" sldId="432"/>
            <ac:picMk id="4" creationId="{CB83F9B9-A231-BBBE-7BFB-74A398BF56DB}"/>
          </ac:picMkLst>
        </pc:picChg>
        <pc:picChg chg="add mod">
          <ac:chgData name="Carly Pettiona" userId="S::carly.pettiona@healingfoundation.org.au::8cfcf547-e567-4a67-ae5f-7d6e6196302b" providerId="AD" clId="Web-{62550B90-B7B4-9734-62C5-BA0966E8894F}" dt="2023-07-25T02:39:30.008" v="1496" actId="1076"/>
          <ac:picMkLst>
            <pc:docMk/>
            <pc:sldMk cId="3970492126" sldId="432"/>
            <ac:picMk id="10" creationId="{C67BC7DF-18F6-72CA-14E7-9A83AD88CA7B}"/>
          </ac:picMkLst>
        </pc:picChg>
        <pc:picChg chg="add mod">
          <ac:chgData name="Carly Pettiona" userId="S::carly.pettiona@healingfoundation.org.au::8cfcf547-e567-4a67-ae5f-7d6e6196302b" providerId="AD" clId="Web-{62550B90-B7B4-9734-62C5-BA0966E8894F}" dt="2023-07-25T02:41:43.544" v="1602" actId="1076"/>
          <ac:picMkLst>
            <pc:docMk/>
            <pc:sldMk cId="3970492126" sldId="432"/>
            <ac:picMk id="12" creationId="{C7438D1F-E8A4-9DA2-5865-58E4D81A587C}"/>
          </ac:picMkLst>
        </pc:picChg>
        <pc:picChg chg="add mod">
          <ac:chgData name="Carly Pettiona" userId="S::carly.pettiona@healingfoundation.org.au::8cfcf547-e567-4a67-ae5f-7d6e6196302b" providerId="AD" clId="Web-{62550B90-B7B4-9734-62C5-BA0966E8894F}" dt="2023-07-25T02:42:01.483" v="1613" actId="1076"/>
          <ac:picMkLst>
            <pc:docMk/>
            <pc:sldMk cId="3970492126" sldId="432"/>
            <ac:picMk id="14" creationId="{A365D14E-436D-6EAF-E692-FB591AEE1AAC}"/>
          </ac:picMkLst>
        </pc:picChg>
        <pc:picChg chg="add mod">
          <ac:chgData name="Carly Pettiona" userId="S::carly.pettiona@healingfoundation.org.au::8cfcf547-e567-4a67-ae5f-7d6e6196302b" providerId="AD" clId="Web-{62550B90-B7B4-9734-62C5-BA0966E8894F}" dt="2023-07-25T02:41:47.451" v="1605" actId="1076"/>
          <ac:picMkLst>
            <pc:docMk/>
            <pc:sldMk cId="3970492126" sldId="432"/>
            <ac:picMk id="16" creationId="{74CE6ABC-A131-4C60-7395-1019295736A1}"/>
          </ac:picMkLst>
        </pc:picChg>
        <pc:picChg chg="add mod">
          <ac:chgData name="Carly Pettiona" userId="S::carly.pettiona@healingfoundation.org.au::8cfcf547-e567-4a67-ae5f-7d6e6196302b" providerId="AD" clId="Web-{62550B90-B7B4-9734-62C5-BA0966E8894F}" dt="2023-07-25T02:41:57.654" v="1611" actId="1076"/>
          <ac:picMkLst>
            <pc:docMk/>
            <pc:sldMk cId="3970492126" sldId="432"/>
            <ac:picMk id="18" creationId="{E7C38A63-1787-9B8F-9B0A-FF2DD18A095E}"/>
          </ac:picMkLst>
        </pc:picChg>
        <pc:picChg chg="add mod">
          <ac:chgData name="Carly Pettiona" userId="S::carly.pettiona@healingfoundation.org.au::8cfcf547-e567-4a67-ae5f-7d6e6196302b" providerId="AD" clId="Web-{62550B90-B7B4-9734-62C5-BA0966E8894F}" dt="2023-07-25T02:41:44.904" v="1603" actId="1076"/>
          <ac:picMkLst>
            <pc:docMk/>
            <pc:sldMk cId="3970492126" sldId="432"/>
            <ac:picMk id="21" creationId="{A3A124F2-B029-50BE-7B96-01743BC69C70}"/>
          </ac:picMkLst>
        </pc:picChg>
        <pc:picChg chg="add mod">
          <ac:chgData name="Carly Pettiona" userId="S::carly.pettiona@healingfoundation.org.au::8cfcf547-e567-4a67-ae5f-7d6e6196302b" providerId="AD" clId="Web-{62550B90-B7B4-9734-62C5-BA0966E8894F}" dt="2023-07-25T02:41:45.810" v="1604" actId="1076"/>
          <ac:picMkLst>
            <pc:docMk/>
            <pc:sldMk cId="3970492126" sldId="432"/>
            <ac:picMk id="23" creationId="{D5F0AD02-6E6D-6C2E-8809-1463CAB9FD38}"/>
          </ac:picMkLst>
        </pc:picChg>
        <pc:picChg chg="add mod">
          <ac:chgData name="Carly Pettiona" userId="S::carly.pettiona@healingfoundation.org.au::8cfcf547-e567-4a67-ae5f-7d6e6196302b" providerId="AD" clId="Web-{62550B90-B7B4-9734-62C5-BA0966E8894F}" dt="2023-07-25T02:42:03.061" v="1614" actId="1076"/>
          <ac:picMkLst>
            <pc:docMk/>
            <pc:sldMk cId="3970492126" sldId="432"/>
            <ac:picMk id="25" creationId="{CB08B5B3-2CC8-932B-8A41-257C64696D63}"/>
          </ac:picMkLst>
        </pc:picChg>
      </pc:sldChg>
      <pc:sldChg chg="modSp add replId modNotes">
        <pc:chgData name="Carly Pettiona" userId="S::carly.pettiona@healingfoundation.org.au::8cfcf547-e567-4a67-ae5f-7d6e6196302b" providerId="AD" clId="Web-{62550B90-B7B4-9734-62C5-BA0966E8894F}" dt="2023-07-25T02:45:22.958" v="1677"/>
        <pc:sldMkLst>
          <pc:docMk/>
          <pc:sldMk cId="643977357" sldId="433"/>
        </pc:sldMkLst>
        <pc:spChg chg="mod">
          <ac:chgData name="Carly Pettiona" userId="S::carly.pettiona@healingfoundation.org.au::8cfcf547-e567-4a67-ae5f-7d6e6196302b" providerId="AD" clId="Web-{62550B90-B7B4-9734-62C5-BA0966E8894F}" dt="2023-07-25T02:44:52.598" v="1631" actId="20577"/>
          <ac:spMkLst>
            <pc:docMk/>
            <pc:sldMk cId="643977357" sldId="433"/>
            <ac:spMk id="3" creationId="{D5077412-EDC6-D259-CA6C-9089B7700087}"/>
          </ac:spMkLst>
        </pc:spChg>
      </pc:sldChg>
      <pc:sldChg chg="new del">
        <pc:chgData name="Carly Pettiona" userId="S::carly.pettiona@healingfoundation.org.au::8cfcf547-e567-4a67-ae5f-7d6e6196302b" providerId="AD" clId="Web-{62550B90-B7B4-9734-62C5-BA0966E8894F}" dt="2023-07-25T02:47:43.463" v="1760"/>
        <pc:sldMkLst>
          <pc:docMk/>
          <pc:sldMk cId="1291491828" sldId="434"/>
        </pc:sldMkLst>
      </pc:sldChg>
      <pc:sldChg chg="addSp delSp modSp add replId addAnim delAnim modNotes">
        <pc:chgData name="Carly Pettiona" userId="S::carly.pettiona@healingfoundation.org.au::8cfcf547-e567-4a67-ae5f-7d6e6196302b" providerId="AD" clId="Web-{62550B90-B7B4-9734-62C5-BA0966E8894F}" dt="2023-07-25T02:51:53.910" v="1850"/>
        <pc:sldMkLst>
          <pc:docMk/>
          <pc:sldMk cId="2542080215" sldId="434"/>
        </pc:sldMkLst>
        <pc:spChg chg="add mod">
          <ac:chgData name="Carly Pettiona" userId="S::carly.pettiona@healingfoundation.org.au::8cfcf547-e567-4a67-ae5f-7d6e6196302b" providerId="AD" clId="Web-{62550B90-B7B4-9734-62C5-BA0966E8894F}" dt="2023-07-25T02:49:06.420" v="1798" actId="20577"/>
          <ac:spMkLst>
            <pc:docMk/>
            <pc:sldMk cId="2542080215" sldId="434"/>
            <ac:spMk id="4" creationId="{93B717E6-C6B1-4A7E-61C3-BB74B26D1158}"/>
          </ac:spMkLst>
        </pc:spChg>
        <pc:picChg chg="del">
          <ac:chgData name="Carly Pettiona" userId="S::carly.pettiona@healingfoundation.org.au::8cfcf547-e567-4a67-ae5f-7d6e6196302b" providerId="AD" clId="Web-{62550B90-B7B4-9734-62C5-BA0966E8894F}" dt="2023-07-25T02:47:48.761" v="1762"/>
          <ac:picMkLst>
            <pc:docMk/>
            <pc:sldMk cId="2542080215" sldId="434"/>
            <ac:picMk id="2" creationId="{444D17D7-7ABF-48D9-2552-8BF50DB6BDB2}"/>
          </ac:picMkLst>
        </pc:picChg>
        <pc:picChg chg="add mod">
          <ac:chgData name="Carly Pettiona" userId="S::carly.pettiona@healingfoundation.org.au::8cfcf547-e567-4a67-ae5f-7d6e6196302b" providerId="AD" clId="Web-{62550B90-B7B4-9734-62C5-BA0966E8894F}" dt="2023-07-25T02:51:13.721" v="1826" actId="1076"/>
          <ac:picMkLst>
            <pc:docMk/>
            <pc:sldMk cId="2542080215" sldId="434"/>
            <ac:picMk id="6" creationId="{F25C379C-23AD-02DC-51B0-CE7EB094A90A}"/>
          </ac:picMkLst>
        </pc:picChg>
      </pc:sldChg>
      <pc:sldChg chg="addSp delSp modSp add replId modNotes">
        <pc:chgData name="Carly Pettiona" userId="S::carly.pettiona@healingfoundation.org.au::8cfcf547-e567-4a67-ae5f-7d6e6196302b" providerId="AD" clId="Web-{62550B90-B7B4-9734-62C5-BA0966E8894F}" dt="2023-07-25T02:51:56.457" v="1853"/>
        <pc:sldMkLst>
          <pc:docMk/>
          <pc:sldMk cId="3068190160" sldId="435"/>
        </pc:sldMkLst>
        <pc:spChg chg="add mod">
          <ac:chgData name="Carly Pettiona" userId="S::carly.pettiona@healingfoundation.org.au::8cfcf547-e567-4a67-ae5f-7d6e6196302b" providerId="AD" clId="Web-{62550B90-B7B4-9734-62C5-BA0966E8894F}" dt="2023-07-25T02:49:33.702" v="1805" actId="20577"/>
          <ac:spMkLst>
            <pc:docMk/>
            <pc:sldMk cId="3068190160" sldId="435"/>
            <ac:spMk id="4" creationId="{1B325AE2-BCA7-FD16-F146-1B37EB48997F}"/>
          </ac:spMkLst>
        </pc:spChg>
        <pc:picChg chg="del">
          <ac:chgData name="Carly Pettiona" userId="S::carly.pettiona@healingfoundation.org.au::8cfcf547-e567-4a67-ae5f-7d6e6196302b" providerId="AD" clId="Web-{62550B90-B7B4-9734-62C5-BA0966E8894F}" dt="2023-07-25T02:48:55.685" v="1796"/>
          <ac:picMkLst>
            <pc:docMk/>
            <pc:sldMk cId="3068190160" sldId="435"/>
            <ac:picMk id="3" creationId="{D18C9F4B-B60B-72E0-1176-25CF2F81308C}"/>
          </ac:picMkLst>
        </pc:picChg>
        <pc:picChg chg="add mod">
          <ac:chgData name="Carly Pettiona" userId="S::carly.pettiona@healingfoundation.org.au::8cfcf547-e567-4a67-ae5f-7d6e6196302b" providerId="AD" clId="Web-{62550B90-B7B4-9734-62C5-BA0966E8894F}" dt="2023-07-25T02:49:41.765" v="1809" actId="1076"/>
          <ac:picMkLst>
            <pc:docMk/>
            <pc:sldMk cId="3068190160" sldId="435"/>
            <ac:picMk id="6" creationId="{196468EC-065F-DF0B-80D2-34A3CB19202F}"/>
          </ac:picMkLst>
        </pc:picChg>
      </pc:sldChg>
      <pc:sldChg chg="addSp delSp modSp add replId modNotes">
        <pc:chgData name="Carly Pettiona" userId="S::carly.pettiona@healingfoundation.org.au::8cfcf547-e567-4a67-ae5f-7d6e6196302b" providerId="AD" clId="Web-{62550B90-B7B4-9734-62C5-BA0966E8894F}" dt="2023-07-25T02:52:11.739" v="1857"/>
        <pc:sldMkLst>
          <pc:docMk/>
          <pc:sldMk cId="4088599361" sldId="436"/>
        </pc:sldMkLst>
        <pc:spChg chg="add mod">
          <ac:chgData name="Carly Pettiona" userId="S::carly.pettiona@healingfoundation.org.au::8cfcf547-e567-4a67-ae5f-7d6e6196302b" providerId="AD" clId="Web-{62550B90-B7B4-9734-62C5-BA0966E8894F}" dt="2023-07-25T02:50:42.064" v="1819" actId="20577"/>
          <ac:spMkLst>
            <pc:docMk/>
            <pc:sldMk cId="4088599361" sldId="436"/>
            <ac:spMk id="3" creationId="{CA28E235-ACFC-6A1B-B415-2DBBF044A328}"/>
          </ac:spMkLst>
        </pc:spChg>
        <pc:picChg chg="del">
          <ac:chgData name="Carly Pettiona" userId="S::carly.pettiona@healingfoundation.org.au::8cfcf547-e567-4a67-ae5f-7d6e6196302b" providerId="AD" clId="Web-{62550B90-B7B4-9734-62C5-BA0966E8894F}" dt="2023-07-25T02:49:55.171" v="1811"/>
          <ac:picMkLst>
            <pc:docMk/>
            <pc:sldMk cId="4088599361" sldId="436"/>
            <ac:picMk id="4" creationId="{CB83F9B9-A231-BBBE-7BFB-74A398BF56DB}"/>
          </ac:picMkLst>
        </pc:picChg>
        <pc:picChg chg="add mod">
          <ac:chgData name="Carly Pettiona" userId="S::carly.pettiona@healingfoundation.org.au::8cfcf547-e567-4a67-ae5f-7d6e6196302b" providerId="AD" clId="Web-{62550B90-B7B4-9734-62C5-BA0966E8894F}" dt="2023-07-25T02:50:53.533" v="1823" actId="1076"/>
          <ac:picMkLst>
            <pc:docMk/>
            <pc:sldMk cId="4088599361" sldId="436"/>
            <ac:picMk id="6" creationId="{336BFA50-16A2-E728-1E57-2F3259B601FA}"/>
          </ac:picMkLst>
        </pc:picChg>
      </pc:sldChg>
    </pc:docChg>
  </pc:docChgLst>
  <pc:docChgLst>
    <pc:chgData name="Royden Fagan" userId="a4d35845-c5fa-4528-b98c-babffdfe54f6" providerId="ADAL" clId="{A1B5EB97-E7FC-4F11-B04C-8682C3BD12A1}"/>
    <pc:docChg chg="modSld sldOrd">
      <pc:chgData name="Royden Fagan" userId="a4d35845-c5fa-4528-b98c-babffdfe54f6" providerId="ADAL" clId="{A1B5EB97-E7FC-4F11-B04C-8682C3BD12A1}" dt="2023-08-01T00:50:36.097" v="1"/>
      <pc:docMkLst>
        <pc:docMk/>
      </pc:docMkLst>
      <pc:sldChg chg="ord">
        <pc:chgData name="Royden Fagan" userId="a4d35845-c5fa-4528-b98c-babffdfe54f6" providerId="ADAL" clId="{A1B5EB97-E7FC-4F11-B04C-8682C3BD12A1}" dt="2023-08-01T00:50:36.097" v="1"/>
        <pc:sldMkLst>
          <pc:docMk/>
          <pc:sldMk cId="2560694536" sldId="342"/>
        </pc:sldMkLst>
      </pc:sldChg>
    </pc:docChg>
  </pc:docChgLst>
  <pc:docChgLst>
    <pc:chgData name="Carly Pettiona" userId="S::carly.pettiona@healingfoundation.org.au::8cfcf547-e567-4a67-ae5f-7d6e6196302b" providerId="AD" clId="Web-{68AD0223-2517-0B0A-6C78-74F3C505BEAE}"/>
    <pc:docChg chg="addSld delSld modSld">
      <pc:chgData name="Carly Pettiona" userId="S::carly.pettiona@healingfoundation.org.au::8cfcf547-e567-4a67-ae5f-7d6e6196302b" providerId="AD" clId="Web-{68AD0223-2517-0B0A-6C78-74F3C505BEAE}" dt="2023-09-11T01:56:40.620" v="3"/>
      <pc:docMkLst>
        <pc:docMk/>
      </pc:docMkLst>
      <pc:sldChg chg="del">
        <pc:chgData name="Carly Pettiona" userId="S::carly.pettiona@healingfoundation.org.au::8cfcf547-e567-4a67-ae5f-7d6e6196302b" providerId="AD" clId="Web-{68AD0223-2517-0B0A-6C78-74F3C505BEAE}" dt="2023-09-11T01:55:38.462" v="1"/>
        <pc:sldMkLst>
          <pc:docMk/>
          <pc:sldMk cId="671484903" sldId="347"/>
        </pc:sldMkLst>
      </pc:sldChg>
      <pc:sldChg chg="del">
        <pc:chgData name="Carly Pettiona" userId="S::carly.pettiona@healingfoundation.org.au::8cfcf547-e567-4a67-ae5f-7d6e6196302b" providerId="AD" clId="Web-{68AD0223-2517-0B0A-6C78-74F3C505BEAE}" dt="2023-09-11T01:55:58.868" v="2"/>
        <pc:sldMkLst>
          <pc:docMk/>
          <pc:sldMk cId="2620568963" sldId="348"/>
        </pc:sldMkLst>
      </pc:sldChg>
      <pc:sldChg chg="modNotes">
        <pc:chgData name="Carly Pettiona" userId="S::carly.pettiona@healingfoundation.org.au::8cfcf547-e567-4a67-ae5f-7d6e6196302b" providerId="AD" clId="Web-{68AD0223-2517-0B0A-6C78-74F3C505BEAE}" dt="2023-09-11T01:56:40.620" v="3"/>
        <pc:sldMkLst>
          <pc:docMk/>
          <pc:sldMk cId="2340121306" sldId="426"/>
        </pc:sldMkLst>
      </pc:sldChg>
      <pc:sldChg chg="add">
        <pc:chgData name="Carly Pettiona" userId="S::carly.pettiona@healingfoundation.org.au::8cfcf547-e567-4a67-ae5f-7d6e6196302b" providerId="AD" clId="Web-{68AD0223-2517-0B0A-6C78-74F3C505BEAE}" dt="2023-09-11T01:55:35.993" v="0"/>
        <pc:sldMkLst>
          <pc:docMk/>
          <pc:sldMk cId="621215857" sldId="479"/>
        </pc:sldMkLst>
      </pc:sldChg>
    </pc:docChg>
  </pc:docChgLst>
  <pc:docChgLst>
    <pc:chgData name="Talia Collins" userId="44d75fa7-65f5-4bb7-ad58-43a99de5a1f1" providerId="ADAL" clId="{BD8BC82A-7C30-449C-B02C-4DBF98AEBAA1}"/>
    <pc:docChg chg="custSel modSld">
      <pc:chgData name="Talia Collins" userId="44d75fa7-65f5-4bb7-ad58-43a99de5a1f1" providerId="ADAL" clId="{BD8BC82A-7C30-449C-B02C-4DBF98AEBAA1}" dt="2023-08-02T00:52:51.228" v="7" actId="20577"/>
      <pc:docMkLst>
        <pc:docMk/>
      </pc:docMkLst>
      <pc:sldChg chg="modSp">
        <pc:chgData name="Talia Collins" userId="44d75fa7-65f5-4bb7-ad58-43a99de5a1f1" providerId="ADAL" clId="{BD8BC82A-7C30-449C-B02C-4DBF98AEBAA1}" dt="2023-08-02T00:47:02.685" v="1" actId="20577"/>
        <pc:sldMkLst>
          <pc:docMk/>
          <pc:sldMk cId="3474476569" sldId="346"/>
        </pc:sldMkLst>
        <pc:spChg chg="mod">
          <ac:chgData name="Talia Collins" userId="44d75fa7-65f5-4bb7-ad58-43a99de5a1f1" providerId="ADAL" clId="{BD8BC82A-7C30-449C-B02C-4DBF98AEBAA1}" dt="2023-08-02T00:47:02.685" v="1" actId="20577"/>
          <ac:spMkLst>
            <pc:docMk/>
            <pc:sldMk cId="3474476569" sldId="346"/>
            <ac:spMk id="6" creationId="{0525F5B9-8593-EEAA-F5E4-2CE07BF18483}"/>
          </ac:spMkLst>
        </pc:spChg>
      </pc:sldChg>
      <pc:sldChg chg="modSp mod">
        <pc:chgData name="Talia Collins" userId="44d75fa7-65f5-4bb7-ad58-43a99de5a1f1" providerId="ADAL" clId="{BD8BC82A-7C30-449C-B02C-4DBF98AEBAA1}" dt="2023-08-02T00:52:51.228" v="7" actId="20577"/>
        <pc:sldMkLst>
          <pc:docMk/>
          <pc:sldMk cId="3168794488" sldId="457"/>
        </pc:sldMkLst>
        <pc:spChg chg="mod">
          <ac:chgData name="Talia Collins" userId="44d75fa7-65f5-4bb7-ad58-43a99de5a1f1" providerId="ADAL" clId="{BD8BC82A-7C30-449C-B02C-4DBF98AEBAA1}" dt="2023-08-02T00:52:51.228" v="7" actId="20577"/>
          <ac:spMkLst>
            <pc:docMk/>
            <pc:sldMk cId="3168794488" sldId="457"/>
            <ac:spMk id="2" creationId="{37CC251A-65BB-FCCD-D450-8282F8101FD5}"/>
          </ac:spMkLst>
        </pc:spChg>
      </pc:sldChg>
    </pc:docChg>
  </pc:docChgLst>
  <pc:docChgLst>
    <pc:chgData name="Carly Pettiona" userId="S::carly.pettiona@healingfoundation.org.au::8cfcf547-e567-4a67-ae5f-7d6e6196302b" providerId="AD" clId="Web-{A326F2E1-8EFA-AB5C-B7E9-B076017F0C01}"/>
    <pc:docChg chg="addSld delSld modSld">
      <pc:chgData name="Carly Pettiona" userId="S::carly.pettiona@healingfoundation.org.au::8cfcf547-e567-4a67-ae5f-7d6e6196302b" providerId="AD" clId="Web-{A326F2E1-8EFA-AB5C-B7E9-B076017F0C01}" dt="2023-07-26T01:44:48.602" v="2852"/>
      <pc:docMkLst>
        <pc:docMk/>
      </pc:docMkLst>
      <pc:sldChg chg="addSp delSp modSp addAnim modAnim modNotes">
        <pc:chgData name="Carly Pettiona" userId="S::carly.pettiona@healingfoundation.org.au::8cfcf547-e567-4a67-ae5f-7d6e6196302b" providerId="AD" clId="Web-{A326F2E1-8EFA-AB5C-B7E9-B076017F0C01}" dt="2023-07-26T00:08:41.874" v="129"/>
        <pc:sldMkLst>
          <pc:docMk/>
          <pc:sldMk cId="4169424410" sldId="362"/>
        </pc:sldMkLst>
        <pc:spChg chg="mod">
          <ac:chgData name="Carly Pettiona" userId="S::carly.pettiona@healingfoundation.org.au::8cfcf547-e567-4a67-ae5f-7d6e6196302b" providerId="AD" clId="Web-{A326F2E1-8EFA-AB5C-B7E9-B076017F0C01}" dt="2023-07-25T23:46:25.346" v="1" actId="20577"/>
          <ac:spMkLst>
            <pc:docMk/>
            <pc:sldMk cId="4169424410" sldId="362"/>
            <ac:spMk id="5" creationId="{166C9648-FC28-7275-F297-FB016F2CBF1A}"/>
          </ac:spMkLst>
        </pc:spChg>
        <pc:spChg chg="del mod">
          <ac:chgData name="Carly Pettiona" userId="S::carly.pettiona@healingfoundation.org.au::8cfcf547-e567-4a67-ae5f-7d6e6196302b" providerId="AD" clId="Web-{A326F2E1-8EFA-AB5C-B7E9-B076017F0C01}" dt="2023-07-25T23:54:05.340" v="36"/>
          <ac:spMkLst>
            <pc:docMk/>
            <pc:sldMk cId="4169424410" sldId="362"/>
            <ac:spMk id="6" creationId="{0525F5B9-8593-EEAA-F5E4-2CE07BF18483}"/>
          </ac:spMkLst>
        </pc:spChg>
        <pc:spChg chg="add mod">
          <ac:chgData name="Carly Pettiona" userId="S::carly.pettiona@healingfoundation.org.au::8cfcf547-e567-4a67-ae5f-7d6e6196302b" providerId="AD" clId="Web-{A326F2E1-8EFA-AB5C-B7E9-B076017F0C01}" dt="2023-07-25T23:54:40.028" v="58" actId="1076"/>
          <ac:spMkLst>
            <pc:docMk/>
            <pc:sldMk cId="4169424410" sldId="362"/>
            <ac:spMk id="25" creationId="{0641A1F4-A58A-339F-6A52-648AC9A25DA1}"/>
          </ac:spMkLst>
        </pc:spChg>
        <pc:picChg chg="add mod modCrop">
          <ac:chgData name="Carly Pettiona" userId="S::carly.pettiona@healingfoundation.org.au::8cfcf547-e567-4a67-ae5f-7d6e6196302b" providerId="AD" clId="Web-{A326F2E1-8EFA-AB5C-B7E9-B076017F0C01}" dt="2023-07-25T23:48:54.537" v="6" actId="1076"/>
          <ac:picMkLst>
            <pc:docMk/>
            <pc:sldMk cId="4169424410" sldId="362"/>
            <ac:picMk id="2" creationId="{9AAFF472-187D-E104-836C-2BC0F5596EF7}"/>
          </ac:picMkLst>
        </pc:picChg>
        <pc:picChg chg="add mod">
          <ac:chgData name="Carly Pettiona" userId="S::carly.pettiona@healingfoundation.org.au::8cfcf547-e567-4a67-ae5f-7d6e6196302b" providerId="AD" clId="Web-{A326F2E1-8EFA-AB5C-B7E9-B076017F0C01}" dt="2023-07-25T23:53:52.574" v="33" actId="1076"/>
          <ac:picMkLst>
            <pc:docMk/>
            <pc:sldMk cId="4169424410" sldId="362"/>
            <ac:picMk id="3" creationId="{066341A5-8115-7A68-5368-696FE3BEA2D4}"/>
          </ac:picMkLst>
        </pc:picChg>
        <pc:picChg chg="add mod">
          <ac:chgData name="Carly Pettiona" userId="S::carly.pettiona@healingfoundation.org.au::8cfcf547-e567-4a67-ae5f-7d6e6196302b" providerId="AD" clId="Web-{A326F2E1-8EFA-AB5C-B7E9-B076017F0C01}" dt="2023-07-25T23:52:52.122" v="12" actId="1076"/>
          <ac:picMkLst>
            <pc:docMk/>
            <pc:sldMk cId="4169424410" sldId="362"/>
            <ac:picMk id="4" creationId="{C224567E-9E23-0F72-3EE6-6B2B6821FBFD}"/>
          </ac:picMkLst>
        </pc:picChg>
        <pc:picChg chg="add mod">
          <ac:chgData name="Carly Pettiona" userId="S::carly.pettiona@healingfoundation.org.au::8cfcf547-e567-4a67-ae5f-7d6e6196302b" providerId="AD" clId="Web-{A326F2E1-8EFA-AB5C-B7E9-B076017F0C01}" dt="2023-07-25T23:53:23.433" v="28" actId="1076"/>
          <ac:picMkLst>
            <pc:docMk/>
            <pc:sldMk cId="4169424410" sldId="362"/>
            <ac:picMk id="9" creationId="{F9B69E34-0009-184D-CC36-57ECDA29E975}"/>
          </ac:picMkLst>
        </pc:picChg>
        <pc:picChg chg="add mod">
          <ac:chgData name="Carly Pettiona" userId="S::carly.pettiona@healingfoundation.org.au::8cfcf547-e567-4a67-ae5f-7d6e6196302b" providerId="AD" clId="Web-{A326F2E1-8EFA-AB5C-B7E9-B076017F0C01}" dt="2023-07-25T23:53:28.292" v="30" actId="1076"/>
          <ac:picMkLst>
            <pc:docMk/>
            <pc:sldMk cId="4169424410" sldId="362"/>
            <ac:picMk id="11" creationId="{6F9A6BBB-B47D-C40A-8D66-2885FD9C9ED8}"/>
          </ac:picMkLst>
        </pc:picChg>
        <pc:picChg chg="add mod">
          <ac:chgData name="Carly Pettiona" userId="S::carly.pettiona@healingfoundation.org.au::8cfcf547-e567-4a67-ae5f-7d6e6196302b" providerId="AD" clId="Web-{A326F2E1-8EFA-AB5C-B7E9-B076017F0C01}" dt="2023-07-25T23:53:05.432" v="19" actId="1076"/>
          <ac:picMkLst>
            <pc:docMk/>
            <pc:sldMk cId="4169424410" sldId="362"/>
            <ac:picMk id="13" creationId="{0DACE4FA-7026-1E74-AF97-D005BBA8834D}"/>
          </ac:picMkLst>
        </pc:picChg>
        <pc:picChg chg="add mod">
          <ac:chgData name="Carly Pettiona" userId="S::carly.pettiona@healingfoundation.org.au::8cfcf547-e567-4a67-ae5f-7d6e6196302b" providerId="AD" clId="Web-{A326F2E1-8EFA-AB5C-B7E9-B076017F0C01}" dt="2023-07-25T23:53:28.387" v="31" actId="1076"/>
          <ac:picMkLst>
            <pc:docMk/>
            <pc:sldMk cId="4169424410" sldId="362"/>
            <ac:picMk id="15" creationId="{704DA7EB-5A1D-036C-FF2B-2083C447E0BA}"/>
          </ac:picMkLst>
        </pc:picChg>
        <pc:picChg chg="add mod">
          <ac:chgData name="Carly Pettiona" userId="S::carly.pettiona@healingfoundation.org.au::8cfcf547-e567-4a67-ae5f-7d6e6196302b" providerId="AD" clId="Web-{A326F2E1-8EFA-AB5C-B7E9-B076017F0C01}" dt="2023-07-25T23:53:21.917" v="27" actId="1076"/>
          <ac:picMkLst>
            <pc:docMk/>
            <pc:sldMk cId="4169424410" sldId="362"/>
            <ac:picMk id="17" creationId="{5FAE5229-FAD2-8348-C62F-AC1E319FAFB9}"/>
          </ac:picMkLst>
        </pc:picChg>
        <pc:picChg chg="add mod">
          <ac:chgData name="Carly Pettiona" userId="S::carly.pettiona@healingfoundation.org.au::8cfcf547-e567-4a67-ae5f-7d6e6196302b" providerId="AD" clId="Web-{A326F2E1-8EFA-AB5C-B7E9-B076017F0C01}" dt="2023-07-25T23:53:25.511" v="29" actId="1076"/>
          <ac:picMkLst>
            <pc:docMk/>
            <pc:sldMk cId="4169424410" sldId="362"/>
            <ac:picMk id="19" creationId="{AA5D3C6D-BFC7-0522-51D9-4CB2FFB34102}"/>
          </ac:picMkLst>
        </pc:picChg>
        <pc:picChg chg="add">
          <ac:chgData name="Carly Pettiona" userId="S::carly.pettiona@healingfoundation.org.au::8cfcf547-e567-4a67-ae5f-7d6e6196302b" providerId="AD" clId="Web-{A326F2E1-8EFA-AB5C-B7E9-B076017F0C01}" dt="2023-07-25T23:53:12.339" v="23"/>
          <ac:picMkLst>
            <pc:docMk/>
            <pc:sldMk cId="4169424410" sldId="362"/>
            <ac:picMk id="22" creationId="{7C6D1330-A45A-880C-3D8E-973BBFC226C4}"/>
          </ac:picMkLst>
        </pc:picChg>
        <pc:picChg chg="add mod">
          <ac:chgData name="Carly Pettiona" userId="S::carly.pettiona@healingfoundation.org.au::8cfcf547-e567-4a67-ae5f-7d6e6196302b" providerId="AD" clId="Web-{A326F2E1-8EFA-AB5C-B7E9-B076017F0C01}" dt="2023-07-25T23:53:18.886" v="26" actId="1076"/>
          <ac:picMkLst>
            <pc:docMk/>
            <pc:sldMk cId="4169424410" sldId="362"/>
            <ac:picMk id="24" creationId="{9D88D201-A7AA-4C24-CC42-638BB7B7AF53}"/>
          </ac:picMkLst>
        </pc:picChg>
      </pc:sldChg>
      <pc:sldChg chg="modNotes">
        <pc:chgData name="Carly Pettiona" userId="S::carly.pettiona@healingfoundation.org.au::8cfcf547-e567-4a67-ae5f-7d6e6196302b" providerId="AD" clId="Web-{A326F2E1-8EFA-AB5C-B7E9-B076017F0C01}" dt="2023-07-26T01:08:45.808" v="1981"/>
        <pc:sldMkLst>
          <pc:docMk/>
          <pc:sldMk cId="3970492126" sldId="432"/>
        </pc:sldMkLst>
      </pc:sldChg>
      <pc:sldChg chg="add replId">
        <pc:chgData name="Carly Pettiona" userId="S::carly.pettiona@healingfoundation.org.au::8cfcf547-e567-4a67-ae5f-7d6e6196302b" providerId="AD" clId="Web-{A326F2E1-8EFA-AB5C-B7E9-B076017F0C01}" dt="2023-07-25T23:55:18.170" v="62"/>
        <pc:sldMkLst>
          <pc:docMk/>
          <pc:sldMk cId="2791048713" sldId="437"/>
        </pc:sldMkLst>
      </pc:sldChg>
      <pc:sldChg chg="addSp delSp modSp add replId delAnim modNotes">
        <pc:chgData name="Carly Pettiona" userId="S::carly.pettiona@healingfoundation.org.au::8cfcf547-e567-4a67-ae5f-7d6e6196302b" providerId="AD" clId="Web-{A326F2E1-8EFA-AB5C-B7E9-B076017F0C01}" dt="2023-07-26T00:19:32.528" v="495"/>
        <pc:sldMkLst>
          <pc:docMk/>
          <pc:sldMk cId="615622512" sldId="438"/>
        </pc:sldMkLst>
        <pc:spChg chg="del">
          <ac:chgData name="Carly Pettiona" userId="S::carly.pettiona@healingfoundation.org.au::8cfcf547-e567-4a67-ae5f-7d6e6196302b" providerId="AD" clId="Web-{A326F2E1-8EFA-AB5C-B7E9-B076017F0C01}" dt="2023-07-25T23:55:45.686" v="67"/>
          <ac:spMkLst>
            <pc:docMk/>
            <pc:sldMk cId="615622512" sldId="438"/>
            <ac:spMk id="2" creationId="{B0FAEA6B-40B8-CAD3-0600-889CC8C49A35}"/>
          </ac:spMkLst>
        </pc:spChg>
        <pc:spChg chg="del">
          <ac:chgData name="Carly Pettiona" userId="S::carly.pettiona@healingfoundation.org.au::8cfcf547-e567-4a67-ae5f-7d6e6196302b" providerId="AD" clId="Web-{A326F2E1-8EFA-AB5C-B7E9-B076017F0C01}" dt="2023-07-25T23:55:45.686" v="66"/>
          <ac:spMkLst>
            <pc:docMk/>
            <pc:sldMk cId="615622512" sldId="438"/>
            <ac:spMk id="3" creationId="{9D523C6F-88DD-36C2-1504-1B80707FFB73}"/>
          </ac:spMkLst>
        </pc:spChg>
        <pc:spChg chg="del">
          <ac:chgData name="Carly Pettiona" userId="S::carly.pettiona@healingfoundation.org.au::8cfcf547-e567-4a67-ae5f-7d6e6196302b" providerId="AD" clId="Web-{A326F2E1-8EFA-AB5C-B7E9-B076017F0C01}" dt="2023-07-25T23:55:45.701" v="68"/>
          <ac:spMkLst>
            <pc:docMk/>
            <pc:sldMk cId="615622512" sldId="438"/>
            <ac:spMk id="4" creationId="{EE32F98A-CAF5-7597-C298-257EF27AFFAA}"/>
          </ac:spMkLst>
        </pc:spChg>
        <pc:spChg chg="mod">
          <ac:chgData name="Carly Pettiona" userId="S::carly.pettiona@healingfoundation.org.au::8cfcf547-e567-4a67-ae5f-7d6e6196302b" providerId="AD" clId="Web-{A326F2E1-8EFA-AB5C-B7E9-B076017F0C01}" dt="2023-07-25T23:55:39.654" v="64" actId="20577"/>
          <ac:spMkLst>
            <pc:docMk/>
            <pc:sldMk cId="615622512" sldId="438"/>
            <ac:spMk id="5" creationId="{166C9648-FC28-7275-F297-FB016F2CBF1A}"/>
          </ac:spMkLst>
        </pc:spChg>
        <pc:spChg chg="add mod">
          <ac:chgData name="Carly Pettiona" userId="S::carly.pettiona@healingfoundation.org.au::8cfcf547-e567-4a67-ae5f-7d6e6196302b" providerId="AD" clId="Web-{A326F2E1-8EFA-AB5C-B7E9-B076017F0C01}" dt="2023-07-26T00:18:00.573" v="376" actId="1076"/>
          <ac:spMkLst>
            <pc:docMk/>
            <pc:sldMk cId="615622512" sldId="438"/>
            <ac:spMk id="11" creationId="{61BB758D-5AA2-8F78-7287-7662F186E732}"/>
          </ac:spMkLst>
        </pc:spChg>
        <pc:grpChg chg="del">
          <ac:chgData name="Carly Pettiona" userId="S::carly.pettiona@healingfoundation.org.au::8cfcf547-e567-4a67-ae5f-7d6e6196302b" providerId="AD" clId="Web-{A326F2E1-8EFA-AB5C-B7E9-B076017F0C01}" dt="2023-07-25T23:55:45.686" v="65"/>
          <ac:grpSpMkLst>
            <pc:docMk/>
            <pc:sldMk cId="615622512" sldId="438"/>
            <ac:grpSpMk id="9" creationId="{BCA3C3A5-86F4-B06B-EA43-84C4CE5C20A2}"/>
          </ac:grpSpMkLst>
        </pc:grpChg>
        <pc:picChg chg="add mod modCrop">
          <ac:chgData name="Carly Pettiona" userId="S::carly.pettiona@healingfoundation.org.au::8cfcf547-e567-4a67-ae5f-7d6e6196302b" providerId="AD" clId="Web-{A326F2E1-8EFA-AB5C-B7E9-B076017F0C01}" dt="2023-07-26T00:17:54.744" v="374" actId="1076"/>
          <ac:picMkLst>
            <pc:docMk/>
            <pc:sldMk cId="615622512" sldId="438"/>
            <ac:picMk id="10" creationId="{0290663B-D0B3-7E47-C542-12A4A4E89EE7}"/>
          </ac:picMkLst>
        </pc:picChg>
      </pc:sldChg>
      <pc:sldChg chg="addSp delSp modSp add replId addAnim delAnim modNotes">
        <pc:chgData name="Carly Pettiona" userId="S::carly.pettiona@healingfoundation.org.au::8cfcf547-e567-4a67-ae5f-7d6e6196302b" providerId="AD" clId="Web-{A326F2E1-8EFA-AB5C-B7E9-B076017F0C01}" dt="2023-07-26T00:13:07.254" v="358" actId="1076"/>
        <pc:sldMkLst>
          <pc:docMk/>
          <pc:sldMk cId="3360876596" sldId="439"/>
        </pc:sldMkLst>
        <pc:spChg chg="add mod">
          <ac:chgData name="Carly Pettiona" userId="S::carly.pettiona@healingfoundation.org.au::8cfcf547-e567-4a67-ae5f-7d6e6196302b" providerId="AD" clId="Web-{A326F2E1-8EFA-AB5C-B7E9-B076017F0C01}" dt="2023-07-26T00:13:07.254" v="358" actId="1076"/>
          <ac:spMkLst>
            <pc:docMk/>
            <pc:sldMk cId="3360876596" sldId="439"/>
            <ac:spMk id="3" creationId="{4D82323C-AC41-E64B-D876-074926EF5EF6}"/>
          </ac:spMkLst>
        </pc:spChg>
        <pc:spChg chg="add mod">
          <ac:chgData name="Carly Pettiona" userId="S::carly.pettiona@healingfoundation.org.au::8cfcf547-e567-4a67-ae5f-7d6e6196302b" providerId="AD" clId="Web-{A326F2E1-8EFA-AB5C-B7E9-B076017F0C01}" dt="2023-07-26T00:10:50.361" v="289" actId="1076"/>
          <ac:spMkLst>
            <pc:docMk/>
            <pc:sldMk cId="3360876596" sldId="439"/>
            <ac:spMk id="4" creationId="{DCEB1A54-E4BD-8083-2C2E-E696D1FFD588}"/>
          </ac:spMkLst>
        </pc:spChg>
        <pc:spChg chg="mod">
          <ac:chgData name="Carly Pettiona" userId="S::carly.pettiona@healingfoundation.org.au::8cfcf547-e567-4a67-ae5f-7d6e6196302b" providerId="AD" clId="Web-{A326F2E1-8EFA-AB5C-B7E9-B076017F0C01}" dt="2023-07-26T00:07:40.810" v="82" actId="1076"/>
          <ac:spMkLst>
            <pc:docMk/>
            <pc:sldMk cId="3360876596" sldId="439"/>
            <ac:spMk id="5" creationId="{166C9648-FC28-7275-F297-FB016F2CBF1A}"/>
          </ac:spMkLst>
        </pc:spChg>
        <pc:spChg chg="add mod">
          <ac:chgData name="Carly Pettiona" userId="S::carly.pettiona@healingfoundation.org.au::8cfcf547-e567-4a67-ae5f-7d6e6196302b" providerId="AD" clId="Web-{A326F2E1-8EFA-AB5C-B7E9-B076017F0C01}" dt="2023-07-26T00:12:58.582" v="356" actId="14100"/>
          <ac:spMkLst>
            <pc:docMk/>
            <pc:sldMk cId="3360876596" sldId="439"/>
            <ac:spMk id="7" creationId="{2A3FD640-9272-503B-0FF4-35248B2881FD}"/>
          </ac:spMkLst>
        </pc:spChg>
        <pc:picChg chg="del">
          <ac:chgData name="Carly Pettiona" userId="S::carly.pettiona@healingfoundation.org.au::8cfcf547-e567-4a67-ae5f-7d6e6196302b" providerId="AD" clId="Web-{A326F2E1-8EFA-AB5C-B7E9-B076017F0C01}" dt="2023-07-26T00:07:38.091" v="81"/>
          <ac:picMkLst>
            <pc:docMk/>
            <pc:sldMk cId="3360876596" sldId="439"/>
            <ac:picMk id="10" creationId="{0290663B-D0B3-7E47-C542-12A4A4E89EE7}"/>
          </ac:picMkLst>
        </pc:picChg>
        <pc:picChg chg="mod">
          <ac:chgData name="Carly Pettiona" userId="S::carly.pettiona@healingfoundation.org.au::8cfcf547-e567-4a67-ae5f-7d6e6196302b" providerId="AD" clId="Web-{A326F2E1-8EFA-AB5C-B7E9-B076017F0C01}" dt="2023-07-26T00:12:41.847" v="351" actId="1076"/>
          <ac:picMkLst>
            <pc:docMk/>
            <pc:sldMk cId="3360876596" sldId="439"/>
            <ac:picMk id="20" creationId="{E91ACB26-13AE-B6F0-DE4D-E89FD78D20F4}"/>
          </ac:picMkLst>
        </pc:picChg>
      </pc:sldChg>
      <pc:sldChg chg="addSp delSp modSp add replId modNotes">
        <pc:chgData name="Carly Pettiona" userId="S::carly.pettiona@healingfoundation.org.au::8cfcf547-e567-4a67-ae5f-7d6e6196302b" providerId="AD" clId="Web-{A326F2E1-8EFA-AB5C-B7E9-B076017F0C01}" dt="2023-07-26T00:35:29.001" v="844"/>
        <pc:sldMkLst>
          <pc:docMk/>
          <pc:sldMk cId="905306341" sldId="440"/>
        </pc:sldMkLst>
        <pc:spChg chg="add mod">
          <ac:chgData name="Carly Pettiona" userId="S::carly.pettiona@healingfoundation.org.au::8cfcf547-e567-4a67-ae5f-7d6e6196302b" providerId="AD" clId="Web-{A326F2E1-8EFA-AB5C-B7E9-B076017F0C01}" dt="2023-07-26T00:34:48.359" v="837" actId="14100"/>
          <ac:spMkLst>
            <pc:docMk/>
            <pc:sldMk cId="905306341" sldId="440"/>
            <ac:spMk id="4" creationId="{E99AB36F-CF2E-BADA-AB9E-12C50FBB969C}"/>
          </ac:spMkLst>
        </pc:spChg>
        <pc:spChg chg="mod">
          <ac:chgData name="Carly Pettiona" userId="S::carly.pettiona@healingfoundation.org.au::8cfcf547-e567-4a67-ae5f-7d6e6196302b" providerId="AD" clId="Web-{A326F2E1-8EFA-AB5C-B7E9-B076017F0C01}" dt="2023-07-26T00:19:49.434" v="501" actId="20577"/>
          <ac:spMkLst>
            <pc:docMk/>
            <pc:sldMk cId="905306341" sldId="440"/>
            <ac:spMk id="5" creationId="{166C9648-FC28-7275-F297-FB016F2CBF1A}"/>
          </ac:spMkLst>
        </pc:spChg>
        <pc:spChg chg="mod">
          <ac:chgData name="Carly Pettiona" userId="S::carly.pettiona@healingfoundation.org.au::8cfcf547-e567-4a67-ae5f-7d6e6196302b" providerId="AD" clId="Web-{A326F2E1-8EFA-AB5C-B7E9-B076017F0C01}" dt="2023-07-26T00:31:14.417" v="611" actId="20577"/>
          <ac:spMkLst>
            <pc:docMk/>
            <pc:sldMk cId="905306341" sldId="440"/>
            <ac:spMk id="11" creationId="{61BB758D-5AA2-8F78-7287-7662F186E732}"/>
          </ac:spMkLst>
        </pc:spChg>
        <pc:picChg chg="add mod">
          <ac:chgData name="Carly Pettiona" userId="S::carly.pettiona@healingfoundation.org.au::8cfcf547-e567-4a67-ae5f-7d6e6196302b" providerId="AD" clId="Web-{A326F2E1-8EFA-AB5C-B7E9-B076017F0C01}" dt="2023-07-26T00:31:03.776" v="607" actId="1076"/>
          <ac:picMkLst>
            <pc:docMk/>
            <pc:sldMk cId="905306341" sldId="440"/>
            <ac:picMk id="2" creationId="{6E02F6F6-0741-8BA4-39DA-C36EC6B2A07F}"/>
          </ac:picMkLst>
        </pc:picChg>
        <pc:picChg chg="del">
          <ac:chgData name="Carly Pettiona" userId="S::carly.pettiona@healingfoundation.org.au::8cfcf547-e567-4a67-ae5f-7d6e6196302b" providerId="AD" clId="Web-{A326F2E1-8EFA-AB5C-B7E9-B076017F0C01}" dt="2023-07-26T00:19:50.263" v="502"/>
          <ac:picMkLst>
            <pc:docMk/>
            <pc:sldMk cId="905306341" sldId="440"/>
            <ac:picMk id="10" creationId="{0290663B-D0B3-7E47-C542-12A4A4E89EE7}"/>
          </ac:picMkLst>
        </pc:picChg>
        <pc:picChg chg="mod">
          <ac:chgData name="Carly Pettiona" userId="S::carly.pettiona@healingfoundation.org.au::8cfcf547-e567-4a67-ae5f-7d6e6196302b" providerId="AD" clId="Web-{A326F2E1-8EFA-AB5C-B7E9-B076017F0C01}" dt="2023-07-26T00:31:06.433" v="609" actId="1076"/>
          <ac:picMkLst>
            <pc:docMk/>
            <pc:sldMk cId="905306341" sldId="440"/>
            <ac:picMk id="20" creationId="{E91ACB26-13AE-B6F0-DE4D-E89FD78D20F4}"/>
          </ac:picMkLst>
        </pc:picChg>
      </pc:sldChg>
      <pc:sldChg chg="addSp delSp modSp add replId addAnim modAnim modNotes">
        <pc:chgData name="Carly Pettiona" userId="S::carly.pettiona@healingfoundation.org.au::8cfcf547-e567-4a67-ae5f-7d6e6196302b" providerId="AD" clId="Web-{A326F2E1-8EFA-AB5C-B7E9-B076017F0C01}" dt="2023-07-26T00:45:55.045" v="1105"/>
        <pc:sldMkLst>
          <pc:docMk/>
          <pc:sldMk cId="3836900098" sldId="441"/>
        </pc:sldMkLst>
        <pc:spChg chg="add mod">
          <ac:chgData name="Carly Pettiona" userId="S::carly.pettiona@healingfoundation.org.au::8cfcf547-e567-4a67-ae5f-7d6e6196302b" providerId="AD" clId="Web-{A326F2E1-8EFA-AB5C-B7E9-B076017F0C01}" dt="2023-07-26T00:45:44.779" v="1103" actId="1076"/>
          <ac:spMkLst>
            <pc:docMk/>
            <pc:sldMk cId="3836900098" sldId="441"/>
            <ac:spMk id="2" creationId="{F8057AE3-E522-84DB-E9AB-3EC2C0024CA1}"/>
          </ac:spMkLst>
        </pc:spChg>
        <pc:spChg chg="mod">
          <ac:chgData name="Carly Pettiona" userId="S::carly.pettiona@healingfoundation.org.au::8cfcf547-e567-4a67-ae5f-7d6e6196302b" providerId="AD" clId="Web-{A326F2E1-8EFA-AB5C-B7E9-B076017F0C01}" dt="2023-07-26T00:35:33.282" v="856" actId="20577"/>
          <ac:spMkLst>
            <pc:docMk/>
            <pc:sldMk cId="3836900098" sldId="441"/>
            <ac:spMk id="5" creationId="{166C9648-FC28-7275-F297-FB016F2CBF1A}"/>
          </ac:spMkLst>
        </pc:spChg>
        <pc:spChg chg="mod">
          <ac:chgData name="Carly Pettiona" userId="S::carly.pettiona@healingfoundation.org.au::8cfcf547-e567-4a67-ae5f-7d6e6196302b" providerId="AD" clId="Web-{A326F2E1-8EFA-AB5C-B7E9-B076017F0C01}" dt="2023-07-26T00:45:11.169" v="1096" actId="14100"/>
          <ac:spMkLst>
            <pc:docMk/>
            <pc:sldMk cId="3836900098" sldId="441"/>
            <ac:spMk id="11" creationId="{61BB758D-5AA2-8F78-7287-7662F186E732}"/>
          </ac:spMkLst>
        </pc:spChg>
        <pc:picChg chg="del">
          <ac:chgData name="Carly Pettiona" userId="S::carly.pettiona@healingfoundation.org.au::8cfcf547-e567-4a67-ae5f-7d6e6196302b" providerId="AD" clId="Web-{A326F2E1-8EFA-AB5C-B7E9-B076017F0C01}" dt="2023-07-26T00:35:35.845" v="857"/>
          <ac:picMkLst>
            <pc:docMk/>
            <pc:sldMk cId="3836900098" sldId="441"/>
            <ac:picMk id="10" creationId="{0290663B-D0B3-7E47-C542-12A4A4E89EE7}"/>
          </ac:picMkLst>
        </pc:picChg>
        <pc:picChg chg="mod">
          <ac:chgData name="Carly Pettiona" userId="S::carly.pettiona@healingfoundation.org.au::8cfcf547-e567-4a67-ae5f-7d6e6196302b" providerId="AD" clId="Web-{A326F2E1-8EFA-AB5C-B7E9-B076017F0C01}" dt="2023-07-26T00:45:04.169" v="1094" actId="1076"/>
          <ac:picMkLst>
            <pc:docMk/>
            <pc:sldMk cId="3836900098" sldId="441"/>
            <ac:picMk id="20" creationId="{E91ACB26-13AE-B6F0-DE4D-E89FD78D20F4}"/>
          </ac:picMkLst>
        </pc:picChg>
      </pc:sldChg>
      <pc:sldChg chg="addSp modSp add replId delAnim">
        <pc:chgData name="Carly Pettiona" userId="S::carly.pettiona@healingfoundation.org.au::8cfcf547-e567-4a67-ae5f-7d6e6196302b" providerId="AD" clId="Web-{A326F2E1-8EFA-AB5C-B7E9-B076017F0C01}" dt="2023-07-26T01:10:34.716" v="2056"/>
        <pc:sldMkLst>
          <pc:docMk/>
          <pc:sldMk cId="497364271" sldId="442"/>
        </pc:sldMkLst>
        <pc:spChg chg="mod">
          <ac:chgData name="Carly Pettiona" userId="S::carly.pettiona@healingfoundation.org.au::8cfcf547-e567-4a67-ae5f-7d6e6196302b" providerId="AD" clId="Web-{A326F2E1-8EFA-AB5C-B7E9-B076017F0C01}" dt="2023-07-26T01:09:39.528" v="1986" actId="1076"/>
          <ac:spMkLst>
            <pc:docMk/>
            <pc:sldMk cId="497364271" sldId="442"/>
            <ac:spMk id="2" creationId="{F8057AE3-E522-84DB-E9AB-3EC2C0024CA1}"/>
          </ac:spMkLst>
        </pc:spChg>
        <pc:spChg chg="mod">
          <ac:chgData name="Carly Pettiona" userId="S::carly.pettiona@healingfoundation.org.au::8cfcf547-e567-4a67-ae5f-7d6e6196302b" providerId="AD" clId="Web-{A326F2E1-8EFA-AB5C-B7E9-B076017F0C01}" dt="2023-07-26T01:09:37.465" v="1985" actId="1076"/>
          <ac:spMkLst>
            <pc:docMk/>
            <pc:sldMk cId="497364271" sldId="442"/>
            <ac:spMk id="5" creationId="{166C9648-FC28-7275-F297-FB016F2CBF1A}"/>
          </ac:spMkLst>
        </pc:spChg>
        <pc:spChg chg="mod">
          <ac:chgData name="Carly Pettiona" userId="S::carly.pettiona@healingfoundation.org.au::8cfcf547-e567-4a67-ae5f-7d6e6196302b" providerId="AD" clId="Web-{A326F2E1-8EFA-AB5C-B7E9-B076017F0C01}" dt="2023-07-26T01:10:12.560" v="2055" actId="1076"/>
          <ac:spMkLst>
            <pc:docMk/>
            <pc:sldMk cId="497364271" sldId="442"/>
            <ac:spMk id="11" creationId="{61BB758D-5AA2-8F78-7287-7662F186E732}"/>
          </ac:spMkLst>
        </pc:spChg>
        <pc:picChg chg="add mod">
          <ac:chgData name="Carly Pettiona" userId="S::carly.pettiona@healingfoundation.org.au::8cfcf547-e567-4a67-ae5f-7d6e6196302b" providerId="AD" clId="Web-{A326F2E1-8EFA-AB5C-B7E9-B076017F0C01}" dt="2023-07-26T01:09:32.981" v="1984" actId="14100"/>
          <ac:picMkLst>
            <pc:docMk/>
            <pc:sldMk cId="497364271" sldId="442"/>
            <ac:picMk id="3" creationId="{CC663021-9B51-C721-451A-65D1EE2CAEA1}"/>
          </ac:picMkLst>
        </pc:picChg>
      </pc:sldChg>
      <pc:sldChg chg="addSp modSp add replId addAnim delAnim">
        <pc:chgData name="Carly Pettiona" userId="S::carly.pettiona@healingfoundation.org.au::8cfcf547-e567-4a67-ae5f-7d6e6196302b" providerId="AD" clId="Web-{A326F2E1-8EFA-AB5C-B7E9-B076017F0C01}" dt="2023-07-26T00:50:19.582" v="1274" actId="1076"/>
        <pc:sldMkLst>
          <pc:docMk/>
          <pc:sldMk cId="3731646021" sldId="443"/>
        </pc:sldMkLst>
        <pc:spChg chg="mod">
          <ac:chgData name="Carly Pettiona" userId="S::carly.pettiona@healingfoundation.org.au::8cfcf547-e567-4a67-ae5f-7d6e6196302b" providerId="AD" clId="Web-{A326F2E1-8EFA-AB5C-B7E9-B076017F0C01}" dt="2023-07-26T00:46:57.984" v="1151" actId="20577"/>
          <ac:spMkLst>
            <pc:docMk/>
            <pc:sldMk cId="3731646021" sldId="443"/>
            <ac:spMk id="2" creationId="{F8057AE3-E522-84DB-E9AB-3EC2C0024CA1}"/>
          </ac:spMkLst>
        </pc:spChg>
        <pc:spChg chg="mod">
          <ac:chgData name="Carly Pettiona" userId="S::carly.pettiona@healingfoundation.org.au::8cfcf547-e567-4a67-ae5f-7d6e6196302b" providerId="AD" clId="Web-{A326F2E1-8EFA-AB5C-B7E9-B076017F0C01}" dt="2023-07-26T00:50:16.191" v="1273"/>
          <ac:spMkLst>
            <pc:docMk/>
            <pc:sldMk cId="3731646021" sldId="443"/>
            <ac:spMk id="11" creationId="{61BB758D-5AA2-8F78-7287-7662F186E732}"/>
          </ac:spMkLst>
        </pc:spChg>
        <pc:picChg chg="add mod">
          <ac:chgData name="Carly Pettiona" userId="S::carly.pettiona@healingfoundation.org.au::8cfcf547-e567-4a67-ae5f-7d6e6196302b" providerId="AD" clId="Web-{A326F2E1-8EFA-AB5C-B7E9-B076017F0C01}" dt="2023-07-26T00:50:19.582" v="1274" actId="1076"/>
          <ac:picMkLst>
            <pc:docMk/>
            <pc:sldMk cId="3731646021" sldId="443"/>
            <ac:picMk id="4" creationId="{F289EAD3-E70C-0D30-BC2E-9E993C559EA8}"/>
          </ac:picMkLst>
        </pc:picChg>
      </pc:sldChg>
      <pc:sldChg chg="new del">
        <pc:chgData name="Carly Pettiona" userId="S::carly.pettiona@healingfoundation.org.au::8cfcf547-e567-4a67-ae5f-7d6e6196302b" providerId="AD" clId="Web-{A326F2E1-8EFA-AB5C-B7E9-B076017F0C01}" dt="2023-07-26T00:50:25.441" v="1276"/>
        <pc:sldMkLst>
          <pc:docMk/>
          <pc:sldMk cId="1408849269" sldId="444"/>
        </pc:sldMkLst>
      </pc:sldChg>
      <pc:sldChg chg="modSp add replId">
        <pc:chgData name="Carly Pettiona" userId="S::carly.pettiona@healingfoundation.org.au::8cfcf547-e567-4a67-ae5f-7d6e6196302b" providerId="AD" clId="Web-{A326F2E1-8EFA-AB5C-B7E9-B076017F0C01}" dt="2023-07-26T00:54:21.774" v="1753"/>
        <pc:sldMkLst>
          <pc:docMk/>
          <pc:sldMk cId="4200085638" sldId="444"/>
        </pc:sldMkLst>
        <pc:spChg chg="mod">
          <ac:chgData name="Carly Pettiona" userId="S::carly.pettiona@healingfoundation.org.au::8cfcf547-e567-4a67-ae5f-7d6e6196302b" providerId="AD" clId="Web-{A326F2E1-8EFA-AB5C-B7E9-B076017F0C01}" dt="2023-07-26T00:50:57.973" v="1288" actId="20577"/>
          <ac:spMkLst>
            <pc:docMk/>
            <pc:sldMk cId="4200085638" sldId="444"/>
            <ac:spMk id="2" creationId="{F8057AE3-E522-84DB-E9AB-3EC2C0024CA1}"/>
          </ac:spMkLst>
        </pc:spChg>
        <pc:spChg chg="mod">
          <ac:chgData name="Carly Pettiona" userId="S::carly.pettiona@healingfoundation.org.au::8cfcf547-e567-4a67-ae5f-7d6e6196302b" providerId="AD" clId="Web-{A326F2E1-8EFA-AB5C-B7E9-B076017F0C01}" dt="2023-07-26T00:54:21.774" v="1753"/>
          <ac:spMkLst>
            <pc:docMk/>
            <pc:sldMk cId="4200085638" sldId="444"/>
            <ac:spMk id="11" creationId="{61BB758D-5AA2-8F78-7287-7662F186E732}"/>
          </ac:spMkLst>
        </pc:spChg>
      </pc:sldChg>
      <pc:sldChg chg="modSp add replId modNotes">
        <pc:chgData name="Carly Pettiona" userId="S::carly.pettiona@healingfoundation.org.au::8cfcf547-e567-4a67-ae5f-7d6e6196302b" providerId="AD" clId="Web-{A326F2E1-8EFA-AB5C-B7E9-B076017F0C01}" dt="2023-07-26T01:00:20.782" v="1933"/>
        <pc:sldMkLst>
          <pc:docMk/>
          <pc:sldMk cId="215944812" sldId="445"/>
        </pc:sldMkLst>
        <pc:spChg chg="mod">
          <ac:chgData name="Carly Pettiona" userId="S::carly.pettiona@healingfoundation.org.au::8cfcf547-e567-4a67-ae5f-7d6e6196302b" providerId="AD" clId="Web-{A326F2E1-8EFA-AB5C-B7E9-B076017F0C01}" dt="2023-07-26T00:58:48.639" v="1808" actId="20577"/>
          <ac:spMkLst>
            <pc:docMk/>
            <pc:sldMk cId="215944812" sldId="445"/>
            <ac:spMk id="2" creationId="{F8057AE3-E522-84DB-E9AB-3EC2C0024CA1}"/>
          </ac:spMkLst>
        </pc:spChg>
        <pc:spChg chg="mod">
          <ac:chgData name="Carly Pettiona" userId="S::carly.pettiona@healingfoundation.org.au::8cfcf547-e567-4a67-ae5f-7d6e6196302b" providerId="AD" clId="Web-{A326F2E1-8EFA-AB5C-B7E9-B076017F0C01}" dt="2023-07-26T00:52:40.163" v="1496" actId="20577"/>
          <ac:spMkLst>
            <pc:docMk/>
            <pc:sldMk cId="215944812" sldId="445"/>
            <ac:spMk id="11" creationId="{61BB758D-5AA2-8F78-7287-7662F186E732}"/>
          </ac:spMkLst>
        </pc:spChg>
      </pc:sldChg>
      <pc:sldChg chg="addSp delSp modSp add">
        <pc:chgData name="Carly Pettiona" userId="S::carly.pettiona@healingfoundation.org.au::8cfcf547-e567-4a67-ae5f-7d6e6196302b" providerId="AD" clId="Web-{A326F2E1-8EFA-AB5C-B7E9-B076017F0C01}" dt="2023-07-26T01:21:28.699" v="2132" actId="1076"/>
        <pc:sldMkLst>
          <pc:docMk/>
          <pc:sldMk cId="82815138" sldId="446"/>
        </pc:sldMkLst>
        <pc:spChg chg="mod">
          <ac:chgData name="Carly Pettiona" userId="S::carly.pettiona@healingfoundation.org.au::8cfcf547-e567-4a67-ae5f-7d6e6196302b" providerId="AD" clId="Web-{A326F2E1-8EFA-AB5C-B7E9-B076017F0C01}" dt="2023-07-26T01:21:14.809" v="2129" actId="20577"/>
          <ac:spMkLst>
            <pc:docMk/>
            <pc:sldMk cId="82815138" sldId="446"/>
            <ac:spMk id="5" creationId="{1D0DFB20-AC56-A70F-BE57-312821FE351B}"/>
          </ac:spMkLst>
        </pc:spChg>
        <pc:spChg chg="add del">
          <ac:chgData name="Carly Pettiona" userId="S::carly.pettiona@healingfoundation.org.au::8cfcf547-e567-4a67-ae5f-7d6e6196302b" providerId="AD" clId="Web-{A326F2E1-8EFA-AB5C-B7E9-B076017F0C01}" dt="2023-07-26T01:20:34.916" v="2074"/>
          <ac:spMkLst>
            <pc:docMk/>
            <pc:sldMk cId="82815138" sldId="446"/>
            <ac:spMk id="29" creationId="{9089EED9-F54D-4F20-A2C6-949DE4176959}"/>
          </ac:spMkLst>
        </pc:spChg>
        <pc:spChg chg="add del ord">
          <ac:chgData name="Carly Pettiona" userId="S::carly.pettiona@healingfoundation.org.au::8cfcf547-e567-4a67-ae5f-7d6e6196302b" providerId="AD" clId="Web-{A326F2E1-8EFA-AB5C-B7E9-B076017F0C01}" dt="2023-07-26T01:20:34.916" v="2074"/>
          <ac:spMkLst>
            <pc:docMk/>
            <pc:sldMk cId="82815138" sldId="446"/>
            <ac:spMk id="31" creationId="{7E46F721-3785-414D-8697-16AF490E6806}"/>
          </ac:spMkLst>
        </pc:spChg>
        <pc:spChg chg="add del">
          <ac:chgData name="Carly Pettiona" userId="S::carly.pettiona@healingfoundation.org.au::8cfcf547-e567-4a67-ae5f-7d6e6196302b" providerId="AD" clId="Web-{A326F2E1-8EFA-AB5C-B7E9-B076017F0C01}" dt="2023-07-26T01:20:34.901" v="2073"/>
          <ac:spMkLst>
            <pc:docMk/>
            <pc:sldMk cId="82815138" sldId="446"/>
            <ac:spMk id="36" creationId="{0A597D97-203B-498B-95D3-E90DC961039F}"/>
          </ac:spMkLst>
        </pc:spChg>
        <pc:spChg chg="add del">
          <ac:chgData name="Carly Pettiona" userId="S::carly.pettiona@healingfoundation.org.au::8cfcf547-e567-4a67-ae5f-7d6e6196302b" providerId="AD" clId="Web-{A326F2E1-8EFA-AB5C-B7E9-B076017F0C01}" dt="2023-07-26T01:20:34.901" v="2073"/>
          <ac:spMkLst>
            <pc:docMk/>
            <pc:sldMk cId="82815138" sldId="446"/>
            <ac:spMk id="38" creationId="{6A6EF10E-DF41-4BD3-8EB4-6F646531DC26}"/>
          </ac:spMkLst>
        </pc:spChg>
        <pc:spChg chg="add">
          <ac:chgData name="Carly Pettiona" userId="S::carly.pettiona@healingfoundation.org.au::8cfcf547-e567-4a67-ae5f-7d6e6196302b" providerId="AD" clId="Web-{A326F2E1-8EFA-AB5C-B7E9-B076017F0C01}" dt="2023-07-26T01:20:34.916" v="2074"/>
          <ac:spMkLst>
            <pc:docMk/>
            <pc:sldMk cId="82815138" sldId="446"/>
            <ac:spMk id="40" creationId="{FA69AAE0-49D5-4C8B-8BA2-55898C00E05E}"/>
          </ac:spMkLst>
        </pc:spChg>
        <pc:picChg chg="add mod ord">
          <ac:chgData name="Carly Pettiona" userId="S::carly.pettiona@healingfoundation.org.au::8cfcf547-e567-4a67-ae5f-7d6e6196302b" providerId="AD" clId="Web-{A326F2E1-8EFA-AB5C-B7E9-B076017F0C01}" dt="2023-07-26T01:20:34.916" v="2074"/>
          <ac:picMkLst>
            <pc:docMk/>
            <pc:sldMk cId="82815138" sldId="446"/>
            <ac:picMk id="2" creationId="{38A9262C-6137-2C99-4F08-6366E7721B9D}"/>
          </ac:picMkLst>
        </pc:picChg>
        <pc:picChg chg="del">
          <ac:chgData name="Carly Pettiona" userId="S::carly.pettiona@healingfoundation.org.au::8cfcf547-e567-4a67-ae5f-7d6e6196302b" providerId="AD" clId="Web-{A326F2E1-8EFA-AB5C-B7E9-B076017F0C01}" dt="2023-07-26T01:19:22.008" v="2064"/>
          <ac:picMkLst>
            <pc:docMk/>
            <pc:sldMk cId="82815138" sldId="446"/>
            <ac:picMk id="3" creationId="{DD83E3C3-6D56-DF09-07D5-6CAC08E250B5}"/>
          </ac:picMkLst>
        </pc:picChg>
        <pc:picChg chg="add del mod ord">
          <ac:chgData name="Carly Pettiona" userId="S::carly.pettiona@healingfoundation.org.au::8cfcf547-e567-4a67-ae5f-7d6e6196302b" providerId="AD" clId="Web-{A326F2E1-8EFA-AB5C-B7E9-B076017F0C01}" dt="2023-07-26T01:20:34.916" v="2074"/>
          <ac:picMkLst>
            <pc:docMk/>
            <pc:sldMk cId="82815138" sldId="446"/>
            <ac:picMk id="10" creationId="{793BD5FF-3A90-F709-2B58-43C73441EE34}"/>
          </ac:picMkLst>
        </pc:picChg>
        <pc:picChg chg="mod">
          <ac:chgData name="Carly Pettiona" userId="S::carly.pettiona@healingfoundation.org.au::8cfcf547-e567-4a67-ae5f-7d6e6196302b" providerId="AD" clId="Web-{A326F2E1-8EFA-AB5C-B7E9-B076017F0C01}" dt="2023-07-26T01:21:28.699" v="2132" actId="1076"/>
          <ac:picMkLst>
            <pc:docMk/>
            <pc:sldMk cId="82815138" sldId="446"/>
            <ac:picMk id="12" creationId="{8F0DE68A-D688-92B4-BDEE-03F188A9CEC2}"/>
          </ac:picMkLst>
        </pc:picChg>
      </pc:sldChg>
      <pc:sldChg chg="addSp delSp modSp add del mod setBg">
        <pc:chgData name="Carly Pettiona" userId="S::carly.pettiona@healingfoundation.org.au::8cfcf547-e567-4a67-ae5f-7d6e6196302b" providerId="AD" clId="Web-{A326F2E1-8EFA-AB5C-B7E9-B076017F0C01}" dt="2023-07-26T01:19:01.867" v="2062"/>
        <pc:sldMkLst>
          <pc:docMk/>
          <pc:sldMk cId="4242217476" sldId="446"/>
        </pc:sldMkLst>
        <pc:spChg chg="mod">
          <ac:chgData name="Carly Pettiona" userId="S::carly.pettiona@healingfoundation.org.au::8cfcf547-e567-4a67-ae5f-7d6e6196302b" providerId="AD" clId="Web-{A326F2E1-8EFA-AB5C-B7E9-B076017F0C01}" dt="2023-07-26T01:13:54.658" v="2058"/>
          <ac:spMkLst>
            <pc:docMk/>
            <pc:sldMk cId="4242217476" sldId="446"/>
            <ac:spMk id="5" creationId="{1D0DFB20-AC56-A70F-BE57-312821FE351B}"/>
          </ac:spMkLst>
        </pc:spChg>
        <pc:spChg chg="add">
          <ac:chgData name="Carly Pettiona" userId="S::carly.pettiona@healingfoundation.org.au::8cfcf547-e567-4a67-ae5f-7d6e6196302b" providerId="AD" clId="Web-{A326F2E1-8EFA-AB5C-B7E9-B076017F0C01}" dt="2023-07-26T01:13:54.658" v="2058"/>
          <ac:spMkLst>
            <pc:docMk/>
            <pc:sldMk cId="4242217476" sldId="446"/>
            <ac:spMk id="17" creationId="{2172A0AC-3DCE-4672-BCAF-28FEF91F6020}"/>
          </ac:spMkLst>
        </pc:spChg>
        <pc:spChg chg="add">
          <ac:chgData name="Carly Pettiona" userId="S::carly.pettiona@healingfoundation.org.au::8cfcf547-e567-4a67-ae5f-7d6e6196302b" providerId="AD" clId="Web-{A326F2E1-8EFA-AB5C-B7E9-B076017F0C01}" dt="2023-07-26T01:13:54.658" v="2058"/>
          <ac:spMkLst>
            <pc:docMk/>
            <pc:sldMk cId="4242217476" sldId="446"/>
            <ac:spMk id="19" creationId="{AE6F1C77-EDC9-4C5F-8C1C-62DD46BDA3C3}"/>
          </ac:spMkLst>
        </pc:spChg>
        <pc:picChg chg="del mod">
          <ac:chgData name="Carly Pettiona" userId="S::carly.pettiona@healingfoundation.org.au::8cfcf547-e567-4a67-ae5f-7d6e6196302b" providerId="AD" clId="Web-{A326F2E1-8EFA-AB5C-B7E9-B076017F0C01}" dt="2023-07-26T01:18:59.008" v="2061"/>
          <ac:picMkLst>
            <pc:docMk/>
            <pc:sldMk cId="4242217476" sldId="446"/>
            <ac:picMk id="3" creationId="{DD83E3C3-6D56-DF09-07D5-6CAC08E250B5}"/>
          </ac:picMkLst>
        </pc:picChg>
        <pc:picChg chg="mod">
          <ac:chgData name="Carly Pettiona" userId="S::carly.pettiona@healingfoundation.org.au::8cfcf547-e567-4a67-ae5f-7d6e6196302b" providerId="AD" clId="Web-{A326F2E1-8EFA-AB5C-B7E9-B076017F0C01}" dt="2023-07-26T01:13:54.658" v="2058"/>
          <ac:picMkLst>
            <pc:docMk/>
            <pc:sldMk cId="4242217476" sldId="446"/>
            <ac:picMk id="10" creationId="{793BD5FF-3A90-F709-2B58-43C73441EE34}"/>
          </ac:picMkLst>
        </pc:picChg>
      </pc:sldChg>
      <pc:sldChg chg="delSp modSp add replId delAnim">
        <pc:chgData name="Carly Pettiona" userId="S::carly.pettiona@healingfoundation.org.au::8cfcf547-e567-4a67-ae5f-7d6e6196302b" providerId="AD" clId="Web-{A326F2E1-8EFA-AB5C-B7E9-B076017F0C01}" dt="2023-07-26T01:23:39.373" v="2284"/>
        <pc:sldMkLst>
          <pc:docMk/>
          <pc:sldMk cId="2141523346" sldId="447"/>
        </pc:sldMkLst>
        <pc:spChg chg="mod">
          <ac:chgData name="Carly Pettiona" userId="S::carly.pettiona@healingfoundation.org.au::8cfcf547-e567-4a67-ae5f-7d6e6196302b" providerId="AD" clId="Web-{A326F2E1-8EFA-AB5C-B7E9-B076017F0C01}" dt="2023-07-26T01:22:44.966" v="2200" actId="20577"/>
          <ac:spMkLst>
            <pc:docMk/>
            <pc:sldMk cId="2141523346" sldId="447"/>
            <ac:spMk id="2" creationId="{79E27399-617F-D151-3C79-DDBEE6FCD43B}"/>
          </ac:spMkLst>
        </pc:spChg>
        <pc:spChg chg="mod">
          <ac:chgData name="Carly Pettiona" userId="S::carly.pettiona@healingfoundation.org.au::8cfcf547-e567-4a67-ae5f-7d6e6196302b" providerId="AD" clId="Web-{A326F2E1-8EFA-AB5C-B7E9-B076017F0C01}" dt="2023-07-26T01:23:07.216" v="2251" actId="20577"/>
          <ac:spMkLst>
            <pc:docMk/>
            <pc:sldMk cId="2141523346" sldId="447"/>
            <ac:spMk id="4" creationId="{1EE6339D-9E9A-84D5-DC59-7F19AF9CFFB5}"/>
          </ac:spMkLst>
        </pc:spChg>
        <pc:spChg chg="mod">
          <ac:chgData name="Carly Pettiona" userId="S::carly.pettiona@healingfoundation.org.au::8cfcf547-e567-4a67-ae5f-7d6e6196302b" providerId="AD" clId="Web-{A326F2E1-8EFA-AB5C-B7E9-B076017F0C01}" dt="2023-07-26T01:23:15.732" v="2279" actId="20577"/>
          <ac:spMkLst>
            <pc:docMk/>
            <pc:sldMk cId="2141523346" sldId="447"/>
            <ac:spMk id="5" creationId="{2991391B-D1AD-FE4B-7F7B-5A2F81A4B8C1}"/>
          </ac:spMkLst>
        </pc:spChg>
        <pc:spChg chg="mod">
          <ac:chgData name="Carly Pettiona" userId="S::carly.pettiona@healingfoundation.org.au::8cfcf547-e567-4a67-ae5f-7d6e6196302b" providerId="AD" clId="Web-{A326F2E1-8EFA-AB5C-B7E9-B076017F0C01}" dt="2023-07-26T01:22:28.559" v="2160" actId="20577"/>
          <ac:spMkLst>
            <pc:docMk/>
            <pc:sldMk cId="2141523346" sldId="447"/>
            <ac:spMk id="6" creationId="{0525F5B9-8593-EEAA-F5E4-2CE07BF18483}"/>
          </ac:spMkLst>
        </pc:spChg>
        <pc:spChg chg="mod">
          <ac:chgData name="Carly Pettiona" userId="S::carly.pettiona@healingfoundation.org.au::8cfcf547-e567-4a67-ae5f-7d6e6196302b" providerId="AD" clId="Web-{A326F2E1-8EFA-AB5C-B7E9-B076017F0C01}" dt="2023-07-26T01:22:57.513" v="2231" actId="1076"/>
          <ac:spMkLst>
            <pc:docMk/>
            <pc:sldMk cId="2141523346" sldId="447"/>
            <ac:spMk id="9" creationId="{F54EE4E2-0C12-E5AF-BE1E-E82B8A267AB7}"/>
          </ac:spMkLst>
        </pc:spChg>
        <pc:spChg chg="del topLvl">
          <ac:chgData name="Carly Pettiona" userId="S::carly.pettiona@healingfoundation.org.au::8cfcf547-e567-4a67-ae5f-7d6e6196302b" providerId="AD" clId="Web-{A326F2E1-8EFA-AB5C-B7E9-B076017F0C01}" dt="2023-07-26T01:23:18.732" v="2280"/>
          <ac:spMkLst>
            <pc:docMk/>
            <pc:sldMk cId="2141523346" sldId="447"/>
            <ac:spMk id="10" creationId="{7F3961E6-27D0-11E4-58C9-D818DBDC58E6}"/>
          </ac:spMkLst>
        </pc:spChg>
        <pc:spChg chg="del topLvl">
          <ac:chgData name="Carly Pettiona" userId="S::carly.pettiona@healingfoundation.org.au::8cfcf547-e567-4a67-ae5f-7d6e6196302b" providerId="AD" clId="Web-{A326F2E1-8EFA-AB5C-B7E9-B076017F0C01}" dt="2023-07-26T01:23:39.373" v="2284"/>
          <ac:spMkLst>
            <pc:docMk/>
            <pc:sldMk cId="2141523346" sldId="447"/>
            <ac:spMk id="15" creationId="{5706191E-62C0-E064-CC9F-7F10974CB22A}"/>
          </ac:spMkLst>
        </pc:spChg>
        <pc:grpChg chg="mod">
          <ac:chgData name="Carly Pettiona" userId="S::carly.pettiona@healingfoundation.org.au::8cfcf547-e567-4a67-ae5f-7d6e6196302b" providerId="AD" clId="Web-{A326F2E1-8EFA-AB5C-B7E9-B076017F0C01}" dt="2023-07-26T01:23:32.232" v="2283" actId="1076"/>
          <ac:grpSpMkLst>
            <pc:docMk/>
            <pc:sldMk cId="2141523346" sldId="447"/>
            <ac:grpSpMk id="18" creationId="{7C783195-B81A-D6F7-39E8-4CBAD38F17F8}"/>
          </ac:grpSpMkLst>
        </pc:grpChg>
        <pc:grpChg chg="mod">
          <ac:chgData name="Carly Pettiona" userId="S::carly.pettiona@healingfoundation.org.au::8cfcf547-e567-4a67-ae5f-7d6e6196302b" providerId="AD" clId="Web-{A326F2E1-8EFA-AB5C-B7E9-B076017F0C01}" dt="2023-07-26T01:23:28.170" v="2282" actId="1076"/>
          <ac:grpSpMkLst>
            <pc:docMk/>
            <pc:sldMk cId="2141523346" sldId="447"/>
            <ac:grpSpMk id="19" creationId="{2138BD79-5470-AE65-3BFA-F35CE70B5984}"/>
          </ac:grpSpMkLst>
        </pc:grpChg>
        <pc:grpChg chg="mod">
          <ac:chgData name="Carly Pettiona" userId="S::carly.pettiona@healingfoundation.org.au::8cfcf547-e567-4a67-ae5f-7d6e6196302b" providerId="AD" clId="Web-{A326F2E1-8EFA-AB5C-B7E9-B076017F0C01}" dt="2023-07-26T01:23:25.467" v="2281" actId="1076"/>
          <ac:grpSpMkLst>
            <pc:docMk/>
            <pc:sldMk cId="2141523346" sldId="447"/>
            <ac:grpSpMk id="21" creationId="{8C3913F9-1CFE-7E9E-4F08-D0A6CA997E29}"/>
          </ac:grpSpMkLst>
        </pc:grpChg>
        <pc:grpChg chg="del">
          <ac:chgData name="Carly Pettiona" userId="S::carly.pettiona@healingfoundation.org.au::8cfcf547-e567-4a67-ae5f-7d6e6196302b" providerId="AD" clId="Web-{A326F2E1-8EFA-AB5C-B7E9-B076017F0C01}" dt="2023-07-26T01:23:18.732" v="2280"/>
          <ac:grpSpMkLst>
            <pc:docMk/>
            <pc:sldMk cId="2141523346" sldId="447"/>
            <ac:grpSpMk id="22" creationId="{27077F49-018B-5A25-6317-161796E9F94B}"/>
          </ac:grpSpMkLst>
        </pc:grpChg>
      </pc:sldChg>
      <pc:sldChg chg="addSp delSp modSp add replId modNotes">
        <pc:chgData name="Carly Pettiona" userId="S::carly.pettiona@healingfoundation.org.au::8cfcf547-e567-4a67-ae5f-7d6e6196302b" providerId="AD" clId="Web-{A326F2E1-8EFA-AB5C-B7E9-B076017F0C01}" dt="2023-07-26T01:25:04.047" v="2327" actId="1076"/>
        <pc:sldMkLst>
          <pc:docMk/>
          <pc:sldMk cId="8970409" sldId="448"/>
        </pc:sldMkLst>
        <pc:spChg chg="mod">
          <ac:chgData name="Carly Pettiona" userId="S::carly.pettiona@healingfoundation.org.au::8cfcf547-e567-4a67-ae5f-7d6e6196302b" providerId="AD" clId="Web-{A326F2E1-8EFA-AB5C-B7E9-B076017F0C01}" dt="2023-07-26T01:24:11.343" v="2314" actId="1076"/>
          <ac:spMkLst>
            <pc:docMk/>
            <pc:sldMk cId="8970409" sldId="448"/>
            <ac:spMk id="5" creationId="{166C9648-FC28-7275-F297-FB016F2CBF1A}"/>
          </ac:spMkLst>
        </pc:spChg>
        <pc:spChg chg="del">
          <ac:chgData name="Carly Pettiona" userId="S::carly.pettiona@healingfoundation.org.au::8cfcf547-e567-4a67-ae5f-7d6e6196302b" providerId="AD" clId="Web-{A326F2E1-8EFA-AB5C-B7E9-B076017F0C01}" dt="2023-07-26T01:24:13.436" v="2315"/>
          <ac:spMkLst>
            <pc:docMk/>
            <pc:sldMk cId="8970409" sldId="448"/>
            <ac:spMk id="11" creationId="{61BB758D-5AA2-8F78-7287-7662F186E732}"/>
          </ac:spMkLst>
        </pc:spChg>
        <pc:picChg chg="add mod">
          <ac:chgData name="Carly Pettiona" userId="S::carly.pettiona@healingfoundation.org.au::8cfcf547-e567-4a67-ae5f-7d6e6196302b" providerId="AD" clId="Web-{A326F2E1-8EFA-AB5C-B7E9-B076017F0C01}" dt="2023-07-26T01:25:04.047" v="2327" actId="1076"/>
          <ac:picMkLst>
            <pc:docMk/>
            <pc:sldMk cId="8970409" sldId="448"/>
            <ac:picMk id="2" creationId="{139902DF-CB95-2294-4160-67868ACE44F3}"/>
          </ac:picMkLst>
        </pc:picChg>
        <pc:picChg chg="del">
          <ac:chgData name="Carly Pettiona" userId="S::carly.pettiona@healingfoundation.org.au::8cfcf547-e567-4a67-ae5f-7d6e6196302b" providerId="AD" clId="Web-{A326F2E1-8EFA-AB5C-B7E9-B076017F0C01}" dt="2023-07-26T01:24:13.436" v="2316"/>
          <ac:picMkLst>
            <pc:docMk/>
            <pc:sldMk cId="8970409" sldId="448"/>
            <ac:picMk id="10" creationId="{0290663B-D0B3-7E47-C542-12A4A4E89EE7}"/>
          </ac:picMkLst>
        </pc:picChg>
      </pc:sldChg>
      <pc:sldChg chg="addSp delSp modSp add replId addAnim modAnim modNotes">
        <pc:chgData name="Carly Pettiona" userId="S::carly.pettiona@healingfoundation.org.au::8cfcf547-e567-4a67-ae5f-7d6e6196302b" providerId="AD" clId="Web-{A326F2E1-8EFA-AB5C-B7E9-B076017F0C01}" dt="2023-07-26T01:44:48.602" v="2852"/>
        <pc:sldMkLst>
          <pc:docMk/>
          <pc:sldMk cId="1166577620" sldId="449"/>
        </pc:sldMkLst>
        <pc:spChg chg="add mod">
          <ac:chgData name="Carly Pettiona" userId="S::carly.pettiona@healingfoundation.org.au::8cfcf547-e567-4a67-ae5f-7d6e6196302b" providerId="AD" clId="Web-{A326F2E1-8EFA-AB5C-B7E9-B076017F0C01}" dt="2023-07-26T01:42:24.162" v="2661" actId="20577"/>
          <ac:spMkLst>
            <pc:docMk/>
            <pc:sldMk cId="1166577620" sldId="449"/>
            <ac:spMk id="3" creationId="{F037A6C0-3B11-DB8D-0874-4BC0C20DF5C0}"/>
          </ac:spMkLst>
        </pc:spChg>
        <pc:spChg chg="add mod">
          <ac:chgData name="Carly Pettiona" userId="S::carly.pettiona@healingfoundation.org.au::8cfcf547-e567-4a67-ae5f-7d6e6196302b" providerId="AD" clId="Web-{A326F2E1-8EFA-AB5C-B7E9-B076017F0C01}" dt="2023-07-26T01:43:12.976" v="2767" actId="1076"/>
          <ac:spMkLst>
            <pc:docMk/>
            <pc:sldMk cId="1166577620" sldId="449"/>
            <ac:spMk id="7" creationId="{7CFEA03B-B2AB-DAEE-B25F-3823323C35C0}"/>
          </ac:spMkLst>
        </pc:spChg>
        <pc:picChg chg="del">
          <ac:chgData name="Carly Pettiona" userId="S::carly.pettiona@healingfoundation.org.au::8cfcf547-e567-4a67-ae5f-7d6e6196302b" providerId="AD" clId="Web-{A326F2E1-8EFA-AB5C-B7E9-B076017F0C01}" dt="2023-07-26T01:25:19.078" v="2329"/>
          <ac:picMkLst>
            <pc:docMk/>
            <pc:sldMk cId="1166577620" sldId="449"/>
            <ac:picMk id="2" creationId="{139902DF-CB95-2294-4160-67868ACE44F3}"/>
          </ac:picMkLst>
        </pc:picChg>
        <pc:picChg chg="add del mod">
          <ac:chgData name="Carly Pettiona" userId="S::carly.pettiona@healingfoundation.org.au::8cfcf547-e567-4a67-ae5f-7d6e6196302b" providerId="AD" clId="Web-{A326F2E1-8EFA-AB5C-B7E9-B076017F0C01}" dt="2023-07-26T01:42:09.568" v="2656"/>
          <ac:picMkLst>
            <pc:docMk/>
            <pc:sldMk cId="1166577620" sldId="449"/>
            <ac:picMk id="4" creationId="{E03AD337-FD15-0F00-1A91-747FC5FEA1C3}"/>
          </ac:picMkLst>
        </pc:picChg>
        <pc:picChg chg="mod">
          <ac:chgData name="Carly Pettiona" userId="S::carly.pettiona@healingfoundation.org.au::8cfcf547-e567-4a67-ae5f-7d6e6196302b" providerId="AD" clId="Web-{A326F2E1-8EFA-AB5C-B7E9-B076017F0C01}" dt="2023-07-26T01:42:17.099" v="2659" actId="1076"/>
          <ac:picMkLst>
            <pc:docMk/>
            <pc:sldMk cId="1166577620" sldId="449"/>
            <ac:picMk id="20" creationId="{E91ACB26-13AE-B6F0-DE4D-E89FD78D20F4}"/>
          </ac:picMkLst>
        </pc:picChg>
      </pc:sldChg>
      <pc:sldChg chg="addSp modSp add replId">
        <pc:chgData name="Carly Pettiona" userId="S::carly.pettiona@healingfoundation.org.au::8cfcf547-e567-4a67-ae5f-7d6e6196302b" providerId="AD" clId="Web-{A326F2E1-8EFA-AB5C-B7E9-B076017F0C01}" dt="2023-07-26T01:42:05.365" v="2655" actId="20577"/>
        <pc:sldMkLst>
          <pc:docMk/>
          <pc:sldMk cId="621265043" sldId="450"/>
        </pc:sldMkLst>
        <pc:spChg chg="mod">
          <ac:chgData name="Carly Pettiona" userId="S::carly.pettiona@healingfoundation.org.au::8cfcf547-e567-4a67-ae5f-7d6e6196302b" providerId="AD" clId="Web-{A326F2E1-8EFA-AB5C-B7E9-B076017F0C01}" dt="2023-07-26T01:26:09.329" v="2344" actId="20577"/>
          <ac:spMkLst>
            <pc:docMk/>
            <pc:sldMk cId="621265043" sldId="450"/>
            <ac:spMk id="3" creationId="{F037A6C0-3B11-DB8D-0874-4BC0C20DF5C0}"/>
          </ac:spMkLst>
        </pc:spChg>
        <pc:spChg chg="add mod">
          <ac:chgData name="Carly Pettiona" userId="S::carly.pettiona@healingfoundation.org.au::8cfcf547-e567-4a67-ae5f-7d6e6196302b" providerId="AD" clId="Web-{A326F2E1-8EFA-AB5C-B7E9-B076017F0C01}" dt="2023-07-26T01:42:05.365" v="2655" actId="20577"/>
          <ac:spMkLst>
            <pc:docMk/>
            <pc:sldMk cId="621265043" sldId="450"/>
            <ac:spMk id="4" creationId="{171E049E-176D-E78A-6470-EBC4EECB8D4D}"/>
          </ac:spMkLst>
        </pc:spChg>
        <pc:picChg chg="mod">
          <ac:chgData name="Carly Pettiona" userId="S::carly.pettiona@healingfoundation.org.au::8cfcf547-e567-4a67-ae5f-7d6e6196302b" providerId="AD" clId="Web-{A326F2E1-8EFA-AB5C-B7E9-B076017F0C01}" dt="2023-07-26T01:41:49.005" v="2634" actId="1076"/>
          <ac:picMkLst>
            <pc:docMk/>
            <pc:sldMk cId="621265043" sldId="450"/>
            <ac:picMk id="20" creationId="{E91ACB26-13AE-B6F0-DE4D-E89FD78D20F4}"/>
          </ac:picMkLst>
        </pc:picChg>
      </pc:sldChg>
      <pc:sldChg chg="modSp add replId">
        <pc:chgData name="Carly Pettiona" userId="S::carly.pettiona@healingfoundation.org.au::8cfcf547-e567-4a67-ae5f-7d6e6196302b" providerId="AD" clId="Web-{A326F2E1-8EFA-AB5C-B7E9-B076017F0C01}" dt="2023-07-26T01:29:18.068" v="2348" actId="20577"/>
        <pc:sldMkLst>
          <pc:docMk/>
          <pc:sldMk cId="2298767385" sldId="451"/>
        </pc:sldMkLst>
        <pc:spChg chg="mod">
          <ac:chgData name="Carly Pettiona" userId="S::carly.pettiona@healingfoundation.org.au::8cfcf547-e567-4a67-ae5f-7d6e6196302b" providerId="AD" clId="Web-{A326F2E1-8EFA-AB5C-B7E9-B076017F0C01}" dt="2023-07-26T01:29:18.068" v="2348" actId="20577"/>
          <ac:spMkLst>
            <pc:docMk/>
            <pc:sldMk cId="2298767385" sldId="451"/>
            <ac:spMk id="3" creationId="{F037A6C0-3B11-DB8D-0874-4BC0C20DF5C0}"/>
          </ac:spMkLst>
        </pc:spChg>
      </pc:sldChg>
    </pc:docChg>
  </pc:docChgLst>
  <pc:docChgLst>
    <pc:chgData name="Carly Pettiona" userId="S::carly.pettiona@healingfoundation.org.au::8cfcf547-e567-4a67-ae5f-7d6e6196302b" providerId="AD" clId="Web-{BF973C56-354F-3691-9219-61CA5F28F356}"/>
    <pc:docChg chg="addSld delSld modSld">
      <pc:chgData name="Carly Pettiona" userId="S::carly.pettiona@healingfoundation.org.au::8cfcf547-e567-4a67-ae5f-7d6e6196302b" providerId="AD" clId="Web-{BF973C56-354F-3691-9219-61CA5F28F356}" dt="2023-07-25T00:28:40.527" v="3177"/>
      <pc:docMkLst>
        <pc:docMk/>
      </pc:docMkLst>
      <pc:sldChg chg="del">
        <pc:chgData name="Carly Pettiona" userId="S::carly.pettiona@healingfoundation.org.au::8cfcf547-e567-4a67-ae5f-7d6e6196302b" providerId="AD" clId="Web-{BF973C56-354F-3691-9219-61CA5F28F356}" dt="2023-07-25T00:20:36.813" v="2358"/>
        <pc:sldMkLst>
          <pc:docMk/>
          <pc:sldMk cId="3322494046" sldId="295"/>
        </pc:sldMkLst>
      </pc:sldChg>
      <pc:sldChg chg="modSp">
        <pc:chgData name="Carly Pettiona" userId="S::carly.pettiona@healingfoundation.org.au::8cfcf547-e567-4a67-ae5f-7d6e6196302b" providerId="AD" clId="Web-{BF973C56-354F-3691-9219-61CA5F28F356}" dt="2023-07-24T21:23:54.952" v="1" actId="20577"/>
        <pc:sldMkLst>
          <pc:docMk/>
          <pc:sldMk cId="243803033" sldId="341"/>
        </pc:sldMkLst>
        <pc:spChg chg="mod">
          <ac:chgData name="Carly Pettiona" userId="S::carly.pettiona@healingfoundation.org.au::8cfcf547-e567-4a67-ae5f-7d6e6196302b" providerId="AD" clId="Web-{BF973C56-354F-3691-9219-61CA5F28F356}" dt="2023-07-24T21:23:54.952" v="1" actId="20577"/>
          <ac:spMkLst>
            <pc:docMk/>
            <pc:sldMk cId="243803033" sldId="341"/>
            <ac:spMk id="8" creationId="{A4D8F16D-7E15-29DF-40AB-9AD496CB558C}"/>
          </ac:spMkLst>
        </pc:spChg>
      </pc:sldChg>
      <pc:sldChg chg="modNotes">
        <pc:chgData name="Carly Pettiona" userId="S::carly.pettiona@healingfoundation.org.au::8cfcf547-e567-4a67-ae5f-7d6e6196302b" providerId="AD" clId="Web-{BF973C56-354F-3691-9219-61CA5F28F356}" dt="2023-07-25T00:23:21.270" v="2678"/>
        <pc:sldMkLst>
          <pc:docMk/>
          <pc:sldMk cId="2560694536" sldId="342"/>
        </pc:sldMkLst>
      </pc:sldChg>
      <pc:sldChg chg="modSp del modNotes">
        <pc:chgData name="Carly Pettiona" userId="S::carly.pettiona@healingfoundation.org.au::8cfcf547-e567-4a67-ae5f-7d6e6196302b" providerId="AD" clId="Web-{BF973C56-354F-3691-9219-61CA5F28F356}" dt="2023-07-25T00:20:38.579" v="2359"/>
        <pc:sldMkLst>
          <pc:docMk/>
          <pc:sldMk cId="248826802" sldId="345"/>
        </pc:sldMkLst>
        <pc:spChg chg="mod">
          <ac:chgData name="Carly Pettiona" userId="S::carly.pettiona@healingfoundation.org.au::8cfcf547-e567-4a67-ae5f-7d6e6196302b" providerId="AD" clId="Web-{BF973C56-354F-3691-9219-61CA5F28F356}" dt="2023-07-24T21:24:28.125" v="3" actId="20577"/>
          <ac:spMkLst>
            <pc:docMk/>
            <pc:sldMk cId="248826802" sldId="345"/>
            <ac:spMk id="6" creationId="{0525F5B9-8593-EEAA-F5E4-2CE07BF18483}"/>
          </ac:spMkLst>
        </pc:spChg>
        <pc:spChg chg="mod">
          <ac:chgData name="Carly Pettiona" userId="S::carly.pettiona@healingfoundation.org.au::8cfcf547-e567-4a67-ae5f-7d6e6196302b" providerId="AD" clId="Web-{BF973C56-354F-3691-9219-61CA5F28F356}" dt="2023-07-24T21:24:39.625" v="8" actId="20577"/>
          <ac:spMkLst>
            <pc:docMk/>
            <pc:sldMk cId="248826802" sldId="345"/>
            <ac:spMk id="7" creationId="{41A82507-7C9D-4E93-BCD7-CED1F65F5E5B}"/>
          </ac:spMkLst>
        </pc:spChg>
      </pc:sldChg>
      <pc:sldChg chg="addSp delSp modSp addAnim modAnim modNotes">
        <pc:chgData name="Carly Pettiona" userId="S::carly.pettiona@healingfoundation.org.au::8cfcf547-e567-4a67-ae5f-7d6e6196302b" providerId="AD" clId="Web-{BF973C56-354F-3691-9219-61CA5F28F356}" dt="2023-07-25T00:17:00.136" v="2357"/>
        <pc:sldMkLst>
          <pc:docMk/>
          <pc:sldMk cId="3474476569" sldId="346"/>
        </pc:sldMkLst>
        <pc:spChg chg="del">
          <ac:chgData name="Carly Pettiona" userId="S::carly.pettiona@healingfoundation.org.au::8cfcf547-e567-4a67-ae5f-7d6e6196302b" providerId="AD" clId="Web-{BF973C56-354F-3691-9219-61CA5F28F356}" dt="2023-07-24T21:33:13.264" v="298"/>
          <ac:spMkLst>
            <pc:docMk/>
            <pc:sldMk cId="3474476569" sldId="346"/>
            <ac:spMk id="3" creationId="{D2C45F10-91CE-D2A6-6B4B-77FEF479B7C7}"/>
          </ac:spMkLst>
        </pc:spChg>
        <pc:spChg chg="mod">
          <ac:chgData name="Carly Pettiona" userId="S::carly.pettiona@healingfoundation.org.au::8cfcf547-e567-4a67-ae5f-7d6e6196302b" providerId="AD" clId="Web-{BF973C56-354F-3691-9219-61CA5F28F356}" dt="2023-07-24T21:39:49.165" v="752" actId="20577"/>
          <ac:spMkLst>
            <pc:docMk/>
            <pc:sldMk cId="3474476569" sldId="346"/>
            <ac:spMk id="6" creationId="{0525F5B9-8593-EEAA-F5E4-2CE07BF18483}"/>
          </ac:spMkLst>
        </pc:spChg>
        <pc:spChg chg="add del mod">
          <ac:chgData name="Carly Pettiona" userId="S::carly.pettiona@healingfoundation.org.au::8cfcf547-e567-4a67-ae5f-7d6e6196302b" providerId="AD" clId="Web-{BF973C56-354F-3691-9219-61CA5F28F356}" dt="2023-07-24T21:33:19.077" v="299"/>
          <ac:spMkLst>
            <pc:docMk/>
            <pc:sldMk cId="3474476569" sldId="346"/>
            <ac:spMk id="9" creationId="{BED0AC04-4FC5-A6E9-DEF7-025A805B92EB}"/>
          </ac:spMkLst>
        </pc:spChg>
      </pc:sldChg>
      <pc:sldChg chg="modSp addAnim modAnim modNotes">
        <pc:chgData name="Carly Pettiona" userId="S::carly.pettiona@healingfoundation.org.au::8cfcf547-e567-4a67-ae5f-7d6e6196302b" providerId="AD" clId="Web-{BF973C56-354F-3691-9219-61CA5F28F356}" dt="2023-07-25T00:23:59.692" v="2777"/>
        <pc:sldMkLst>
          <pc:docMk/>
          <pc:sldMk cId="671484903" sldId="347"/>
        </pc:sldMkLst>
        <pc:spChg chg="mod">
          <ac:chgData name="Carly Pettiona" userId="S::carly.pettiona@healingfoundation.org.au::8cfcf547-e567-4a67-ae5f-7d6e6196302b" providerId="AD" clId="Web-{BF973C56-354F-3691-9219-61CA5F28F356}" dt="2023-07-24T21:29:48.852" v="165" actId="20577"/>
          <ac:spMkLst>
            <pc:docMk/>
            <pc:sldMk cId="671484903" sldId="347"/>
            <ac:spMk id="6" creationId="{0525F5B9-8593-EEAA-F5E4-2CE07BF18483}"/>
          </ac:spMkLst>
        </pc:spChg>
      </pc:sldChg>
      <pc:sldChg chg="modSp addAnim delAnim modAnim">
        <pc:chgData name="Carly Pettiona" userId="S::carly.pettiona@healingfoundation.org.au::8cfcf547-e567-4a67-ae5f-7d6e6196302b" providerId="AD" clId="Web-{BF973C56-354F-3691-9219-61CA5F28F356}" dt="2023-07-24T21:30:29.603" v="170" actId="20577"/>
        <pc:sldMkLst>
          <pc:docMk/>
          <pc:sldMk cId="2620568963" sldId="348"/>
        </pc:sldMkLst>
        <pc:spChg chg="mod">
          <ac:chgData name="Carly Pettiona" userId="S::carly.pettiona@healingfoundation.org.au::8cfcf547-e567-4a67-ae5f-7d6e6196302b" providerId="AD" clId="Web-{BF973C56-354F-3691-9219-61CA5F28F356}" dt="2023-07-24T21:30:29.603" v="170" actId="20577"/>
          <ac:spMkLst>
            <pc:docMk/>
            <pc:sldMk cId="2620568963" sldId="348"/>
            <ac:spMk id="6" creationId="{0525F5B9-8593-EEAA-F5E4-2CE07BF18483}"/>
          </ac:spMkLst>
        </pc:spChg>
      </pc:sldChg>
      <pc:sldChg chg="del">
        <pc:chgData name="Carly Pettiona" userId="S::carly.pettiona@healingfoundation.org.au::8cfcf547-e567-4a67-ae5f-7d6e6196302b" providerId="AD" clId="Web-{BF973C56-354F-3691-9219-61CA5F28F356}" dt="2023-07-25T00:16:50.324" v="2347"/>
        <pc:sldMkLst>
          <pc:docMk/>
          <pc:sldMk cId="4066055797" sldId="350"/>
        </pc:sldMkLst>
      </pc:sldChg>
      <pc:sldChg chg="del">
        <pc:chgData name="Carly Pettiona" userId="S::carly.pettiona@healingfoundation.org.au::8cfcf547-e567-4a67-ae5f-7d6e6196302b" providerId="AD" clId="Web-{BF973C56-354F-3691-9219-61CA5F28F356}" dt="2023-07-25T00:16:50.324" v="2348"/>
        <pc:sldMkLst>
          <pc:docMk/>
          <pc:sldMk cId="2668320561" sldId="351"/>
        </pc:sldMkLst>
      </pc:sldChg>
      <pc:sldChg chg="del">
        <pc:chgData name="Carly Pettiona" userId="S::carly.pettiona@healingfoundation.org.au::8cfcf547-e567-4a67-ae5f-7d6e6196302b" providerId="AD" clId="Web-{BF973C56-354F-3691-9219-61CA5F28F356}" dt="2023-07-25T00:16:50.308" v="2344"/>
        <pc:sldMkLst>
          <pc:docMk/>
          <pc:sldMk cId="588988622" sldId="352"/>
        </pc:sldMkLst>
      </pc:sldChg>
      <pc:sldChg chg="del">
        <pc:chgData name="Carly Pettiona" userId="S::carly.pettiona@healingfoundation.org.au::8cfcf547-e567-4a67-ae5f-7d6e6196302b" providerId="AD" clId="Web-{BF973C56-354F-3691-9219-61CA5F28F356}" dt="2023-07-25T00:16:50.308" v="2346"/>
        <pc:sldMkLst>
          <pc:docMk/>
          <pc:sldMk cId="2313450137" sldId="353"/>
        </pc:sldMkLst>
      </pc:sldChg>
      <pc:sldChg chg="del">
        <pc:chgData name="Carly Pettiona" userId="S::carly.pettiona@healingfoundation.org.au::8cfcf547-e567-4a67-ae5f-7d6e6196302b" providerId="AD" clId="Web-{BF973C56-354F-3691-9219-61CA5F28F356}" dt="2023-07-25T00:16:50.308" v="2343"/>
        <pc:sldMkLst>
          <pc:docMk/>
          <pc:sldMk cId="2891482" sldId="354"/>
        </pc:sldMkLst>
      </pc:sldChg>
      <pc:sldChg chg="addSp delSp modSp modNotes">
        <pc:chgData name="Carly Pettiona" userId="S::carly.pettiona@healingfoundation.org.au::8cfcf547-e567-4a67-ae5f-7d6e6196302b" providerId="AD" clId="Web-{BF973C56-354F-3691-9219-61CA5F28F356}" dt="2023-07-25T00:24:33.021" v="2794"/>
        <pc:sldMkLst>
          <pc:docMk/>
          <pc:sldMk cId="4090891799" sldId="355"/>
        </pc:sldMkLst>
        <pc:spChg chg="add mod">
          <ac:chgData name="Carly Pettiona" userId="S::carly.pettiona@healingfoundation.org.au::8cfcf547-e567-4a67-ae5f-7d6e6196302b" providerId="AD" clId="Web-{BF973C56-354F-3691-9219-61CA5F28F356}" dt="2023-07-24T21:54:17.235" v="862" actId="20577"/>
          <ac:spMkLst>
            <pc:docMk/>
            <pc:sldMk cId="4090891799" sldId="355"/>
            <ac:spMk id="4" creationId="{EE32F98A-CAF5-7597-C298-257EF27AFFAA}"/>
          </ac:spMkLst>
        </pc:spChg>
        <pc:spChg chg="mod">
          <ac:chgData name="Carly Pettiona" userId="S::carly.pettiona@healingfoundation.org.au::8cfcf547-e567-4a67-ae5f-7d6e6196302b" providerId="AD" clId="Web-{BF973C56-354F-3691-9219-61CA5F28F356}" dt="2023-07-24T21:49:11.805" v="823" actId="1076"/>
          <ac:spMkLst>
            <pc:docMk/>
            <pc:sldMk cId="4090891799" sldId="355"/>
            <ac:spMk id="5" creationId="{166C9648-FC28-7275-F297-FB016F2CBF1A}"/>
          </ac:spMkLst>
        </pc:spChg>
        <pc:spChg chg="del mod">
          <ac:chgData name="Carly Pettiona" userId="S::carly.pettiona@healingfoundation.org.au::8cfcf547-e567-4a67-ae5f-7d6e6196302b" providerId="AD" clId="Web-{BF973C56-354F-3691-9219-61CA5F28F356}" dt="2023-07-24T21:49:08.180" v="822"/>
          <ac:spMkLst>
            <pc:docMk/>
            <pc:sldMk cId="4090891799" sldId="355"/>
            <ac:spMk id="6" creationId="{0525F5B9-8593-EEAA-F5E4-2CE07BF18483}"/>
          </ac:spMkLst>
        </pc:spChg>
        <pc:picChg chg="del">
          <ac:chgData name="Carly Pettiona" userId="S::carly.pettiona@healingfoundation.org.au::8cfcf547-e567-4a67-ae5f-7d6e6196302b" providerId="AD" clId="Web-{BF973C56-354F-3691-9219-61CA5F28F356}" dt="2023-07-24T21:48:18.053" v="816"/>
          <ac:picMkLst>
            <pc:docMk/>
            <pc:sldMk cId="4090891799" sldId="355"/>
            <ac:picMk id="2" creationId="{25AA3B8D-A672-2301-D3B4-8556637AF3C2}"/>
          </ac:picMkLst>
        </pc:picChg>
        <pc:picChg chg="mod">
          <ac:chgData name="Carly Pettiona" userId="S::carly.pettiona@healingfoundation.org.au::8cfcf547-e567-4a67-ae5f-7d6e6196302b" providerId="AD" clId="Web-{BF973C56-354F-3691-9219-61CA5F28F356}" dt="2023-07-24T21:51:27.574" v="853" actId="1076"/>
          <ac:picMkLst>
            <pc:docMk/>
            <pc:sldMk cId="4090891799" sldId="355"/>
            <ac:picMk id="20" creationId="{E91ACB26-13AE-B6F0-DE4D-E89FD78D20F4}"/>
          </ac:picMkLst>
        </pc:picChg>
      </pc:sldChg>
      <pc:sldChg chg="del">
        <pc:chgData name="Carly Pettiona" userId="S::carly.pettiona@healingfoundation.org.au::8cfcf547-e567-4a67-ae5f-7d6e6196302b" providerId="AD" clId="Web-{BF973C56-354F-3691-9219-61CA5F28F356}" dt="2023-07-24T23:22:17.470" v="2238"/>
        <pc:sldMkLst>
          <pc:docMk/>
          <pc:sldMk cId="1506061496" sldId="356"/>
        </pc:sldMkLst>
      </pc:sldChg>
      <pc:sldChg chg="del">
        <pc:chgData name="Carly Pettiona" userId="S::carly.pettiona@healingfoundation.org.au::8cfcf547-e567-4a67-ae5f-7d6e6196302b" providerId="AD" clId="Web-{BF973C56-354F-3691-9219-61CA5F28F356}" dt="2023-07-24T23:22:17.470" v="2237"/>
        <pc:sldMkLst>
          <pc:docMk/>
          <pc:sldMk cId="1662221074" sldId="357"/>
        </pc:sldMkLst>
      </pc:sldChg>
      <pc:sldChg chg="del">
        <pc:chgData name="Carly Pettiona" userId="S::carly.pettiona@healingfoundation.org.au::8cfcf547-e567-4a67-ae5f-7d6e6196302b" providerId="AD" clId="Web-{BF973C56-354F-3691-9219-61CA5F28F356}" dt="2023-07-24T23:22:17.454" v="2236"/>
        <pc:sldMkLst>
          <pc:docMk/>
          <pc:sldMk cId="225081102" sldId="358"/>
        </pc:sldMkLst>
      </pc:sldChg>
      <pc:sldChg chg="del">
        <pc:chgData name="Carly Pettiona" userId="S::carly.pettiona@healingfoundation.org.au::8cfcf547-e567-4a67-ae5f-7d6e6196302b" providerId="AD" clId="Web-{BF973C56-354F-3691-9219-61CA5F28F356}" dt="2023-07-24T23:22:17.454" v="2235"/>
        <pc:sldMkLst>
          <pc:docMk/>
          <pc:sldMk cId="1763097999" sldId="361"/>
        </pc:sldMkLst>
      </pc:sldChg>
      <pc:sldChg chg="delSp modSp">
        <pc:chgData name="Carly Pettiona" userId="S::carly.pettiona@healingfoundation.org.au::8cfcf547-e567-4a67-ae5f-7d6e6196302b" providerId="AD" clId="Web-{BF973C56-354F-3691-9219-61CA5F28F356}" dt="2023-07-24T23:23:00.799" v="2258" actId="20577"/>
        <pc:sldMkLst>
          <pc:docMk/>
          <pc:sldMk cId="4169424410" sldId="362"/>
        </pc:sldMkLst>
        <pc:spChg chg="mod">
          <ac:chgData name="Carly Pettiona" userId="S::carly.pettiona@healingfoundation.org.au::8cfcf547-e567-4a67-ae5f-7d6e6196302b" providerId="AD" clId="Web-{BF973C56-354F-3691-9219-61CA5F28F356}" dt="2023-07-24T23:22:50.502" v="2256" actId="20577"/>
          <ac:spMkLst>
            <pc:docMk/>
            <pc:sldMk cId="4169424410" sldId="362"/>
            <ac:spMk id="5" creationId="{166C9648-FC28-7275-F297-FB016F2CBF1A}"/>
          </ac:spMkLst>
        </pc:spChg>
        <pc:spChg chg="mod">
          <ac:chgData name="Carly Pettiona" userId="S::carly.pettiona@healingfoundation.org.au::8cfcf547-e567-4a67-ae5f-7d6e6196302b" providerId="AD" clId="Web-{BF973C56-354F-3691-9219-61CA5F28F356}" dt="2023-07-24T23:23:00.799" v="2258" actId="20577"/>
          <ac:spMkLst>
            <pc:docMk/>
            <pc:sldMk cId="4169424410" sldId="362"/>
            <ac:spMk id="6" creationId="{0525F5B9-8593-EEAA-F5E4-2CE07BF18483}"/>
          </ac:spMkLst>
        </pc:spChg>
        <pc:picChg chg="del">
          <ac:chgData name="Carly Pettiona" userId="S::carly.pettiona@healingfoundation.org.au::8cfcf547-e567-4a67-ae5f-7d6e6196302b" providerId="AD" clId="Web-{BF973C56-354F-3691-9219-61CA5F28F356}" dt="2023-07-24T23:22:51.861" v="2257"/>
          <ac:picMkLst>
            <pc:docMk/>
            <pc:sldMk cId="4169424410" sldId="362"/>
            <ac:picMk id="2" creationId="{2393F8F1-AD89-90E1-A0D1-95F979FC87B3}"/>
          </ac:picMkLst>
        </pc:picChg>
      </pc:sldChg>
      <pc:sldChg chg="del">
        <pc:chgData name="Carly Pettiona" userId="S::carly.pettiona@healingfoundation.org.au::8cfcf547-e567-4a67-ae5f-7d6e6196302b" providerId="AD" clId="Web-{BF973C56-354F-3691-9219-61CA5F28F356}" dt="2023-07-25T00:16:34.276" v="2341"/>
        <pc:sldMkLst>
          <pc:docMk/>
          <pc:sldMk cId="1837762416" sldId="366"/>
        </pc:sldMkLst>
      </pc:sldChg>
      <pc:sldChg chg="del">
        <pc:chgData name="Carly Pettiona" userId="S::carly.pettiona@healingfoundation.org.au::8cfcf547-e567-4a67-ae5f-7d6e6196302b" providerId="AD" clId="Web-{BF973C56-354F-3691-9219-61CA5F28F356}" dt="2023-07-25T00:16:34.276" v="2340"/>
        <pc:sldMkLst>
          <pc:docMk/>
          <pc:sldMk cId="1223015586" sldId="367"/>
        </pc:sldMkLst>
      </pc:sldChg>
      <pc:sldChg chg="del">
        <pc:chgData name="Carly Pettiona" userId="S::carly.pettiona@healingfoundation.org.au::8cfcf547-e567-4a67-ae5f-7d6e6196302b" providerId="AD" clId="Web-{BF973C56-354F-3691-9219-61CA5F28F356}" dt="2023-07-25T00:16:34.261" v="2334"/>
        <pc:sldMkLst>
          <pc:docMk/>
          <pc:sldMk cId="4280351858" sldId="374"/>
        </pc:sldMkLst>
      </pc:sldChg>
      <pc:sldChg chg="del">
        <pc:chgData name="Carly Pettiona" userId="S::carly.pettiona@healingfoundation.org.au::8cfcf547-e567-4a67-ae5f-7d6e6196302b" providerId="AD" clId="Web-{BF973C56-354F-3691-9219-61CA5F28F356}" dt="2023-07-25T00:16:34.261" v="2331"/>
        <pc:sldMkLst>
          <pc:docMk/>
          <pc:sldMk cId="1925128505" sldId="376"/>
        </pc:sldMkLst>
      </pc:sldChg>
      <pc:sldChg chg="del">
        <pc:chgData name="Carly Pettiona" userId="S::carly.pettiona@healingfoundation.org.au::8cfcf547-e567-4a67-ae5f-7d6e6196302b" providerId="AD" clId="Web-{BF973C56-354F-3691-9219-61CA5F28F356}" dt="2023-07-25T00:16:34.245" v="2327"/>
        <pc:sldMkLst>
          <pc:docMk/>
          <pc:sldMk cId="472057500" sldId="380"/>
        </pc:sldMkLst>
      </pc:sldChg>
      <pc:sldChg chg="addSp delSp modSp modNotes">
        <pc:chgData name="Carly Pettiona" userId="S::carly.pettiona@healingfoundation.org.au::8cfcf547-e567-4a67-ae5f-7d6e6196302b" providerId="AD" clId="Web-{BF973C56-354F-3691-9219-61CA5F28F356}" dt="2023-07-24T21:47:48.068" v="813" actId="1076"/>
        <pc:sldMkLst>
          <pc:docMk/>
          <pc:sldMk cId="336607889" sldId="385"/>
        </pc:sldMkLst>
        <pc:spChg chg="add del">
          <ac:chgData name="Carly Pettiona" userId="S::carly.pettiona@healingfoundation.org.au::8cfcf547-e567-4a67-ae5f-7d6e6196302b" providerId="AD" clId="Web-{BF973C56-354F-3691-9219-61CA5F28F356}" dt="2023-07-24T21:44:38.516" v="782"/>
          <ac:spMkLst>
            <pc:docMk/>
            <pc:sldMk cId="336607889" sldId="385"/>
            <ac:spMk id="4" creationId="{FEE2BE91-7C28-E379-DFE9-212FE8510B57}"/>
          </ac:spMkLst>
        </pc:spChg>
        <pc:spChg chg="mod">
          <ac:chgData name="Carly Pettiona" userId="S::carly.pettiona@healingfoundation.org.au::8cfcf547-e567-4a67-ae5f-7d6e6196302b" providerId="AD" clId="Web-{BF973C56-354F-3691-9219-61CA5F28F356}" dt="2023-07-24T21:47:48.068" v="813" actId="1076"/>
          <ac:spMkLst>
            <pc:docMk/>
            <pc:sldMk cId="336607889" sldId="385"/>
            <ac:spMk id="5" creationId="{1D0DFB20-AC56-A70F-BE57-312821FE351B}"/>
          </ac:spMkLst>
        </pc:spChg>
        <pc:spChg chg="add">
          <ac:chgData name="Carly Pettiona" userId="S::carly.pettiona@healingfoundation.org.au::8cfcf547-e567-4a67-ae5f-7d6e6196302b" providerId="AD" clId="Web-{BF973C56-354F-3691-9219-61CA5F28F356}" dt="2023-07-24T21:46:58.114" v="798"/>
          <ac:spMkLst>
            <pc:docMk/>
            <pc:sldMk cId="336607889" sldId="385"/>
            <ac:spMk id="7" creationId="{E4CC7256-697E-CC26-61A5-36E965660E87}"/>
          </ac:spMkLst>
        </pc:spChg>
        <pc:spChg chg="ord">
          <ac:chgData name="Carly Pettiona" userId="S::carly.pettiona@healingfoundation.org.au::8cfcf547-e567-4a67-ae5f-7d6e6196302b" providerId="AD" clId="Web-{BF973C56-354F-3691-9219-61CA5F28F356}" dt="2023-07-24T21:44:48.313" v="785"/>
          <ac:spMkLst>
            <pc:docMk/>
            <pc:sldMk cId="336607889" sldId="385"/>
            <ac:spMk id="31" creationId="{7E46F721-3785-414D-8697-16AF490E6806}"/>
          </ac:spMkLst>
        </pc:spChg>
        <pc:picChg chg="del">
          <ac:chgData name="Carly Pettiona" userId="S::carly.pettiona@healingfoundation.org.au::8cfcf547-e567-4a67-ae5f-7d6e6196302b" providerId="AD" clId="Web-{BF973C56-354F-3691-9219-61CA5F28F356}" dt="2023-07-24T21:43:42.718" v="774"/>
          <ac:picMkLst>
            <pc:docMk/>
            <pc:sldMk cId="336607889" sldId="385"/>
            <ac:picMk id="2" creationId="{86C3589D-7FD0-40D3-07C1-1C18DFE03EAC}"/>
          </ac:picMkLst>
        </pc:picChg>
        <pc:picChg chg="add del mod">
          <ac:chgData name="Carly Pettiona" userId="S::carly.pettiona@healingfoundation.org.au::8cfcf547-e567-4a67-ae5f-7d6e6196302b" providerId="AD" clId="Web-{BF973C56-354F-3691-9219-61CA5F28F356}" dt="2023-07-24T21:44:59.892" v="789"/>
          <ac:picMkLst>
            <pc:docMk/>
            <pc:sldMk cId="336607889" sldId="385"/>
            <ac:picMk id="3" creationId="{157AF905-53B4-CBA4-4AF9-E6937533BED7}"/>
          </ac:picMkLst>
        </pc:picChg>
        <pc:picChg chg="add mod modCrop">
          <ac:chgData name="Carly Pettiona" userId="S::carly.pettiona@healingfoundation.org.au::8cfcf547-e567-4a67-ae5f-7d6e6196302b" providerId="AD" clId="Web-{BF973C56-354F-3691-9219-61CA5F28F356}" dt="2023-07-24T21:47:36.724" v="803" actId="1076"/>
          <ac:picMkLst>
            <pc:docMk/>
            <pc:sldMk cId="336607889" sldId="385"/>
            <ac:picMk id="6" creationId="{8115D826-D05E-D0B1-BCEA-881C8C6DA66A}"/>
          </ac:picMkLst>
        </pc:picChg>
        <pc:picChg chg="add del mod">
          <ac:chgData name="Carly Pettiona" userId="S::carly.pettiona@healingfoundation.org.au::8cfcf547-e567-4a67-ae5f-7d6e6196302b" providerId="AD" clId="Web-{BF973C56-354F-3691-9219-61CA5F28F356}" dt="2023-07-24T21:46:38.394" v="795" actId="1076"/>
          <ac:picMkLst>
            <pc:docMk/>
            <pc:sldMk cId="336607889" sldId="385"/>
            <ac:picMk id="10" creationId="{793BD5FF-3A90-F709-2B58-43C73441EE34}"/>
          </ac:picMkLst>
        </pc:picChg>
      </pc:sldChg>
      <pc:sldChg chg="del">
        <pc:chgData name="Carly Pettiona" userId="S::carly.pettiona@healingfoundation.org.au::8cfcf547-e567-4a67-ae5f-7d6e6196302b" providerId="AD" clId="Web-{BF973C56-354F-3691-9219-61CA5F28F356}" dt="2023-07-25T00:16:34.276" v="2339"/>
        <pc:sldMkLst>
          <pc:docMk/>
          <pc:sldMk cId="318235647" sldId="388"/>
        </pc:sldMkLst>
      </pc:sldChg>
      <pc:sldChg chg="del">
        <pc:chgData name="Carly Pettiona" userId="S::carly.pettiona@healingfoundation.org.au::8cfcf547-e567-4a67-ae5f-7d6e6196302b" providerId="AD" clId="Web-{BF973C56-354F-3691-9219-61CA5F28F356}" dt="2023-07-25T00:16:34.261" v="2330"/>
        <pc:sldMkLst>
          <pc:docMk/>
          <pc:sldMk cId="3381825661" sldId="391"/>
        </pc:sldMkLst>
      </pc:sldChg>
      <pc:sldChg chg="modSp">
        <pc:chgData name="Carly Pettiona" userId="S::carly.pettiona@healingfoundation.org.au::8cfcf547-e567-4a67-ae5f-7d6e6196302b" providerId="AD" clId="Web-{BF973C56-354F-3691-9219-61CA5F28F356}" dt="2023-07-24T23:22:40.548" v="2251" actId="20577"/>
        <pc:sldMkLst>
          <pc:docMk/>
          <pc:sldMk cId="1008212083" sldId="392"/>
        </pc:sldMkLst>
        <pc:spChg chg="mod">
          <ac:chgData name="Carly Pettiona" userId="S::carly.pettiona@healingfoundation.org.au::8cfcf547-e567-4a67-ae5f-7d6e6196302b" providerId="AD" clId="Web-{BF973C56-354F-3691-9219-61CA5F28F356}" dt="2023-07-24T23:22:40.548" v="2251" actId="20577"/>
          <ac:spMkLst>
            <pc:docMk/>
            <pc:sldMk cId="1008212083" sldId="392"/>
            <ac:spMk id="5" creationId="{1D0DFB20-AC56-A70F-BE57-312821FE351B}"/>
          </ac:spMkLst>
        </pc:spChg>
      </pc:sldChg>
      <pc:sldChg chg="addSp delSp modSp modNotes">
        <pc:chgData name="Carly Pettiona" userId="S::carly.pettiona@healingfoundation.org.au::8cfcf547-e567-4a67-ae5f-7d6e6196302b" providerId="AD" clId="Web-{BF973C56-354F-3691-9219-61CA5F28F356}" dt="2023-07-25T00:21:45.611" v="2423"/>
        <pc:sldMkLst>
          <pc:docMk/>
          <pc:sldMk cId="3981675893" sldId="393"/>
        </pc:sldMkLst>
        <pc:spChg chg="add del mod">
          <ac:chgData name="Carly Pettiona" userId="S::carly.pettiona@healingfoundation.org.au::8cfcf547-e567-4a67-ae5f-7d6e6196302b" providerId="AD" clId="Web-{BF973C56-354F-3691-9219-61CA5F28F356}" dt="2023-07-25T00:21:06.251" v="2361"/>
          <ac:spMkLst>
            <pc:docMk/>
            <pc:sldMk cId="3981675893" sldId="393"/>
            <ac:spMk id="5" creationId="{D7B35547-E59D-F9DA-2DF6-A197709FAA14}"/>
          </ac:spMkLst>
        </pc:spChg>
        <pc:spChg chg="del">
          <ac:chgData name="Carly Pettiona" userId="S::carly.pettiona@healingfoundation.org.au::8cfcf547-e567-4a67-ae5f-7d6e6196302b" providerId="AD" clId="Web-{BF973C56-354F-3691-9219-61CA5F28F356}" dt="2023-07-25T00:20:59.563" v="2360"/>
          <ac:spMkLst>
            <pc:docMk/>
            <pc:sldMk cId="3981675893" sldId="393"/>
            <ac:spMk id="11" creationId="{00000000-0000-0000-0000-000000000000}"/>
          </ac:spMkLst>
        </pc:spChg>
        <pc:picChg chg="mod">
          <ac:chgData name="Carly Pettiona" userId="S::carly.pettiona@healingfoundation.org.au::8cfcf547-e567-4a67-ae5f-7d6e6196302b" providerId="AD" clId="Web-{BF973C56-354F-3691-9219-61CA5F28F356}" dt="2023-07-25T00:21:11.235" v="2364" actId="1076"/>
          <ac:picMkLst>
            <pc:docMk/>
            <pc:sldMk cId="3981675893" sldId="393"/>
            <ac:picMk id="3" creationId="{08D29EF6-F694-8F85-D12B-E09D22A1BB13}"/>
          </ac:picMkLst>
        </pc:picChg>
      </pc:sldChg>
      <pc:sldChg chg="del">
        <pc:chgData name="Carly Pettiona" userId="S::carly.pettiona@healingfoundation.org.au::8cfcf547-e567-4a67-ae5f-7d6e6196302b" providerId="AD" clId="Web-{BF973C56-354F-3691-9219-61CA5F28F356}" dt="2023-07-25T00:16:50.308" v="2345"/>
        <pc:sldMkLst>
          <pc:docMk/>
          <pc:sldMk cId="799605619" sldId="394"/>
        </pc:sldMkLst>
      </pc:sldChg>
      <pc:sldChg chg="addSp delSp modSp addAnim modNotes">
        <pc:chgData name="Carly Pettiona" userId="S::carly.pettiona@healingfoundation.org.au::8cfcf547-e567-4a67-ae5f-7d6e6196302b" providerId="AD" clId="Web-{BF973C56-354F-3691-9219-61CA5F28F356}" dt="2023-07-25T00:25:57.382" v="3004"/>
        <pc:sldMkLst>
          <pc:docMk/>
          <pc:sldMk cId="2303734533" sldId="395"/>
        </pc:sldMkLst>
        <pc:spChg chg="add del">
          <ac:chgData name="Carly Pettiona" userId="S::carly.pettiona@healingfoundation.org.au::8cfcf547-e567-4a67-ae5f-7d6e6196302b" providerId="AD" clId="Web-{BF973C56-354F-3691-9219-61CA5F28F356}" dt="2023-07-24T21:56:21.425" v="903"/>
          <ac:spMkLst>
            <pc:docMk/>
            <pc:sldMk cId="2303734533" sldId="395"/>
            <ac:spMk id="3" creationId="{8199A70C-4A98-1DFB-B244-A3CA180350B3}"/>
          </ac:spMkLst>
        </pc:spChg>
        <pc:spChg chg="del">
          <ac:chgData name="Carly Pettiona" userId="S::carly.pettiona@healingfoundation.org.au::8cfcf547-e567-4a67-ae5f-7d6e6196302b" providerId="AD" clId="Web-{BF973C56-354F-3691-9219-61CA5F28F356}" dt="2023-07-24T21:56:23.847" v="904"/>
          <ac:spMkLst>
            <pc:docMk/>
            <pc:sldMk cId="2303734533" sldId="395"/>
            <ac:spMk id="5" creationId="{166C9648-FC28-7275-F297-FB016F2CBF1A}"/>
          </ac:spMkLst>
        </pc:spChg>
        <pc:spChg chg="mod">
          <ac:chgData name="Carly Pettiona" userId="S::carly.pettiona@healingfoundation.org.au::8cfcf547-e567-4a67-ae5f-7d6e6196302b" providerId="AD" clId="Web-{BF973C56-354F-3691-9219-61CA5F28F356}" dt="2023-07-24T22:59:01.705" v="2192" actId="20577"/>
          <ac:spMkLst>
            <pc:docMk/>
            <pc:sldMk cId="2303734533" sldId="395"/>
            <ac:spMk id="6" creationId="{0525F5B9-8593-EEAA-F5E4-2CE07BF18483}"/>
          </ac:spMkLst>
        </pc:spChg>
        <pc:spChg chg="add mod">
          <ac:chgData name="Carly Pettiona" userId="S::carly.pettiona@healingfoundation.org.au::8cfcf547-e567-4a67-ae5f-7d6e6196302b" providerId="AD" clId="Web-{BF973C56-354F-3691-9219-61CA5F28F356}" dt="2023-07-25T00:13:06.897" v="2277" actId="20577"/>
          <ac:spMkLst>
            <pc:docMk/>
            <pc:sldMk cId="2303734533" sldId="395"/>
            <ac:spMk id="7" creationId="{F884C1FE-055D-316A-AE98-6DB52B1148F3}"/>
          </ac:spMkLst>
        </pc:spChg>
        <pc:spChg chg="add mod">
          <ac:chgData name="Carly Pettiona" userId="S::carly.pettiona@healingfoundation.org.au::8cfcf547-e567-4a67-ae5f-7d6e6196302b" providerId="AD" clId="Web-{BF973C56-354F-3691-9219-61CA5F28F356}" dt="2023-07-25T00:13:04.475" v="2276" actId="20577"/>
          <ac:spMkLst>
            <pc:docMk/>
            <pc:sldMk cId="2303734533" sldId="395"/>
            <ac:spMk id="9" creationId="{2E1EA48E-4FF6-BA71-C492-CC3A9E43F6B3}"/>
          </ac:spMkLst>
        </pc:spChg>
        <pc:picChg chg="mod">
          <ac:chgData name="Carly Pettiona" userId="S::carly.pettiona@healingfoundation.org.au::8cfcf547-e567-4a67-ae5f-7d6e6196302b" providerId="AD" clId="Web-{BF973C56-354F-3691-9219-61CA5F28F356}" dt="2023-07-24T22:00:45.573" v="1201" actId="1076"/>
          <ac:picMkLst>
            <pc:docMk/>
            <pc:sldMk cId="2303734533" sldId="395"/>
            <ac:picMk id="20" creationId="{E91ACB26-13AE-B6F0-DE4D-E89FD78D20F4}"/>
          </ac:picMkLst>
        </pc:picChg>
      </pc:sldChg>
      <pc:sldChg chg="addSp delSp modSp modNotes">
        <pc:chgData name="Carly Pettiona" userId="S::carly.pettiona@healingfoundation.org.au::8cfcf547-e567-4a67-ae5f-7d6e6196302b" providerId="AD" clId="Web-{BF973C56-354F-3691-9219-61CA5F28F356}" dt="2023-07-25T00:14:29.039" v="2287" actId="1076"/>
        <pc:sldMkLst>
          <pc:docMk/>
          <pc:sldMk cId="4028999980" sldId="396"/>
        </pc:sldMkLst>
        <pc:spChg chg="mod">
          <ac:chgData name="Carly Pettiona" userId="S::carly.pettiona@healingfoundation.org.au::8cfcf547-e567-4a67-ae5f-7d6e6196302b" providerId="AD" clId="Web-{BF973C56-354F-3691-9219-61CA5F28F356}" dt="2023-07-25T00:14:24.477" v="2286" actId="20577"/>
          <ac:spMkLst>
            <pc:docMk/>
            <pc:sldMk cId="4028999980" sldId="396"/>
            <ac:spMk id="5" creationId="{166C9648-FC28-7275-F297-FB016F2CBF1A}"/>
          </ac:spMkLst>
        </pc:spChg>
        <pc:spChg chg="del mod">
          <ac:chgData name="Carly Pettiona" userId="S::carly.pettiona@healingfoundation.org.au::8cfcf547-e567-4a67-ae5f-7d6e6196302b" providerId="AD" clId="Web-{BF973C56-354F-3691-9219-61CA5F28F356}" dt="2023-07-24T21:55:27.908" v="900"/>
          <ac:spMkLst>
            <pc:docMk/>
            <pc:sldMk cId="4028999980" sldId="396"/>
            <ac:spMk id="6" creationId="{0525F5B9-8593-EEAA-F5E4-2CE07BF18483}"/>
          </ac:spMkLst>
        </pc:spChg>
        <pc:picChg chg="add del mod">
          <ac:chgData name="Carly Pettiona" userId="S::carly.pettiona@healingfoundation.org.au::8cfcf547-e567-4a67-ae5f-7d6e6196302b" providerId="AD" clId="Web-{BF973C56-354F-3691-9219-61CA5F28F356}" dt="2023-07-24T22:55:57.232" v="2169"/>
          <ac:picMkLst>
            <pc:docMk/>
            <pc:sldMk cId="4028999980" sldId="396"/>
            <ac:picMk id="2" creationId="{594B0B05-DDE6-95E6-2CB4-6EBE130A824F}"/>
          </ac:picMkLst>
        </pc:picChg>
        <pc:picChg chg="add del mod">
          <ac:chgData name="Carly Pettiona" userId="S::carly.pettiona@healingfoundation.org.au::8cfcf547-e567-4a67-ae5f-7d6e6196302b" providerId="AD" clId="Web-{BF973C56-354F-3691-9219-61CA5F28F356}" dt="2023-07-24T23:18:54.731" v="2228"/>
          <ac:picMkLst>
            <pc:docMk/>
            <pc:sldMk cId="4028999980" sldId="396"/>
            <ac:picMk id="3" creationId="{6115E645-5618-873E-D2A2-EA520990CA6C}"/>
          </ac:picMkLst>
        </pc:picChg>
        <pc:picChg chg="del">
          <ac:chgData name="Carly Pettiona" userId="S::carly.pettiona@healingfoundation.org.au::8cfcf547-e567-4a67-ae5f-7d6e6196302b" providerId="AD" clId="Web-{BF973C56-354F-3691-9219-61CA5F28F356}" dt="2023-07-24T21:55:13.658" v="897"/>
          <ac:picMkLst>
            <pc:docMk/>
            <pc:sldMk cId="4028999980" sldId="396"/>
            <ac:picMk id="3" creationId="{EDE763E0-75BE-D178-BA8D-C8F349E9A8EA}"/>
          </ac:picMkLst>
        </pc:picChg>
        <pc:picChg chg="add mod">
          <ac:chgData name="Carly Pettiona" userId="S::carly.pettiona@healingfoundation.org.au::8cfcf547-e567-4a67-ae5f-7d6e6196302b" providerId="AD" clId="Web-{BF973C56-354F-3691-9219-61CA5F28F356}" dt="2023-07-25T00:14:29.039" v="2287" actId="1076"/>
          <ac:picMkLst>
            <pc:docMk/>
            <pc:sldMk cId="4028999980" sldId="396"/>
            <ac:picMk id="4" creationId="{CC8E597B-7EC1-DF2D-81FB-0C262BE7C01E}"/>
          </ac:picMkLst>
        </pc:picChg>
      </pc:sldChg>
      <pc:sldChg chg="addSp delSp modSp modNotes">
        <pc:chgData name="Carly Pettiona" userId="S::carly.pettiona@healingfoundation.org.au::8cfcf547-e567-4a67-ae5f-7d6e6196302b" providerId="AD" clId="Web-{BF973C56-354F-3691-9219-61CA5F28F356}" dt="2023-07-24T22:11:46.590" v="1493" actId="1076"/>
        <pc:sldMkLst>
          <pc:docMk/>
          <pc:sldMk cId="1685337824" sldId="397"/>
        </pc:sldMkLst>
        <pc:spChg chg="mod">
          <ac:chgData name="Carly Pettiona" userId="S::carly.pettiona@healingfoundation.org.au::8cfcf547-e567-4a67-ae5f-7d6e6196302b" providerId="AD" clId="Web-{BF973C56-354F-3691-9219-61CA5F28F356}" dt="2023-07-24T22:07:51.912" v="1453"/>
          <ac:spMkLst>
            <pc:docMk/>
            <pc:sldMk cId="1685337824" sldId="397"/>
            <ac:spMk id="5" creationId="{166C9648-FC28-7275-F297-FB016F2CBF1A}"/>
          </ac:spMkLst>
        </pc:spChg>
        <pc:spChg chg="add del mod">
          <ac:chgData name="Carly Pettiona" userId="S::carly.pettiona@healingfoundation.org.au::8cfcf547-e567-4a67-ae5f-7d6e6196302b" providerId="AD" clId="Web-{BF973C56-354F-3691-9219-61CA5F28F356}" dt="2023-07-24T22:11:46.590" v="1493" actId="1076"/>
          <ac:spMkLst>
            <pc:docMk/>
            <pc:sldMk cId="1685337824" sldId="397"/>
            <ac:spMk id="6" creationId="{0525F5B9-8593-EEAA-F5E4-2CE07BF18483}"/>
          </ac:spMkLst>
        </pc:spChg>
        <pc:picChg chg="mod">
          <ac:chgData name="Carly Pettiona" userId="S::carly.pettiona@healingfoundation.org.au::8cfcf547-e567-4a67-ae5f-7d6e6196302b" providerId="AD" clId="Web-{BF973C56-354F-3691-9219-61CA5F28F356}" dt="2023-07-24T22:11:42.731" v="1492" actId="1076"/>
          <ac:picMkLst>
            <pc:docMk/>
            <pc:sldMk cId="1685337824" sldId="397"/>
            <ac:picMk id="20" creationId="{E91ACB26-13AE-B6F0-DE4D-E89FD78D20F4}"/>
          </ac:picMkLst>
        </pc:picChg>
      </pc:sldChg>
      <pc:sldChg chg="del">
        <pc:chgData name="Carly Pettiona" userId="S::carly.pettiona@healingfoundation.org.au::8cfcf547-e567-4a67-ae5f-7d6e6196302b" providerId="AD" clId="Web-{BF973C56-354F-3691-9219-61CA5F28F356}" dt="2023-07-25T00:16:34.276" v="2342"/>
        <pc:sldMkLst>
          <pc:docMk/>
          <pc:sldMk cId="1823806733" sldId="398"/>
        </pc:sldMkLst>
      </pc:sldChg>
      <pc:sldChg chg="del">
        <pc:chgData name="Carly Pettiona" userId="S::carly.pettiona@healingfoundation.org.au::8cfcf547-e567-4a67-ae5f-7d6e6196302b" providerId="AD" clId="Web-{BF973C56-354F-3691-9219-61CA5F28F356}" dt="2023-07-25T00:16:34.261" v="2335"/>
        <pc:sldMkLst>
          <pc:docMk/>
          <pc:sldMk cId="3257490337" sldId="401"/>
        </pc:sldMkLst>
      </pc:sldChg>
      <pc:sldChg chg="del">
        <pc:chgData name="Carly Pettiona" userId="S::carly.pettiona@healingfoundation.org.au::8cfcf547-e567-4a67-ae5f-7d6e6196302b" providerId="AD" clId="Web-{BF973C56-354F-3691-9219-61CA5F28F356}" dt="2023-07-25T00:16:34.261" v="2333"/>
        <pc:sldMkLst>
          <pc:docMk/>
          <pc:sldMk cId="47864436" sldId="402"/>
        </pc:sldMkLst>
      </pc:sldChg>
      <pc:sldChg chg="del">
        <pc:chgData name="Carly Pettiona" userId="S::carly.pettiona@healingfoundation.org.au::8cfcf547-e567-4a67-ae5f-7d6e6196302b" providerId="AD" clId="Web-{BF973C56-354F-3691-9219-61CA5F28F356}" dt="2023-07-25T00:16:34.261" v="2332"/>
        <pc:sldMkLst>
          <pc:docMk/>
          <pc:sldMk cId="1922779739" sldId="403"/>
        </pc:sldMkLst>
      </pc:sldChg>
      <pc:sldChg chg="del">
        <pc:chgData name="Carly Pettiona" userId="S::carly.pettiona@healingfoundation.org.au::8cfcf547-e567-4a67-ae5f-7d6e6196302b" providerId="AD" clId="Web-{BF973C56-354F-3691-9219-61CA5F28F356}" dt="2023-07-25T00:16:34.261" v="2329"/>
        <pc:sldMkLst>
          <pc:docMk/>
          <pc:sldMk cId="2439812275" sldId="404"/>
        </pc:sldMkLst>
      </pc:sldChg>
      <pc:sldChg chg="del">
        <pc:chgData name="Carly Pettiona" userId="S::carly.pettiona@healingfoundation.org.au::8cfcf547-e567-4a67-ae5f-7d6e6196302b" providerId="AD" clId="Web-{BF973C56-354F-3691-9219-61CA5F28F356}" dt="2023-07-25T00:16:34.261" v="2328"/>
        <pc:sldMkLst>
          <pc:docMk/>
          <pc:sldMk cId="1280448885" sldId="405"/>
        </pc:sldMkLst>
      </pc:sldChg>
      <pc:sldChg chg="del">
        <pc:chgData name="Carly Pettiona" userId="S::carly.pettiona@healingfoundation.org.au::8cfcf547-e567-4a67-ae5f-7d6e6196302b" providerId="AD" clId="Web-{BF973C56-354F-3691-9219-61CA5F28F356}" dt="2023-07-25T00:16:34.245" v="2325"/>
        <pc:sldMkLst>
          <pc:docMk/>
          <pc:sldMk cId="168037918" sldId="406"/>
        </pc:sldMkLst>
      </pc:sldChg>
      <pc:sldChg chg="del">
        <pc:chgData name="Carly Pettiona" userId="S::carly.pettiona@healingfoundation.org.au::8cfcf547-e567-4a67-ae5f-7d6e6196302b" providerId="AD" clId="Web-{BF973C56-354F-3691-9219-61CA5F28F356}" dt="2023-07-25T00:16:34.245" v="2323"/>
        <pc:sldMkLst>
          <pc:docMk/>
          <pc:sldMk cId="3715312189" sldId="407"/>
        </pc:sldMkLst>
      </pc:sldChg>
      <pc:sldChg chg="del">
        <pc:chgData name="Carly Pettiona" userId="S::carly.pettiona@healingfoundation.org.au::8cfcf547-e567-4a67-ae5f-7d6e6196302b" providerId="AD" clId="Web-{BF973C56-354F-3691-9219-61CA5F28F356}" dt="2023-07-25T00:16:34.245" v="2320"/>
        <pc:sldMkLst>
          <pc:docMk/>
          <pc:sldMk cId="2545369740" sldId="408"/>
        </pc:sldMkLst>
      </pc:sldChg>
      <pc:sldChg chg="del">
        <pc:chgData name="Carly Pettiona" userId="S::carly.pettiona@healingfoundation.org.au::8cfcf547-e567-4a67-ae5f-7d6e6196302b" providerId="AD" clId="Web-{BF973C56-354F-3691-9219-61CA5F28F356}" dt="2023-07-25T00:16:34.245" v="2321"/>
        <pc:sldMkLst>
          <pc:docMk/>
          <pc:sldMk cId="1572899187" sldId="409"/>
        </pc:sldMkLst>
      </pc:sldChg>
      <pc:sldChg chg="del">
        <pc:chgData name="Carly Pettiona" userId="S::carly.pettiona@healingfoundation.org.au::8cfcf547-e567-4a67-ae5f-7d6e6196302b" providerId="AD" clId="Web-{BF973C56-354F-3691-9219-61CA5F28F356}" dt="2023-07-25T00:16:34.276" v="2338"/>
        <pc:sldMkLst>
          <pc:docMk/>
          <pc:sldMk cId="3741338982" sldId="410"/>
        </pc:sldMkLst>
      </pc:sldChg>
      <pc:sldChg chg="del">
        <pc:chgData name="Carly Pettiona" userId="S::carly.pettiona@healingfoundation.org.au::8cfcf547-e567-4a67-ae5f-7d6e6196302b" providerId="AD" clId="Web-{BF973C56-354F-3691-9219-61CA5F28F356}" dt="2023-07-25T00:16:34.261" v="2336"/>
        <pc:sldMkLst>
          <pc:docMk/>
          <pc:sldMk cId="595883198" sldId="411"/>
        </pc:sldMkLst>
      </pc:sldChg>
      <pc:sldChg chg="del">
        <pc:chgData name="Carly Pettiona" userId="S::carly.pettiona@healingfoundation.org.au::8cfcf547-e567-4a67-ae5f-7d6e6196302b" providerId="AD" clId="Web-{BF973C56-354F-3691-9219-61CA5F28F356}" dt="2023-07-25T00:16:34.276" v="2337"/>
        <pc:sldMkLst>
          <pc:docMk/>
          <pc:sldMk cId="3116305799" sldId="412"/>
        </pc:sldMkLst>
      </pc:sldChg>
      <pc:sldChg chg="del">
        <pc:chgData name="Carly Pettiona" userId="S::carly.pettiona@healingfoundation.org.au::8cfcf547-e567-4a67-ae5f-7d6e6196302b" providerId="AD" clId="Web-{BF973C56-354F-3691-9219-61CA5F28F356}" dt="2023-07-25T00:16:34.245" v="2326"/>
        <pc:sldMkLst>
          <pc:docMk/>
          <pc:sldMk cId="88502523" sldId="413"/>
        </pc:sldMkLst>
      </pc:sldChg>
      <pc:sldChg chg="del">
        <pc:chgData name="Carly Pettiona" userId="S::carly.pettiona@healingfoundation.org.au::8cfcf547-e567-4a67-ae5f-7d6e6196302b" providerId="AD" clId="Web-{BF973C56-354F-3691-9219-61CA5F28F356}" dt="2023-07-25T00:16:34.245" v="2324"/>
        <pc:sldMkLst>
          <pc:docMk/>
          <pc:sldMk cId="2376458167" sldId="414"/>
        </pc:sldMkLst>
      </pc:sldChg>
      <pc:sldChg chg="del">
        <pc:chgData name="Carly Pettiona" userId="S::carly.pettiona@healingfoundation.org.au::8cfcf547-e567-4a67-ae5f-7d6e6196302b" providerId="AD" clId="Web-{BF973C56-354F-3691-9219-61CA5F28F356}" dt="2023-07-25T00:16:34.245" v="2322"/>
        <pc:sldMkLst>
          <pc:docMk/>
          <pc:sldMk cId="140796258" sldId="415"/>
        </pc:sldMkLst>
      </pc:sldChg>
      <pc:sldChg chg="del">
        <pc:chgData name="Carly Pettiona" userId="S::carly.pettiona@healingfoundation.org.au::8cfcf547-e567-4a67-ae5f-7d6e6196302b" providerId="AD" clId="Web-{BF973C56-354F-3691-9219-61CA5F28F356}" dt="2023-07-25T00:16:34.245" v="2319"/>
        <pc:sldMkLst>
          <pc:docMk/>
          <pc:sldMk cId="1798111264" sldId="416"/>
        </pc:sldMkLst>
      </pc:sldChg>
      <pc:sldChg chg="addSp delSp modSp add replId modNotes">
        <pc:chgData name="Carly Pettiona" userId="S::carly.pettiona@healingfoundation.org.au::8cfcf547-e567-4a67-ae5f-7d6e6196302b" providerId="AD" clId="Web-{BF973C56-354F-3691-9219-61CA5F28F356}" dt="2023-07-25T00:25:20.522" v="2898"/>
        <pc:sldMkLst>
          <pc:docMk/>
          <pc:sldMk cId="1541366499" sldId="417"/>
        </pc:sldMkLst>
        <pc:spChg chg="mod">
          <ac:chgData name="Carly Pettiona" userId="S::carly.pettiona@healingfoundation.org.au::8cfcf547-e567-4a67-ae5f-7d6e6196302b" providerId="AD" clId="Web-{BF973C56-354F-3691-9219-61CA5F28F356}" dt="2023-07-25T00:14:47.711" v="2292" actId="20577"/>
          <ac:spMkLst>
            <pc:docMk/>
            <pc:sldMk cId="1541366499" sldId="417"/>
            <ac:spMk id="6" creationId="{0525F5B9-8593-EEAA-F5E4-2CE07BF18483}"/>
          </ac:spMkLst>
        </pc:spChg>
        <pc:spChg chg="mod">
          <ac:chgData name="Carly Pettiona" userId="S::carly.pettiona@healingfoundation.org.au::8cfcf547-e567-4a67-ae5f-7d6e6196302b" providerId="AD" clId="Web-{BF973C56-354F-3691-9219-61CA5F28F356}" dt="2023-07-25T00:14:39.352" v="2289" actId="20577"/>
          <ac:spMkLst>
            <pc:docMk/>
            <pc:sldMk cId="1541366499" sldId="417"/>
            <ac:spMk id="7" creationId="{F884C1FE-055D-316A-AE98-6DB52B1148F3}"/>
          </ac:spMkLst>
        </pc:spChg>
        <pc:picChg chg="add del mod">
          <ac:chgData name="Carly Pettiona" userId="S::carly.pettiona@healingfoundation.org.au::8cfcf547-e567-4a67-ae5f-7d6e6196302b" providerId="AD" clId="Web-{BF973C56-354F-3691-9219-61CA5F28F356}" dt="2023-07-24T23:02:29.819" v="2193"/>
          <ac:picMkLst>
            <pc:docMk/>
            <pc:sldMk cId="1541366499" sldId="417"/>
            <ac:picMk id="2" creationId="{260D24DE-7C3F-16B4-6056-34883FD38894}"/>
          </ac:picMkLst>
        </pc:picChg>
        <pc:picChg chg="add mod">
          <ac:chgData name="Carly Pettiona" userId="S::carly.pettiona@healingfoundation.org.au::8cfcf547-e567-4a67-ae5f-7d6e6196302b" providerId="AD" clId="Web-{BF973C56-354F-3691-9219-61CA5F28F356}" dt="2023-07-24T23:02:35.819" v="2197" actId="1076"/>
          <ac:picMkLst>
            <pc:docMk/>
            <pc:sldMk cId="1541366499" sldId="417"/>
            <ac:picMk id="3" creationId="{492FFEB2-BD2F-56C9-4C26-455054E07372}"/>
          </ac:picMkLst>
        </pc:picChg>
      </pc:sldChg>
      <pc:sldChg chg="modSp add replId">
        <pc:chgData name="Carly Pettiona" userId="S::carly.pettiona@healingfoundation.org.au::8cfcf547-e567-4a67-ae5f-7d6e6196302b" providerId="AD" clId="Web-{BF973C56-354F-3691-9219-61CA5F28F356}" dt="2023-07-24T22:19:21.008" v="1686" actId="1076"/>
        <pc:sldMkLst>
          <pc:docMk/>
          <pc:sldMk cId="1497443700" sldId="418"/>
        </pc:sldMkLst>
        <pc:spChg chg="mod">
          <ac:chgData name="Carly Pettiona" userId="S::carly.pettiona@healingfoundation.org.au::8cfcf547-e567-4a67-ae5f-7d6e6196302b" providerId="AD" clId="Web-{BF973C56-354F-3691-9219-61CA5F28F356}" dt="2023-07-24T22:19:21.008" v="1686" actId="1076"/>
          <ac:spMkLst>
            <pc:docMk/>
            <pc:sldMk cId="1497443700" sldId="418"/>
            <ac:spMk id="6" creationId="{0525F5B9-8593-EEAA-F5E4-2CE07BF18483}"/>
          </ac:spMkLst>
        </pc:spChg>
      </pc:sldChg>
      <pc:sldChg chg="addSp delSp modSp new modNotes">
        <pc:chgData name="Carly Pettiona" userId="S::carly.pettiona@healingfoundation.org.au::8cfcf547-e567-4a67-ae5f-7d6e6196302b" providerId="AD" clId="Web-{BF973C56-354F-3691-9219-61CA5F28F356}" dt="2023-07-25T00:27:13.290" v="3072"/>
        <pc:sldMkLst>
          <pc:docMk/>
          <pc:sldMk cId="1359616049" sldId="419"/>
        </pc:sldMkLst>
        <pc:spChg chg="add del">
          <ac:chgData name="Carly Pettiona" userId="S::carly.pettiona@healingfoundation.org.au::8cfcf547-e567-4a67-ae5f-7d6e6196302b" providerId="AD" clId="Web-{BF973C56-354F-3691-9219-61CA5F28F356}" dt="2023-07-24T22:22:01.216" v="1697"/>
          <ac:spMkLst>
            <pc:docMk/>
            <pc:sldMk cId="1359616049" sldId="419"/>
            <ac:spMk id="3" creationId="{2FAC490F-5066-8000-0A42-E500C05E01B4}"/>
          </ac:spMkLst>
        </pc:spChg>
        <pc:spChg chg="add mod">
          <ac:chgData name="Carly Pettiona" userId="S::carly.pettiona@healingfoundation.org.au::8cfcf547-e567-4a67-ae5f-7d6e6196302b" providerId="AD" clId="Web-{BF973C56-354F-3691-9219-61CA5F28F356}" dt="2023-07-25T00:26:31.211" v="3008" actId="20577"/>
          <ac:spMkLst>
            <pc:docMk/>
            <pc:sldMk cId="1359616049" sldId="419"/>
            <ac:spMk id="7" creationId="{1CC5BEA2-F6D3-2DBA-0EB6-EB0E511FE869}"/>
          </ac:spMkLst>
        </pc:spChg>
        <pc:picChg chg="add ord">
          <ac:chgData name="Carly Pettiona" userId="S::carly.pettiona@healingfoundation.org.au::8cfcf547-e567-4a67-ae5f-7d6e6196302b" providerId="AD" clId="Web-{BF973C56-354F-3691-9219-61CA5F28F356}" dt="2023-07-24T22:22:07.810" v="1698"/>
          <ac:picMkLst>
            <pc:docMk/>
            <pc:sldMk cId="1359616049" sldId="419"/>
            <ac:picMk id="5" creationId="{97D346BD-E446-F994-82EA-4F5451E46608}"/>
          </ac:picMkLst>
        </pc:picChg>
        <pc:picChg chg="add">
          <ac:chgData name="Carly Pettiona" userId="S::carly.pettiona@healingfoundation.org.au::8cfcf547-e567-4a67-ae5f-7d6e6196302b" providerId="AD" clId="Web-{BF973C56-354F-3691-9219-61CA5F28F356}" dt="2023-07-24T22:20:44.698" v="1690"/>
          <ac:picMkLst>
            <pc:docMk/>
            <pc:sldMk cId="1359616049" sldId="419"/>
            <ac:picMk id="9" creationId="{9852C79F-DEC7-2062-6ACC-A2FA19CEE09F}"/>
          </ac:picMkLst>
        </pc:picChg>
        <pc:picChg chg="add del mod ord">
          <ac:chgData name="Carly Pettiona" userId="S::carly.pettiona@healingfoundation.org.au::8cfcf547-e567-4a67-ae5f-7d6e6196302b" providerId="AD" clId="Web-{BF973C56-354F-3691-9219-61CA5F28F356}" dt="2023-07-24T22:21:57.059" v="1696"/>
          <ac:picMkLst>
            <pc:docMk/>
            <pc:sldMk cId="1359616049" sldId="419"/>
            <ac:picMk id="10" creationId="{46158604-3535-CBA2-99BB-E474E16237E0}"/>
          </ac:picMkLst>
        </pc:picChg>
        <pc:picChg chg="add del mod">
          <ac:chgData name="Carly Pettiona" userId="S::carly.pettiona@healingfoundation.org.au::8cfcf547-e567-4a67-ae5f-7d6e6196302b" providerId="AD" clId="Web-{BF973C56-354F-3691-9219-61CA5F28F356}" dt="2023-07-24T22:21:55.684" v="1695"/>
          <ac:picMkLst>
            <pc:docMk/>
            <pc:sldMk cId="1359616049" sldId="419"/>
            <ac:picMk id="11" creationId="{3BA333D8-5444-C1D8-A9A7-FF1CD8E4B6CD}"/>
          </ac:picMkLst>
        </pc:picChg>
        <pc:picChg chg="add mod ord">
          <ac:chgData name="Carly Pettiona" userId="S::carly.pettiona@healingfoundation.org.au::8cfcf547-e567-4a67-ae5f-7d6e6196302b" providerId="AD" clId="Web-{BF973C56-354F-3691-9219-61CA5F28F356}" dt="2023-07-24T22:22:01.216" v="1697"/>
          <ac:picMkLst>
            <pc:docMk/>
            <pc:sldMk cId="1359616049" sldId="419"/>
            <ac:picMk id="12" creationId="{0217CA9B-7F80-BAB8-C342-619D8348632C}"/>
          </ac:picMkLst>
        </pc:picChg>
      </pc:sldChg>
      <pc:sldChg chg="addSp delSp modSp add replId modNotes">
        <pc:chgData name="Carly Pettiona" userId="S::carly.pettiona@healingfoundation.org.au::8cfcf547-e567-4a67-ae5f-7d6e6196302b" providerId="AD" clId="Web-{BF973C56-354F-3691-9219-61CA5F28F356}" dt="2023-07-25T00:15:38.353" v="2300" actId="1076"/>
        <pc:sldMkLst>
          <pc:docMk/>
          <pc:sldMk cId="3741425408" sldId="420"/>
        </pc:sldMkLst>
        <pc:spChg chg="mod">
          <ac:chgData name="Carly Pettiona" userId="S::carly.pettiona@healingfoundation.org.au::8cfcf547-e567-4a67-ae5f-7d6e6196302b" providerId="AD" clId="Web-{BF973C56-354F-3691-9219-61CA5F28F356}" dt="2023-07-24T22:23:01.639" v="1707" actId="20577"/>
          <ac:spMkLst>
            <pc:docMk/>
            <pc:sldMk cId="3741425408" sldId="420"/>
            <ac:spMk id="5" creationId="{166C9648-FC28-7275-F297-FB016F2CBF1A}"/>
          </ac:spMkLst>
        </pc:spChg>
        <pc:picChg chg="add del mod">
          <ac:chgData name="Carly Pettiona" userId="S::carly.pettiona@healingfoundation.org.au::8cfcf547-e567-4a67-ae5f-7d6e6196302b" providerId="AD" clId="Web-{BF973C56-354F-3691-9219-61CA5F28F356}" dt="2023-07-24T23:18:59.043" v="2229"/>
          <ac:picMkLst>
            <pc:docMk/>
            <pc:sldMk cId="3741425408" sldId="420"/>
            <ac:picMk id="2" creationId="{282C0BF4-43DF-250C-2E7E-AA08777316E7}"/>
          </ac:picMkLst>
        </pc:picChg>
        <pc:picChg chg="add mod">
          <ac:chgData name="Carly Pettiona" userId="S::carly.pettiona@healingfoundation.org.au::8cfcf547-e567-4a67-ae5f-7d6e6196302b" providerId="AD" clId="Web-{BF973C56-354F-3691-9219-61CA5F28F356}" dt="2023-07-25T00:15:38.353" v="2300" actId="1076"/>
          <ac:picMkLst>
            <pc:docMk/>
            <pc:sldMk cId="3741425408" sldId="420"/>
            <ac:picMk id="3" creationId="{9DC4A3C1-18FF-3CDE-2C53-37AED910E198}"/>
          </ac:picMkLst>
        </pc:picChg>
      </pc:sldChg>
      <pc:sldChg chg="addSp modSp add replId">
        <pc:chgData name="Carly Pettiona" userId="S::carly.pettiona@healingfoundation.org.au::8cfcf547-e567-4a67-ae5f-7d6e6196302b" providerId="AD" clId="Web-{BF973C56-354F-3691-9219-61CA5F28F356}" dt="2023-07-25T00:27:31.775" v="3073" actId="20577"/>
        <pc:sldMkLst>
          <pc:docMk/>
          <pc:sldMk cId="401943908" sldId="421"/>
        </pc:sldMkLst>
        <pc:spChg chg="add mod">
          <ac:chgData name="Carly Pettiona" userId="S::carly.pettiona@healingfoundation.org.au::8cfcf547-e567-4a67-ae5f-7d6e6196302b" providerId="AD" clId="Web-{BF973C56-354F-3691-9219-61CA5F28F356}" dt="2023-07-25T00:27:31.775" v="3073" actId="20577"/>
          <ac:spMkLst>
            <pc:docMk/>
            <pc:sldMk cId="401943908" sldId="421"/>
            <ac:spMk id="3" creationId="{8C6A52FA-A2C9-B45B-C2FE-BBE185638D75}"/>
          </ac:spMkLst>
        </pc:spChg>
        <pc:picChg chg="add mod">
          <ac:chgData name="Carly Pettiona" userId="S::carly.pettiona@healingfoundation.org.au::8cfcf547-e567-4a67-ae5f-7d6e6196302b" providerId="AD" clId="Web-{BF973C56-354F-3691-9219-61CA5F28F356}" dt="2023-07-24T23:21:35.109" v="2232" actId="14100"/>
          <ac:picMkLst>
            <pc:docMk/>
            <pc:sldMk cId="401943908" sldId="421"/>
            <ac:picMk id="2" creationId="{F9996AFB-0E53-4E23-2282-D861780BE626}"/>
          </ac:picMkLst>
        </pc:picChg>
      </pc:sldChg>
      <pc:sldChg chg="addSp modSp add replId modNotes">
        <pc:chgData name="Carly Pettiona" userId="S::carly.pettiona@healingfoundation.org.au::8cfcf547-e567-4a67-ae5f-7d6e6196302b" providerId="AD" clId="Web-{BF973C56-354F-3691-9219-61CA5F28F356}" dt="2023-07-25T00:28:31.901" v="3167"/>
        <pc:sldMkLst>
          <pc:docMk/>
          <pc:sldMk cId="987595282" sldId="422"/>
        </pc:sldMkLst>
        <pc:spChg chg="mod">
          <ac:chgData name="Carly Pettiona" userId="S::carly.pettiona@healingfoundation.org.au::8cfcf547-e567-4a67-ae5f-7d6e6196302b" providerId="AD" clId="Web-{BF973C56-354F-3691-9219-61CA5F28F356}" dt="2023-07-25T00:15:57.901" v="2307" actId="20577"/>
          <ac:spMkLst>
            <pc:docMk/>
            <pc:sldMk cId="987595282" sldId="422"/>
            <ac:spMk id="5" creationId="{166C9648-FC28-7275-F297-FB016F2CBF1A}"/>
          </ac:spMkLst>
        </pc:spChg>
        <pc:picChg chg="add mod">
          <ac:chgData name="Carly Pettiona" userId="S::carly.pettiona@healingfoundation.org.au::8cfcf547-e567-4a67-ae5f-7d6e6196302b" providerId="AD" clId="Web-{BF973C56-354F-3691-9219-61CA5F28F356}" dt="2023-07-24T22:27:05.021" v="1788" actId="1076"/>
          <ac:picMkLst>
            <pc:docMk/>
            <pc:sldMk cId="987595282" sldId="422"/>
            <ac:picMk id="2" creationId="{6227DCF4-14F9-AF77-4C83-CADD7BD0F323}"/>
          </ac:picMkLst>
        </pc:picChg>
      </pc:sldChg>
      <pc:sldChg chg="addSp delSp modSp add replId addAnim modAnim modNotes">
        <pc:chgData name="Carly Pettiona" userId="S::carly.pettiona@healingfoundation.org.au::8cfcf547-e567-4a67-ae5f-7d6e6196302b" providerId="AD" clId="Web-{BF973C56-354F-3691-9219-61CA5F28F356}" dt="2023-07-25T00:28:40.527" v="3177"/>
        <pc:sldMkLst>
          <pc:docMk/>
          <pc:sldMk cId="2114137976" sldId="423"/>
        </pc:sldMkLst>
        <pc:spChg chg="add mod">
          <ac:chgData name="Carly Pettiona" userId="S::carly.pettiona@healingfoundation.org.au::8cfcf547-e567-4a67-ae5f-7d6e6196302b" providerId="AD" clId="Web-{BF973C56-354F-3691-9219-61CA5F28F356}" dt="2023-07-25T00:05:56.747" v="2266" actId="20577"/>
          <ac:spMkLst>
            <pc:docMk/>
            <pc:sldMk cId="2114137976" sldId="423"/>
            <ac:spMk id="4" creationId="{2CC09717-EB56-7C10-F485-AE70A41ADA7D}"/>
          </ac:spMkLst>
        </pc:spChg>
        <pc:spChg chg="mod">
          <ac:chgData name="Carly Pettiona" userId="S::carly.pettiona@healingfoundation.org.au::8cfcf547-e567-4a67-ae5f-7d6e6196302b" providerId="AD" clId="Web-{BF973C56-354F-3691-9219-61CA5F28F356}" dt="2023-07-25T00:15:48.853" v="2304" actId="20577"/>
          <ac:spMkLst>
            <pc:docMk/>
            <pc:sldMk cId="2114137976" sldId="423"/>
            <ac:spMk id="5" creationId="{166C9648-FC28-7275-F297-FB016F2CBF1A}"/>
          </ac:spMkLst>
        </pc:spChg>
        <pc:picChg chg="del">
          <ac:chgData name="Carly Pettiona" userId="S::carly.pettiona@healingfoundation.org.au::8cfcf547-e567-4a67-ae5f-7d6e6196302b" providerId="AD" clId="Web-{BF973C56-354F-3691-9219-61CA5F28F356}" dt="2023-07-24T22:27:40.709" v="1790"/>
          <ac:picMkLst>
            <pc:docMk/>
            <pc:sldMk cId="2114137976" sldId="423"/>
            <ac:picMk id="2" creationId="{6227DCF4-14F9-AF77-4C83-CADD7BD0F323}"/>
          </ac:picMkLst>
        </pc:picChg>
        <pc:picChg chg="mod">
          <ac:chgData name="Carly Pettiona" userId="S::carly.pettiona@healingfoundation.org.au::8cfcf547-e567-4a67-ae5f-7d6e6196302b" providerId="AD" clId="Web-{BF973C56-354F-3691-9219-61CA5F28F356}" dt="2023-07-24T23:02:46.835" v="2200" actId="1076"/>
          <ac:picMkLst>
            <pc:docMk/>
            <pc:sldMk cId="2114137976" sldId="423"/>
            <ac:picMk id="20" creationId="{E91ACB26-13AE-B6F0-DE4D-E89FD78D20F4}"/>
          </ac:picMkLst>
        </pc:picChg>
      </pc:sldChg>
      <pc:sldChg chg="addSp delSp modSp add replId addAnim delAnim modNotes">
        <pc:chgData name="Carly Pettiona" userId="S::carly.pettiona@healingfoundation.org.au::8cfcf547-e567-4a67-ae5f-7d6e6196302b" providerId="AD" clId="Web-{BF973C56-354F-3691-9219-61CA5F28F356}" dt="2023-07-25T00:16:22.307" v="2318" actId="20577"/>
        <pc:sldMkLst>
          <pc:docMk/>
          <pc:sldMk cId="357813919" sldId="424"/>
        </pc:sldMkLst>
        <pc:spChg chg="add del mod">
          <ac:chgData name="Carly Pettiona" userId="S::carly.pettiona@healingfoundation.org.au::8cfcf547-e567-4a67-ae5f-7d6e6196302b" providerId="AD" clId="Web-{BF973C56-354F-3691-9219-61CA5F28F356}" dt="2023-07-25T00:05:49.794" v="2264" actId="20577"/>
          <ac:spMkLst>
            <pc:docMk/>
            <pc:sldMk cId="357813919" sldId="424"/>
            <ac:spMk id="4" creationId="{2CC09717-EB56-7C10-F485-AE70A41ADA7D}"/>
          </ac:spMkLst>
        </pc:spChg>
        <pc:spChg chg="add del mod">
          <ac:chgData name="Carly Pettiona" userId="S::carly.pettiona@healingfoundation.org.au::8cfcf547-e567-4a67-ae5f-7d6e6196302b" providerId="AD" clId="Web-{BF973C56-354F-3691-9219-61CA5F28F356}" dt="2023-07-25T00:16:22.307" v="2318" actId="20577"/>
          <ac:spMkLst>
            <pc:docMk/>
            <pc:sldMk cId="357813919" sldId="424"/>
            <ac:spMk id="5" creationId="{166C9648-FC28-7275-F297-FB016F2CBF1A}"/>
          </ac:spMkLst>
        </pc:spChg>
        <pc:picChg chg="add">
          <ac:chgData name="Carly Pettiona" userId="S::carly.pettiona@healingfoundation.org.au::8cfcf547-e567-4a67-ae5f-7d6e6196302b" providerId="AD" clId="Web-{BF973C56-354F-3691-9219-61CA5F28F356}" dt="2023-07-24T23:21:48.391" v="2233"/>
          <ac:picMkLst>
            <pc:docMk/>
            <pc:sldMk cId="357813919" sldId="424"/>
            <ac:picMk id="3" creationId="{52DFA883-E15B-BA00-4ECF-353A7735C720}"/>
          </ac:picMkLst>
        </pc:picChg>
      </pc:sldChg>
      <pc:sldChg chg="addSp modSp add replId modNotes">
        <pc:chgData name="Carly Pettiona" userId="S::carly.pettiona@healingfoundation.org.au::8cfcf547-e567-4a67-ae5f-7d6e6196302b" providerId="AD" clId="Web-{BF973C56-354F-3691-9219-61CA5F28F356}" dt="2023-07-25T00:16:14.198" v="2316" actId="20577"/>
        <pc:sldMkLst>
          <pc:docMk/>
          <pc:sldMk cId="2705930445" sldId="425"/>
        </pc:sldMkLst>
        <pc:spChg chg="mod">
          <ac:chgData name="Carly Pettiona" userId="S::carly.pettiona@healingfoundation.org.au::8cfcf547-e567-4a67-ae5f-7d6e6196302b" providerId="AD" clId="Web-{BF973C56-354F-3691-9219-61CA5F28F356}" dt="2023-07-25T00:16:10.041" v="2310" actId="20577"/>
          <ac:spMkLst>
            <pc:docMk/>
            <pc:sldMk cId="2705930445" sldId="425"/>
            <ac:spMk id="4" creationId="{2CC09717-EB56-7C10-F485-AE70A41ADA7D}"/>
          </ac:spMkLst>
        </pc:spChg>
        <pc:spChg chg="mod">
          <ac:chgData name="Carly Pettiona" userId="S::carly.pettiona@healingfoundation.org.au::8cfcf547-e567-4a67-ae5f-7d6e6196302b" providerId="AD" clId="Web-{BF973C56-354F-3691-9219-61CA5F28F356}" dt="2023-07-25T00:16:14.198" v="2316" actId="20577"/>
          <ac:spMkLst>
            <pc:docMk/>
            <pc:sldMk cId="2705930445" sldId="425"/>
            <ac:spMk id="5" creationId="{166C9648-FC28-7275-F297-FB016F2CBF1A}"/>
          </ac:spMkLst>
        </pc:spChg>
        <pc:picChg chg="add mod">
          <ac:chgData name="Carly Pettiona" userId="S::carly.pettiona@healingfoundation.org.au::8cfcf547-e567-4a67-ae5f-7d6e6196302b" providerId="AD" clId="Web-{BF973C56-354F-3691-9219-61CA5F28F356}" dt="2023-07-24T23:06:05.886" v="2207" actId="1076"/>
          <ac:picMkLst>
            <pc:docMk/>
            <pc:sldMk cId="2705930445" sldId="425"/>
            <ac:picMk id="3" creationId="{2363A79D-F5BC-EE8C-0736-AC0A69766202}"/>
          </ac:picMkLst>
        </pc:picChg>
      </pc:sldChg>
    </pc:docChg>
  </pc:docChgLst>
  <pc:docChgLst>
    <pc:chgData name="Carly Pettiona" userId="S::carly.pettiona@healingfoundation.org.au::8cfcf547-e567-4a67-ae5f-7d6e6196302b" providerId="AD" clId="Web-{22D4E22D-4377-FDEF-7C03-9FC371ABB7AF}"/>
    <pc:docChg chg="modSld">
      <pc:chgData name="Carly Pettiona" userId="S::carly.pettiona@healingfoundation.org.au::8cfcf547-e567-4a67-ae5f-7d6e6196302b" providerId="AD" clId="Web-{22D4E22D-4377-FDEF-7C03-9FC371ABB7AF}" dt="2023-09-15T05:45:12.723" v="54"/>
      <pc:docMkLst>
        <pc:docMk/>
      </pc:docMkLst>
      <pc:sldChg chg="modNotes">
        <pc:chgData name="Carly Pettiona" userId="S::carly.pettiona@healingfoundation.org.au::8cfcf547-e567-4a67-ae5f-7d6e6196302b" providerId="AD" clId="Web-{22D4E22D-4377-FDEF-7C03-9FC371ABB7AF}" dt="2023-09-15T05:39:09.307" v="1"/>
        <pc:sldMkLst>
          <pc:docMk/>
          <pc:sldMk cId="1434699194" sldId="452"/>
        </pc:sldMkLst>
      </pc:sldChg>
      <pc:sldChg chg="modNotes">
        <pc:chgData name="Carly Pettiona" userId="S::carly.pettiona@healingfoundation.org.au::8cfcf547-e567-4a67-ae5f-7d6e6196302b" providerId="AD" clId="Web-{22D4E22D-4377-FDEF-7C03-9FC371ABB7AF}" dt="2023-09-15T05:45:02.114" v="52"/>
        <pc:sldMkLst>
          <pc:docMk/>
          <pc:sldMk cId="3906843054" sldId="490"/>
        </pc:sldMkLst>
      </pc:sldChg>
      <pc:sldChg chg="modNotes">
        <pc:chgData name="Carly Pettiona" userId="S::carly.pettiona@healingfoundation.org.au::8cfcf547-e567-4a67-ae5f-7d6e6196302b" providerId="AD" clId="Web-{22D4E22D-4377-FDEF-7C03-9FC371ABB7AF}" dt="2023-09-15T05:39:28.557" v="2"/>
        <pc:sldMkLst>
          <pc:docMk/>
          <pc:sldMk cId="3253872636" sldId="508"/>
        </pc:sldMkLst>
      </pc:sldChg>
      <pc:sldChg chg="modNotes">
        <pc:chgData name="Carly Pettiona" userId="S::carly.pettiona@healingfoundation.org.au::8cfcf547-e567-4a67-ae5f-7d6e6196302b" providerId="AD" clId="Web-{22D4E22D-4377-FDEF-7C03-9FC371ABB7AF}" dt="2023-09-15T05:40:11.855" v="12"/>
        <pc:sldMkLst>
          <pc:docMk/>
          <pc:sldMk cId="2040501606" sldId="510"/>
        </pc:sldMkLst>
      </pc:sldChg>
      <pc:sldChg chg="modSp">
        <pc:chgData name="Carly Pettiona" userId="S::carly.pettiona@healingfoundation.org.au::8cfcf547-e567-4a67-ae5f-7d6e6196302b" providerId="AD" clId="Web-{22D4E22D-4377-FDEF-7C03-9FC371ABB7AF}" dt="2023-09-15T05:40:20.824" v="15" actId="20577"/>
        <pc:sldMkLst>
          <pc:docMk/>
          <pc:sldMk cId="1671196555" sldId="511"/>
        </pc:sldMkLst>
        <pc:spChg chg="mod">
          <ac:chgData name="Carly Pettiona" userId="S::carly.pettiona@healingfoundation.org.au::8cfcf547-e567-4a67-ae5f-7d6e6196302b" providerId="AD" clId="Web-{22D4E22D-4377-FDEF-7C03-9FC371ABB7AF}" dt="2023-09-15T05:40:20.824" v="15" actId="20577"/>
          <ac:spMkLst>
            <pc:docMk/>
            <pc:sldMk cId="1671196555" sldId="511"/>
            <ac:spMk id="3" creationId="{1FC6D08F-BF8A-C36E-8ED2-301591BFAE5C}"/>
          </ac:spMkLst>
        </pc:spChg>
      </pc:sldChg>
      <pc:sldChg chg="modSp">
        <pc:chgData name="Carly Pettiona" userId="S::carly.pettiona@healingfoundation.org.au::8cfcf547-e567-4a67-ae5f-7d6e6196302b" providerId="AD" clId="Web-{22D4E22D-4377-FDEF-7C03-9FC371ABB7AF}" dt="2023-09-15T05:40:26.325" v="18" actId="20577"/>
        <pc:sldMkLst>
          <pc:docMk/>
          <pc:sldMk cId="463936941" sldId="512"/>
        </pc:sldMkLst>
        <pc:spChg chg="mod">
          <ac:chgData name="Carly Pettiona" userId="S::carly.pettiona@healingfoundation.org.au::8cfcf547-e567-4a67-ae5f-7d6e6196302b" providerId="AD" clId="Web-{22D4E22D-4377-FDEF-7C03-9FC371ABB7AF}" dt="2023-09-15T05:40:26.325" v="18" actId="20577"/>
          <ac:spMkLst>
            <pc:docMk/>
            <pc:sldMk cId="463936941" sldId="512"/>
            <ac:spMk id="3" creationId="{2ACA29EE-830E-5F21-9408-5C7C2AA411CE}"/>
          </ac:spMkLst>
        </pc:spChg>
      </pc:sldChg>
      <pc:sldChg chg="modNotes">
        <pc:chgData name="Carly Pettiona" userId="S::carly.pettiona@healingfoundation.org.au::8cfcf547-e567-4a67-ae5f-7d6e6196302b" providerId="AD" clId="Web-{22D4E22D-4377-FDEF-7C03-9FC371ABB7AF}" dt="2023-09-15T05:42:48.297" v="21"/>
        <pc:sldMkLst>
          <pc:docMk/>
          <pc:sldMk cId="3279664471" sldId="513"/>
        </pc:sldMkLst>
      </pc:sldChg>
      <pc:sldChg chg="modNotes">
        <pc:chgData name="Carly Pettiona" userId="S::carly.pettiona@healingfoundation.org.au::8cfcf547-e567-4a67-ae5f-7d6e6196302b" providerId="AD" clId="Web-{22D4E22D-4377-FDEF-7C03-9FC371ABB7AF}" dt="2023-09-15T05:44:10.331" v="25"/>
        <pc:sldMkLst>
          <pc:docMk/>
          <pc:sldMk cId="1548176567" sldId="514"/>
        </pc:sldMkLst>
      </pc:sldChg>
      <pc:sldChg chg="modNotes">
        <pc:chgData name="Carly Pettiona" userId="S::carly.pettiona@healingfoundation.org.au::8cfcf547-e567-4a67-ae5f-7d6e6196302b" providerId="AD" clId="Web-{22D4E22D-4377-FDEF-7C03-9FC371ABB7AF}" dt="2023-09-15T05:45:12.723" v="54"/>
        <pc:sldMkLst>
          <pc:docMk/>
          <pc:sldMk cId="4146370196" sldId="515"/>
        </pc:sldMkLst>
      </pc:sldChg>
    </pc:docChg>
  </pc:docChgLst>
  <pc:docChgLst>
    <pc:chgData name="Carly Pettiona" userId="S::carly.pettiona@healingfoundation.org.au::8cfcf547-e567-4a67-ae5f-7d6e6196302b" providerId="AD" clId="Web-{4085BD7E-C661-1DF2-8852-5B14E0A8C40E}"/>
    <pc:docChg chg="addSld delSld modSld">
      <pc:chgData name="Carly Pettiona" userId="S::carly.pettiona@healingfoundation.org.au::8cfcf547-e567-4a67-ae5f-7d6e6196302b" providerId="AD" clId="Web-{4085BD7E-C661-1DF2-8852-5B14E0A8C40E}" dt="2023-07-27T01:15:00.783" v="1173" actId="20577"/>
      <pc:docMkLst>
        <pc:docMk/>
      </pc:docMkLst>
      <pc:sldChg chg="modAnim">
        <pc:chgData name="Carly Pettiona" userId="S::carly.pettiona@healingfoundation.org.au::8cfcf547-e567-4a67-ae5f-7d6e6196302b" providerId="AD" clId="Web-{4085BD7E-C661-1DF2-8852-5B14E0A8C40E}" dt="2023-07-27T01:09:48.586" v="1163"/>
        <pc:sldMkLst>
          <pc:docMk/>
          <pc:sldMk cId="2620568963" sldId="348"/>
        </pc:sldMkLst>
      </pc:sldChg>
      <pc:sldChg chg="delAnim">
        <pc:chgData name="Carly Pettiona" userId="S::carly.pettiona@healingfoundation.org.au::8cfcf547-e567-4a67-ae5f-7d6e6196302b" providerId="AD" clId="Web-{4085BD7E-C661-1DF2-8852-5B14E0A8C40E}" dt="2023-07-27T01:13:39.859" v="1166"/>
        <pc:sldMkLst>
          <pc:docMk/>
          <pc:sldMk cId="1008212083" sldId="392"/>
        </pc:sldMkLst>
      </pc:sldChg>
      <pc:sldChg chg="del">
        <pc:chgData name="Carly Pettiona" userId="S::carly.pettiona@healingfoundation.org.au::8cfcf547-e567-4a67-ae5f-7d6e6196302b" providerId="AD" clId="Web-{4085BD7E-C661-1DF2-8852-5B14E0A8C40E}" dt="2023-07-27T01:09:17.476" v="1162"/>
        <pc:sldMkLst>
          <pc:docMk/>
          <pc:sldMk cId="3981675893" sldId="393"/>
        </pc:sldMkLst>
      </pc:sldChg>
      <pc:sldChg chg="delSp delAnim">
        <pc:chgData name="Carly Pettiona" userId="S::carly.pettiona@healingfoundation.org.au::8cfcf547-e567-4a67-ae5f-7d6e6196302b" providerId="AD" clId="Web-{4085BD7E-C661-1DF2-8852-5B14E0A8C40E}" dt="2023-07-27T01:11:00.839" v="1164"/>
        <pc:sldMkLst>
          <pc:docMk/>
          <pc:sldMk cId="643977357" sldId="433"/>
        </pc:sldMkLst>
        <pc:spChg chg="del">
          <ac:chgData name="Carly Pettiona" userId="S::carly.pettiona@healingfoundation.org.au::8cfcf547-e567-4a67-ae5f-7d6e6196302b" providerId="AD" clId="Web-{4085BD7E-C661-1DF2-8852-5B14E0A8C40E}" dt="2023-07-27T01:11:00.839" v="1164"/>
          <ac:spMkLst>
            <pc:docMk/>
            <pc:sldMk cId="643977357" sldId="433"/>
            <ac:spMk id="3" creationId="{D5077412-EDC6-D259-CA6C-9089B7700087}"/>
          </ac:spMkLst>
        </pc:spChg>
      </pc:sldChg>
      <pc:sldChg chg="delAnim">
        <pc:chgData name="Carly Pettiona" userId="S::carly.pettiona@healingfoundation.org.au::8cfcf547-e567-4a67-ae5f-7d6e6196302b" providerId="AD" clId="Web-{4085BD7E-C661-1DF2-8852-5B14E0A8C40E}" dt="2023-07-27T01:13:33.530" v="1165"/>
        <pc:sldMkLst>
          <pc:docMk/>
          <pc:sldMk cId="82815138" sldId="446"/>
        </pc:sldMkLst>
      </pc:sldChg>
      <pc:sldChg chg="delAnim">
        <pc:chgData name="Carly Pettiona" userId="S::carly.pettiona@healingfoundation.org.au::8cfcf547-e567-4a67-ae5f-7d6e6196302b" providerId="AD" clId="Web-{4085BD7E-C661-1DF2-8852-5B14E0A8C40E}" dt="2023-07-27T01:14:23.047" v="1167"/>
        <pc:sldMkLst>
          <pc:docMk/>
          <pc:sldMk cId="1434699194" sldId="452"/>
        </pc:sldMkLst>
      </pc:sldChg>
      <pc:sldChg chg="addSp modSp add replId modNotes">
        <pc:chgData name="Carly Pettiona" userId="S::carly.pettiona@healingfoundation.org.au::8cfcf547-e567-4a67-ae5f-7d6e6196302b" providerId="AD" clId="Web-{4085BD7E-C661-1DF2-8852-5B14E0A8C40E}" dt="2023-07-27T01:15:00.783" v="1173" actId="20577"/>
        <pc:sldMkLst>
          <pc:docMk/>
          <pc:sldMk cId="3939416105" sldId="458"/>
        </pc:sldMkLst>
        <pc:spChg chg="add">
          <ac:chgData name="Carly Pettiona" userId="S::carly.pettiona@healingfoundation.org.au::8cfcf547-e567-4a67-ae5f-7d6e6196302b" providerId="AD" clId="Web-{4085BD7E-C661-1DF2-8852-5B14E0A8C40E}" dt="2023-07-27T00:40:35.802" v="1"/>
          <ac:spMkLst>
            <pc:docMk/>
            <pc:sldMk cId="3939416105" sldId="458"/>
            <ac:spMk id="3" creationId="{016A7A74-E174-06AF-A25F-BC1A86D93D10}"/>
          </ac:spMkLst>
        </pc:spChg>
        <pc:spChg chg="mod">
          <ac:chgData name="Carly Pettiona" userId="S::carly.pettiona@healingfoundation.org.au::8cfcf547-e567-4a67-ae5f-7d6e6196302b" providerId="AD" clId="Web-{4085BD7E-C661-1DF2-8852-5B14E0A8C40E}" dt="2023-07-27T01:15:00.783" v="1173" actId="20577"/>
          <ac:spMkLst>
            <pc:docMk/>
            <pc:sldMk cId="3939416105" sldId="458"/>
            <ac:spMk id="5" creationId="{166C9648-FC28-7275-F297-FB016F2CBF1A}"/>
          </ac:spMkLst>
        </pc:spChg>
      </pc:sldChg>
      <pc:sldChg chg="addSp delSp modSp add replId addAnim delAnim modAnim modNotes">
        <pc:chgData name="Carly Pettiona" userId="S::carly.pettiona@healingfoundation.org.au::8cfcf547-e567-4a67-ae5f-7d6e6196302b" providerId="AD" clId="Web-{4085BD7E-C661-1DF2-8852-5B14E0A8C40E}" dt="2023-07-27T01:09:08.695" v="1161"/>
        <pc:sldMkLst>
          <pc:docMk/>
          <pc:sldMk cId="1196560059" sldId="459"/>
        </pc:sldMkLst>
        <pc:spChg chg="mod">
          <ac:chgData name="Carly Pettiona" userId="S::carly.pettiona@healingfoundation.org.au::8cfcf547-e567-4a67-ae5f-7d6e6196302b" providerId="AD" clId="Web-{4085BD7E-C661-1DF2-8852-5B14E0A8C40E}" dt="2023-07-27T00:56:13.422" v="705" actId="20577"/>
          <ac:spMkLst>
            <pc:docMk/>
            <pc:sldMk cId="1196560059" sldId="459"/>
            <ac:spMk id="3" creationId="{016A7A74-E174-06AF-A25F-BC1A86D93D10}"/>
          </ac:spMkLst>
        </pc:spChg>
        <pc:spChg chg="add mod">
          <ac:chgData name="Carly Pettiona" userId="S::carly.pettiona@healingfoundation.org.au::8cfcf547-e567-4a67-ae5f-7d6e6196302b" providerId="AD" clId="Web-{4085BD7E-C661-1DF2-8852-5B14E0A8C40E}" dt="2023-07-27T00:58:32.692" v="943" actId="20577"/>
          <ac:spMkLst>
            <pc:docMk/>
            <pc:sldMk cId="1196560059" sldId="459"/>
            <ac:spMk id="4" creationId="{E31AC19D-0854-CB2D-3E96-DD761019602A}"/>
          </ac:spMkLst>
        </pc:spChg>
        <pc:spChg chg="del mod">
          <ac:chgData name="Carly Pettiona" userId="S::carly.pettiona@healingfoundation.org.au::8cfcf547-e567-4a67-ae5f-7d6e6196302b" providerId="AD" clId="Web-{4085BD7E-C661-1DF2-8852-5B14E0A8C40E}" dt="2023-07-27T00:58:03.707" v="935"/>
          <ac:spMkLst>
            <pc:docMk/>
            <pc:sldMk cId="1196560059" sldId="459"/>
            <ac:spMk id="5" creationId="{166C9648-FC28-7275-F297-FB016F2CBF1A}"/>
          </ac:spMkLst>
        </pc:spChg>
        <pc:spChg chg="add del">
          <ac:chgData name="Carly Pettiona" userId="S::carly.pettiona@healingfoundation.org.au::8cfcf547-e567-4a67-ae5f-7d6e6196302b" providerId="AD" clId="Web-{4085BD7E-C661-1DF2-8852-5B14E0A8C40E}" dt="2023-07-27T00:59:03.583" v="945"/>
          <ac:spMkLst>
            <pc:docMk/>
            <pc:sldMk cId="1196560059" sldId="459"/>
            <ac:spMk id="6" creationId="{2646CA2B-D119-15BC-9381-A5D05147CA2B}"/>
          </ac:spMkLst>
        </pc:spChg>
        <pc:picChg chg="add del mod">
          <ac:chgData name="Carly Pettiona" userId="S::carly.pettiona@healingfoundation.org.au::8cfcf547-e567-4a67-ae5f-7d6e6196302b" providerId="AD" clId="Web-{4085BD7E-C661-1DF2-8852-5B14E0A8C40E}" dt="2023-07-27T01:03:25.700" v="948"/>
          <ac:picMkLst>
            <pc:docMk/>
            <pc:sldMk cId="1196560059" sldId="459"/>
            <ac:picMk id="7" creationId="{D3BEA2F7-95B0-3DB0-AABE-6A5A5B9ED6C1}"/>
          </ac:picMkLst>
        </pc:picChg>
        <pc:picChg chg="add mod">
          <ac:chgData name="Carly Pettiona" userId="S::carly.pettiona@healingfoundation.org.au::8cfcf547-e567-4a67-ae5f-7d6e6196302b" providerId="AD" clId="Web-{4085BD7E-C661-1DF2-8852-5B14E0A8C40E}" dt="2023-07-27T01:05:22.048" v="952" actId="1076"/>
          <ac:picMkLst>
            <pc:docMk/>
            <pc:sldMk cId="1196560059" sldId="459"/>
            <ac:picMk id="9" creationId="{3E81DCAE-7053-8ED9-4AC7-1E8C2878B2D0}"/>
          </ac:picMkLst>
        </pc:picChg>
      </pc:sldChg>
    </pc:docChg>
  </pc:docChgLst>
  <pc:docChgLst>
    <pc:chgData name="Carly Pettiona" userId="S::carly.pettiona@healingfoundation.org.au::8cfcf547-e567-4a67-ae5f-7d6e6196302b" providerId="AD" clId="Web-{A4B21E01-A599-28AC-B6C6-590821A7AD1B}"/>
    <pc:docChg chg="modSld">
      <pc:chgData name="Carly Pettiona" userId="S::carly.pettiona@healingfoundation.org.au::8cfcf547-e567-4a67-ae5f-7d6e6196302b" providerId="AD" clId="Web-{A4B21E01-A599-28AC-B6C6-590821A7AD1B}" dt="2023-09-08T00:30:43.680" v="380" actId="1076"/>
      <pc:docMkLst>
        <pc:docMk/>
      </pc:docMkLst>
      <pc:sldChg chg="modNotes">
        <pc:chgData name="Carly Pettiona" userId="S::carly.pettiona@healingfoundation.org.au::8cfcf547-e567-4a67-ae5f-7d6e6196302b" providerId="AD" clId="Web-{A4B21E01-A599-28AC-B6C6-590821A7AD1B}" dt="2023-09-07T22:26:38.994" v="28"/>
        <pc:sldMkLst>
          <pc:docMk/>
          <pc:sldMk cId="671484903" sldId="347"/>
        </pc:sldMkLst>
      </pc:sldChg>
      <pc:sldChg chg="modSp modNotes">
        <pc:chgData name="Carly Pettiona" userId="S::carly.pettiona@healingfoundation.org.au::8cfcf547-e567-4a67-ae5f-7d6e6196302b" providerId="AD" clId="Web-{A4B21E01-A599-28AC-B6C6-590821A7AD1B}" dt="2023-09-07T22:27:15.276" v="43" actId="20577"/>
        <pc:sldMkLst>
          <pc:docMk/>
          <pc:sldMk cId="2620568963" sldId="348"/>
        </pc:sldMkLst>
        <pc:spChg chg="mod">
          <ac:chgData name="Carly Pettiona" userId="S::carly.pettiona@healingfoundation.org.au::8cfcf547-e567-4a67-ae5f-7d6e6196302b" providerId="AD" clId="Web-{A4B21E01-A599-28AC-B6C6-590821A7AD1B}" dt="2023-09-07T22:27:15.276" v="43" actId="20577"/>
          <ac:spMkLst>
            <pc:docMk/>
            <pc:sldMk cId="2620568963" sldId="348"/>
            <ac:spMk id="12" creationId="{C6311102-E149-B8C3-C1F9-75C5BF494E27}"/>
          </ac:spMkLst>
        </pc:spChg>
      </pc:sldChg>
      <pc:sldChg chg="modNotes">
        <pc:chgData name="Carly Pettiona" userId="S::carly.pettiona@healingfoundation.org.au::8cfcf547-e567-4a67-ae5f-7d6e6196302b" providerId="AD" clId="Web-{A4B21E01-A599-28AC-B6C6-590821A7AD1B}" dt="2023-09-07T22:28:30.325" v="62"/>
        <pc:sldMkLst>
          <pc:docMk/>
          <pc:sldMk cId="4090891799" sldId="355"/>
        </pc:sldMkLst>
      </pc:sldChg>
      <pc:sldChg chg="modAnim">
        <pc:chgData name="Carly Pettiona" userId="S::carly.pettiona@healingfoundation.org.au::8cfcf547-e567-4a67-ae5f-7d6e6196302b" providerId="AD" clId="Web-{A4B21E01-A599-28AC-B6C6-590821A7AD1B}" dt="2023-09-08T00:21:17.790" v="335"/>
        <pc:sldMkLst>
          <pc:docMk/>
          <pc:sldMk cId="4169424410" sldId="362"/>
        </pc:sldMkLst>
      </pc:sldChg>
      <pc:sldChg chg="addSp delSp modSp addAnim delAnim">
        <pc:chgData name="Carly Pettiona" userId="S::carly.pettiona@healingfoundation.org.au::8cfcf547-e567-4a67-ae5f-7d6e6196302b" providerId="AD" clId="Web-{A4B21E01-A599-28AC-B6C6-590821A7AD1B}" dt="2023-09-07T23:26:05.126" v="268"/>
        <pc:sldMkLst>
          <pc:docMk/>
          <pc:sldMk cId="1541366499" sldId="417"/>
        </pc:sldMkLst>
        <pc:spChg chg="mod topLvl">
          <ac:chgData name="Carly Pettiona" userId="S::carly.pettiona@healingfoundation.org.au::8cfcf547-e567-4a67-ae5f-7d6e6196302b" providerId="AD" clId="Web-{A4B21E01-A599-28AC-B6C6-590821A7AD1B}" dt="2023-09-07T23:25:46.422" v="262" actId="20577"/>
          <ac:spMkLst>
            <pc:docMk/>
            <pc:sldMk cId="1541366499" sldId="417"/>
            <ac:spMk id="2" creationId="{79E27399-617F-D151-3C79-DDBEE6FCD43B}"/>
          </ac:spMkLst>
        </pc:spChg>
        <pc:spChg chg="mod topLvl">
          <ac:chgData name="Carly Pettiona" userId="S::carly.pettiona@healingfoundation.org.au::8cfcf547-e567-4a67-ae5f-7d6e6196302b" providerId="AD" clId="Web-{A4B21E01-A599-28AC-B6C6-590821A7AD1B}" dt="2023-09-07T23:22:50.027" v="228"/>
          <ac:spMkLst>
            <pc:docMk/>
            <pc:sldMk cId="1541366499" sldId="417"/>
            <ac:spMk id="4" creationId="{1EE6339D-9E9A-84D5-DC59-7F19AF9CFFB5}"/>
          </ac:spMkLst>
        </pc:spChg>
        <pc:spChg chg="mod topLvl">
          <ac:chgData name="Carly Pettiona" userId="S::carly.pettiona@healingfoundation.org.au::8cfcf547-e567-4a67-ae5f-7d6e6196302b" providerId="AD" clId="Web-{A4B21E01-A599-28AC-B6C6-590821A7AD1B}" dt="2023-09-07T23:25:49.594" v="263" actId="20577"/>
          <ac:spMkLst>
            <pc:docMk/>
            <pc:sldMk cId="1541366499" sldId="417"/>
            <ac:spMk id="5" creationId="{2991391B-D1AD-FE4B-7F7B-5A2F81A4B8C1}"/>
          </ac:spMkLst>
        </pc:spChg>
        <pc:spChg chg="mod topLvl">
          <ac:chgData name="Carly Pettiona" userId="S::carly.pettiona@healingfoundation.org.au::8cfcf547-e567-4a67-ae5f-7d6e6196302b" providerId="AD" clId="Web-{A4B21E01-A599-28AC-B6C6-590821A7AD1B}" dt="2023-09-07T23:25:24.078" v="258" actId="1076"/>
          <ac:spMkLst>
            <pc:docMk/>
            <pc:sldMk cId="1541366499" sldId="417"/>
            <ac:spMk id="9" creationId="{F54EE4E2-0C12-E5AF-BE1E-E82B8A267AB7}"/>
          </ac:spMkLst>
        </pc:spChg>
        <pc:spChg chg="mod topLvl">
          <ac:chgData name="Carly Pettiona" userId="S::carly.pettiona@healingfoundation.org.au::8cfcf547-e567-4a67-ae5f-7d6e6196302b" providerId="AD" clId="Web-{A4B21E01-A599-28AC-B6C6-590821A7AD1B}" dt="2023-09-07T23:24:05.857" v="252" actId="1076"/>
          <ac:spMkLst>
            <pc:docMk/>
            <pc:sldMk cId="1541366499" sldId="417"/>
            <ac:spMk id="10" creationId="{7F3961E6-27D0-11E4-58C9-D818DBDC58E6}"/>
          </ac:spMkLst>
        </pc:spChg>
        <pc:spChg chg="del mod topLvl">
          <ac:chgData name="Carly Pettiona" userId="S::carly.pettiona@healingfoundation.org.au::8cfcf547-e567-4a67-ae5f-7d6e6196302b" providerId="AD" clId="Web-{A4B21E01-A599-28AC-B6C6-590821A7AD1B}" dt="2023-09-07T22:41:52.204" v="83"/>
          <ac:spMkLst>
            <pc:docMk/>
            <pc:sldMk cId="1541366499" sldId="417"/>
            <ac:spMk id="12" creationId="{3DD8B3C2-3D10-26DE-D6D0-4C2E5A17822A}"/>
          </ac:spMkLst>
        </pc:spChg>
        <pc:spChg chg="del topLvl">
          <ac:chgData name="Carly Pettiona" userId="S::carly.pettiona@healingfoundation.org.au::8cfcf547-e567-4a67-ae5f-7d6e6196302b" providerId="AD" clId="Web-{A4B21E01-A599-28AC-B6C6-590821A7AD1B}" dt="2023-09-07T22:47:03.945" v="97"/>
          <ac:spMkLst>
            <pc:docMk/>
            <pc:sldMk cId="1541366499" sldId="417"/>
            <ac:spMk id="13" creationId="{B7485894-AA00-9841-C3E9-5993C1B465CC}"/>
          </ac:spMkLst>
        </pc:spChg>
        <pc:spChg chg="del topLvl">
          <ac:chgData name="Carly Pettiona" userId="S::carly.pettiona@healingfoundation.org.au::8cfcf547-e567-4a67-ae5f-7d6e6196302b" providerId="AD" clId="Web-{A4B21E01-A599-28AC-B6C6-590821A7AD1B}" dt="2023-09-07T22:42:08.766" v="87"/>
          <ac:spMkLst>
            <pc:docMk/>
            <pc:sldMk cId="1541366499" sldId="417"/>
            <ac:spMk id="14" creationId="{98EE2CBF-AE05-6B05-D99C-3B82C4D1C352}"/>
          </ac:spMkLst>
        </pc:spChg>
        <pc:spChg chg="del topLvl">
          <ac:chgData name="Carly Pettiona" userId="S::carly.pettiona@healingfoundation.org.au::8cfcf547-e567-4a67-ae5f-7d6e6196302b" providerId="AD" clId="Web-{A4B21E01-A599-28AC-B6C6-590821A7AD1B}" dt="2023-09-07T22:47:03.945" v="99"/>
          <ac:spMkLst>
            <pc:docMk/>
            <pc:sldMk cId="1541366499" sldId="417"/>
            <ac:spMk id="15" creationId="{5706191E-62C0-E064-CC9F-7F10974CB22A}"/>
          </ac:spMkLst>
        </pc:spChg>
        <pc:spChg chg="del topLvl">
          <ac:chgData name="Carly Pettiona" userId="S::carly.pettiona@healingfoundation.org.au::8cfcf547-e567-4a67-ae5f-7d6e6196302b" providerId="AD" clId="Web-{A4B21E01-A599-28AC-B6C6-590821A7AD1B}" dt="2023-09-07T22:47:03.945" v="98"/>
          <ac:spMkLst>
            <pc:docMk/>
            <pc:sldMk cId="1541366499" sldId="417"/>
            <ac:spMk id="16" creationId="{663A5CA7-3D6A-D9A0-11B9-76FB055C6BD8}"/>
          </ac:spMkLst>
        </pc:spChg>
        <pc:grpChg chg="del mod">
          <ac:chgData name="Carly Pettiona" userId="S::carly.pettiona@healingfoundation.org.au::8cfcf547-e567-4a67-ae5f-7d6e6196302b" providerId="AD" clId="Web-{A4B21E01-A599-28AC-B6C6-590821A7AD1B}" dt="2023-09-07T22:40:28.139" v="67"/>
          <ac:grpSpMkLst>
            <pc:docMk/>
            <pc:sldMk cId="1541366499" sldId="417"/>
            <ac:grpSpMk id="17" creationId="{B052DDCE-753B-586E-3D67-6FF0348F6E30}"/>
          </ac:grpSpMkLst>
        </pc:grpChg>
        <pc:grpChg chg="del">
          <ac:chgData name="Carly Pettiona" userId="S::carly.pettiona@healingfoundation.org.au::8cfcf547-e567-4a67-ae5f-7d6e6196302b" providerId="AD" clId="Web-{A4B21E01-A599-28AC-B6C6-590821A7AD1B}" dt="2023-09-07T22:46:48.679" v="91"/>
          <ac:grpSpMkLst>
            <pc:docMk/>
            <pc:sldMk cId="1541366499" sldId="417"/>
            <ac:grpSpMk id="18" creationId="{7C783195-B81A-D6F7-39E8-4CBAD38F17F8}"/>
          </ac:grpSpMkLst>
        </pc:grpChg>
        <pc:grpChg chg="del">
          <ac:chgData name="Carly Pettiona" userId="S::carly.pettiona@healingfoundation.org.au::8cfcf547-e567-4a67-ae5f-7d6e6196302b" providerId="AD" clId="Web-{A4B21E01-A599-28AC-B6C6-590821A7AD1B}" dt="2023-09-07T22:46:51.523" v="92"/>
          <ac:grpSpMkLst>
            <pc:docMk/>
            <pc:sldMk cId="1541366499" sldId="417"/>
            <ac:grpSpMk id="19" creationId="{2138BD79-5470-AE65-3BFA-F35CE70B5984}"/>
          </ac:grpSpMkLst>
        </pc:grpChg>
        <pc:grpChg chg="del">
          <ac:chgData name="Carly Pettiona" userId="S::carly.pettiona@healingfoundation.org.au::8cfcf547-e567-4a67-ae5f-7d6e6196302b" providerId="AD" clId="Web-{A4B21E01-A599-28AC-B6C6-590821A7AD1B}" dt="2023-09-07T22:42:05.719" v="86"/>
          <ac:grpSpMkLst>
            <pc:docMk/>
            <pc:sldMk cId="1541366499" sldId="417"/>
            <ac:grpSpMk id="21" creationId="{8C3913F9-1CFE-7E9E-4F08-D0A6CA997E29}"/>
          </ac:grpSpMkLst>
        </pc:grpChg>
        <pc:grpChg chg="del">
          <ac:chgData name="Carly Pettiona" userId="S::carly.pettiona@healingfoundation.org.au::8cfcf547-e567-4a67-ae5f-7d6e6196302b" providerId="AD" clId="Web-{A4B21E01-A599-28AC-B6C6-590821A7AD1B}" dt="2023-09-07T22:46:54.179" v="93"/>
          <ac:grpSpMkLst>
            <pc:docMk/>
            <pc:sldMk cId="1541366499" sldId="417"/>
            <ac:grpSpMk id="22" creationId="{27077F49-018B-5A25-6317-161796E9F94B}"/>
          </ac:grpSpMkLst>
        </pc:grpChg>
        <pc:grpChg chg="add del">
          <ac:chgData name="Carly Pettiona" userId="S::carly.pettiona@healingfoundation.org.au::8cfcf547-e567-4a67-ae5f-7d6e6196302b" providerId="AD" clId="Web-{A4B21E01-A599-28AC-B6C6-590821A7AD1B}" dt="2023-09-07T23:22:52.465" v="229"/>
          <ac:grpSpMkLst>
            <pc:docMk/>
            <pc:sldMk cId="1541366499" sldId="417"/>
            <ac:grpSpMk id="30" creationId="{B5EF5820-3B9A-3D9F-2803-622B74279969}"/>
          </ac:grpSpMkLst>
        </pc:grpChg>
        <pc:grpChg chg="add del">
          <ac:chgData name="Carly Pettiona" userId="S::carly.pettiona@healingfoundation.org.au::8cfcf547-e567-4a67-ae5f-7d6e6196302b" providerId="AD" clId="Web-{A4B21E01-A599-28AC-B6C6-590821A7AD1B}" dt="2023-09-07T23:22:50.027" v="228"/>
          <ac:grpSpMkLst>
            <pc:docMk/>
            <pc:sldMk cId="1541366499" sldId="417"/>
            <ac:grpSpMk id="31" creationId="{1CF4916E-38E2-CAF6-468B-AAE5D97B8922}"/>
          </ac:grpSpMkLst>
        </pc:grpChg>
        <pc:grpChg chg="add del">
          <ac:chgData name="Carly Pettiona" userId="S::carly.pettiona@healingfoundation.org.au::8cfcf547-e567-4a67-ae5f-7d6e6196302b" providerId="AD" clId="Web-{A4B21E01-A599-28AC-B6C6-590821A7AD1B}" dt="2023-09-07T23:22:47.637" v="227"/>
          <ac:grpSpMkLst>
            <pc:docMk/>
            <pc:sldMk cId="1541366499" sldId="417"/>
            <ac:grpSpMk id="32" creationId="{0890E6C0-B79D-81BE-7F64-FFD771A916F6}"/>
          </ac:grpSpMkLst>
        </pc:grpChg>
        <pc:grpChg chg="add del">
          <ac:chgData name="Carly Pettiona" userId="S::carly.pettiona@healingfoundation.org.au::8cfcf547-e567-4a67-ae5f-7d6e6196302b" providerId="AD" clId="Web-{A4B21E01-A599-28AC-B6C6-590821A7AD1B}" dt="2023-09-07T23:22:44.777" v="226"/>
          <ac:grpSpMkLst>
            <pc:docMk/>
            <pc:sldMk cId="1541366499" sldId="417"/>
            <ac:grpSpMk id="33" creationId="{4F7CDBE2-F1CD-E4E9-68B1-C105A202AEF8}"/>
          </ac:grpSpMkLst>
        </pc:grpChg>
        <pc:grpChg chg="add del">
          <ac:chgData name="Carly Pettiona" userId="S::carly.pettiona@healingfoundation.org.au::8cfcf547-e567-4a67-ae5f-7d6e6196302b" providerId="AD" clId="Web-{A4B21E01-A599-28AC-B6C6-590821A7AD1B}" dt="2023-09-07T23:22:39.590" v="225"/>
          <ac:grpSpMkLst>
            <pc:docMk/>
            <pc:sldMk cId="1541366499" sldId="417"/>
            <ac:grpSpMk id="34" creationId="{F0E7259C-DB50-681D-9633-F240E02CE298}"/>
          </ac:grpSpMkLst>
        </pc:grpChg>
        <pc:grpChg chg="add">
          <ac:chgData name="Carly Pettiona" userId="S::carly.pettiona@healingfoundation.org.au::8cfcf547-e567-4a67-ae5f-7d6e6196302b" providerId="AD" clId="Web-{A4B21E01-A599-28AC-B6C6-590821A7AD1B}" dt="2023-09-07T23:24:48.140" v="254"/>
          <ac:grpSpMkLst>
            <pc:docMk/>
            <pc:sldMk cId="1541366499" sldId="417"/>
            <ac:grpSpMk id="41" creationId="{D93FFF42-CA6E-200D-7BE6-05D88D3EC2F7}"/>
          </ac:grpSpMkLst>
        </pc:grpChg>
        <pc:grpChg chg="add">
          <ac:chgData name="Carly Pettiona" userId="S::carly.pettiona@healingfoundation.org.au::8cfcf547-e567-4a67-ae5f-7d6e6196302b" providerId="AD" clId="Web-{A4B21E01-A599-28AC-B6C6-590821A7AD1B}" dt="2023-09-07T23:25:08.046" v="255"/>
          <ac:grpSpMkLst>
            <pc:docMk/>
            <pc:sldMk cId="1541366499" sldId="417"/>
            <ac:grpSpMk id="42" creationId="{3EBAF09B-C90B-6DE6-AA35-6A446634120D}"/>
          </ac:grpSpMkLst>
        </pc:grpChg>
        <pc:grpChg chg="add">
          <ac:chgData name="Carly Pettiona" userId="S::carly.pettiona@healingfoundation.org.au::8cfcf547-e567-4a67-ae5f-7d6e6196302b" providerId="AD" clId="Web-{A4B21E01-A599-28AC-B6C6-590821A7AD1B}" dt="2023-09-07T23:25:27.984" v="259"/>
          <ac:grpSpMkLst>
            <pc:docMk/>
            <pc:sldMk cId="1541366499" sldId="417"/>
            <ac:grpSpMk id="43" creationId="{FDB6C848-A2B6-3679-BA54-51B72E403CA2}"/>
          </ac:grpSpMkLst>
        </pc:grpChg>
        <pc:grpChg chg="add">
          <ac:chgData name="Carly Pettiona" userId="S::carly.pettiona@healingfoundation.org.au::8cfcf547-e567-4a67-ae5f-7d6e6196302b" providerId="AD" clId="Web-{A4B21E01-A599-28AC-B6C6-590821A7AD1B}" dt="2023-09-07T23:25:33.344" v="260"/>
          <ac:grpSpMkLst>
            <pc:docMk/>
            <pc:sldMk cId="1541366499" sldId="417"/>
            <ac:grpSpMk id="44" creationId="{0072691C-5923-A9D6-C004-959A85C60043}"/>
          </ac:grpSpMkLst>
        </pc:grpChg>
        <pc:grpChg chg="add">
          <ac:chgData name="Carly Pettiona" userId="S::carly.pettiona@healingfoundation.org.au::8cfcf547-e567-4a67-ae5f-7d6e6196302b" providerId="AD" clId="Web-{A4B21E01-A599-28AC-B6C6-590821A7AD1B}" dt="2023-09-07T23:25:40.234" v="261"/>
          <ac:grpSpMkLst>
            <pc:docMk/>
            <pc:sldMk cId="1541366499" sldId="417"/>
            <ac:grpSpMk id="45" creationId="{8E8AAF07-A819-0B0B-8C27-95E681B5E9B3}"/>
          </ac:grpSpMkLst>
        </pc:grpChg>
        <pc:picChg chg="add del mod ord">
          <ac:chgData name="Carly Pettiona" userId="S::carly.pettiona@healingfoundation.org.au::8cfcf547-e567-4a67-ae5f-7d6e6196302b" providerId="AD" clId="Web-{A4B21E01-A599-28AC-B6C6-590821A7AD1B}" dt="2023-09-07T22:53:48.767" v="136"/>
          <ac:picMkLst>
            <pc:docMk/>
            <pc:sldMk cId="1541366499" sldId="417"/>
            <ac:picMk id="3" creationId="{FED7E759-1659-03D6-BDC7-7C640AF5A786}"/>
          </ac:picMkLst>
        </pc:picChg>
        <pc:picChg chg="add del mod ord">
          <ac:chgData name="Carly Pettiona" userId="S::carly.pettiona@healingfoundation.org.au::8cfcf547-e567-4a67-ae5f-7d6e6196302b" providerId="AD" clId="Web-{A4B21E01-A599-28AC-B6C6-590821A7AD1B}" dt="2023-09-07T22:53:50.158" v="137"/>
          <ac:picMkLst>
            <pc:docMk/>
            <pc:sldMk cId="1541366499" sldId="417"/>
            <ac:picMk id="8" creationId="{282405F4-F3C6-DBD3-699D-A35072D34A71}"/>
          </ac:picMkLst>
        </pc:picChg>
        <pc:picChg chg="add del mod">
          <ac:chgData name="Carly Pettiona" userId="S::carly.pettiona@healingfoundation.org.au::8cfcf547-e567-4a67-ae5f-7d6e6196302b" providerId="AD" clId="Web-{A4B21E01-A599-28AC-B6C6-590821A7AD1B}" dt="2023-09-07T22:53:47.315" v="135"/>
          <ac:picMkLst>
            <pc:docMk/>
            <pc:sldMk cId="1541366499" sldId="417"/>
            <ac:picMk id="11" creationId="{EF84E461-4924-AC9A-2C44-8C10317CD5B1}"/>
          </ac:picMkLst>
        </pc:picChg>
        <pc:picChg chg="add del mod">
          <ac:chgData name="Carly Pettiona" userId="S::carly.pettiona@healingfoundation.org.au::8cfcf547-e567-4a67-ae5f-7d6e6196302b" providerId="AD" clId="Web-{A4B21E01-A599-28AC-B6C6-590821A7AD1B}" dt="2023-09-07T22:51:37.920" v="125"/>
          <ac:picMkLst>
            <pc:docMk/>
            <pc:sldMk cId="1541366499" sldId="417"/>
            <ac:picMk id="20" creationId="{5E24C3C4-73D4-3CD4-D39F-2E42AFB331C0}"/>
          </ac:picMkLst>
        </pc:picChg>
        <pc:picChg chg="add del mod">
          <ac:chgData name="Carly Pettiona" userId="S::carly.pettiona@healingfoundation.org.au::8cfcf547-e567-4a67-ae5f-7d6e6196302b" providerId="AD" clId="Web-{A4B21E01-A599-28AC-B6C6-590821A7AD1B}" dt="2023-09-07T22:51:47.014" v="127"/>
          <ac:picMkLst>
            <pc:docMk/>
            <pc:sldMk cId="1541366499" sldId="417"/>
            <ac:picMk id="23" creationId="{8B7132B0-96F6-5B35-77DC-3F7C1190E395}"/>
          </ac:picMkLst>
        </pc:picChg>
        <pc:picChg chg="add del mod ord">
          <ac:chgData name="Carly Pettiona" userId="S::carly.pettiona@healingfoundation.org.au::8cfcf547-e567-4a67-ae5f-7d6e6196302b" providerId="AD" clId="Web-{A4B21E01-A599-28AC-B6C6-590821A7AD1B}" dt="2023-09-07T22:53:22.564" v="131"/>
          <ac:picMkLst>
            <pc:docMk/>
            <pc:sldMk cId="1541366499" sldId="417"/>
            <ac:picMk id="24" creationId="{B25DD663-77EE-60AF-7BF8-16344B44562A}"/>
          </ac:picMkLst>
        </pc:picChg>
        <pc:picChg chg="add del mod ord topLvl">
          <ac:chgData name="Carly Pettiona" userId="S::carly.pettiona@healingfoundation.org.au::8cfcf547-e567-4a67-ae5f-7d6e6196302b" providerId="AD" clId="Web-{A4B21E01-A599-28AC-B6C6-590821A7AD1B}" dt="2023-09-07T23:23:18.872" v="237"/>
          <ac:picMkLst>
            <pc:docMk/>
            <pc:sldMk cId="1541366499" sldId="417"/>
            <ac:picMk id="25" creationId="{DC72079D-F5F0-B84A-8D0C-D05CAB00608D}"/>
          </ac:picMkLst>
        </pc:picChg>
        <pc:picChg chg="add del mod ord topLvl">
          <ac:chgData name="Carly Pettiona" userId="S::carly.pettiona@healingfoundation.org.au::8cfcf547-e567-4a67-ae5f-7d6e6196302b" providerId="AD" clId="Web-{A4B21E01-A599-28AC-B6C6-590821A7AD1B}" dt="2023-09-07T23:22:58.059" v="230"/>
          <ac:picMkLst>
            <pc:docMk/>
            <pc:sldMk cId="1541366499" sldId="417"/>
            <ac:picMk id="26" creationId="{6054CDFA-5007-EE0B-3A94-910C09D151AF}"/>
          </ac:picMkLst>
        </pc:picChg>
        <pc:picChg chg="add del mod ord topLvl">
          <ac:chgData name="Carly Pettiona" userId="S::carly.pettiona@healingfoundation.org.au::8cfcf547-e567-4a67-ae5f-7d6e6196302b" providerId="AD" clId="Web-{A4B21E01-A599-28AC-B6C6-590821A7AD1B}" dt="2023-09-07T23:23:07.856" v="233"/>
          <ac:picMkLst>
            <pc:docMk/>
            <pc:sldMk cId="1541366499" sldId="417"/>
            <ac:picMk id="27" creationId="{8AE3EFE2-315F-4554-331F-DF16E93045AB}"/>
          </ac:picMkLst>
        </pc:picChg>
        <pc:picChg chg="add del mod ord topLvl">
          <ac:chgData name="Carly Pettiona" userId="S::carly.pettiona@healingfoundation.org.au::8cfcf547-e567-4a67-ae5f-7d6e6196302b" providerId="AD" clId="Web-{A4B21E01-A599-28AC-B6C6-590821A7AD1B}" dt="2023-09-07T23:23:34.528" v="242"/>
          <ac:picMkLst>
            <pc:docMk/>
            <pc:sldMk cId="1541366499" sldId="417"/>
            <ac:picMk id="28" creationId="{DB05D49F-39FA-BDFE-1BFC-9A1B604B4140}"/>
          </ac:picMkLst>
        </pc:picChg>
        <pc:picChg chg="add del mod ord topLvl">
          <ac:chgData name="Carly Pettiona" userId="S::carly.pettiona@healingfoundation.org.au::8cfcf547-e567-4a67-ae5f-7d6e6196302b" providerId="AD" clId="Web-{A4B21E01-A599-28AC-B6C6-590821A7AD1B}" dt="2023-09-07T23:23:44.200" v="246"/>
          <ac:picMkLst>
            <pc:docMk/>
            <pc:sldMk cId="1541366499" sldId="417"/>
            <ac:picMk id="29" creationId="{BAC8E876-5AA9-927F-CA4A-88A4097977BF}"/>
          </ac:picMkLst>
        </pc:picChg>
        <pc:picChg chg="add del mod">
          <ac:chgData name="Carly Pettiona" userId="S::carly.pettiona@healingfoundation.org.au::8cfcf547-e567-4a67-ae5f-7d6e6196302b" providerId="AD" clId="Web-{A4B21E01-A599-28AC-B6C6-590821A7AD1B}" dt="2023-09-07T23:22:37.074" v="222"/>
          <ac:picMkLst>
            <pc:docMk/>
            <pc:sldMk cId="1541366499" sldId="417"/>
            <ac:picMk id="35" creationId="{37A59ED6-7E4F-A439-9CFF-93633F564E61}"/>
          </ac:picMkLst>
        </pc:picChg>
        <pc:picChg chg="add mod ord">
          <ac:chgData name="Carly Pettiona" userId="S::carly.pettiona@healingfoundation.org.au::8cfcf547-e567-4a67-ae5f-7d6e6196302b" providerId="AD" clId="Web-{A4B21E01-A599-28AC-B6C6-590821A7AD1B}" dt="2023-09-07T23:23:32.794" v="241"/>
          <ac:picMkLst>
            <pc:docMk/>
            <pc:sldMk cId="1541366499" sldId="417"/>
            <ac:picMk id="36" creationId="{8D638B1B-6B63-3D79-2AD7-206C17DCAA18}"/>
          </ac:picMkLst>
        </pc:picChg>
        <pc:picChg chg="add mod ord">
          <ac:chgData name="Carly Pettiona" userId="S::carly.pettiona@healingfoundation.org.au::8cfcf547-e567-4a67-ae5f-7d6e6196302b" providerId="AD" clId="Web-{A4B21E01-A599-28AC-B6C6-590821A7AD1B}" dt="2023-09-07T23:23:29.591" v="240"/>
          <ac:picMkLst>
            <pc:docMk/>
            <pc:sldMk cId="1541366499" sldId="417"/>
            <ac:picMk id="37" creationId="{A67A4E7E-6633-50B0-1894-8F122A29AA74}"/>
          </ac:picMkLst>
        </pc:picChg>
        <pc:picChg chg="add mod ord">
          <ac:chgData name="Carly Pettiona" userId="S::carly.pettiona@healingfoundation.org.au::8cfcf547-e567-4a67-ae5f-7d6e6196302b" providerId="AD" clId="Web-{A4B21E01-A599-28AC-B6C6-590821A7AD1B}" dt="2023-09-07T23:25:21.156" v="256" actId="1076"/>
          <ac:picMkLst>
            <pc:docMk/>
            <pc:sldMk cId="1541366499" sldId="417"/>
            <ac:picMk id="38" creationId="{D9EB4466-0DBA-2EAA-670B-21B2F9BE805F}"/>
          </ac:picMkLst>
        </pc:picChg>
        <pc:picChg chg="add mod ord">
          <ac:chgData name="Carly Pettiona" userId="S::carly.pettiona@healingfoundation.org.au::8cfcf547-e567-4a67-ae5f-7d6e6196302b" providerId="AD" clId="Web-{A4B21E01-A599-28AC-B6C6-590821A7AD1B}" dt="2023-09-07T23:23:42.419" v="245"/>
          <ac:picMkLst>
            <pc:docMk/>
            <pc:sldMk cId="1541366499" sldId="417"/>
            <ac:picMk id="39" creationId="{DFED92AC-C57C-7ECF-F645-739EC4979B40}"/>
          </ac:picMkLst>
        </pc:picChg>
        <pc:picChg chg="add mod ord">
          <ac:chgData name="Carly Pettiona" userId="S::carly.pettiona@healingfoundation.org.au::8cfcf547-e567-4a67-ae5f-7d6e6196302b" providerId="AD" clId="Web-{A4B21E01-A599-28AC-B6C6-590821A7AD1B}" dt="2023-09-07T23:24:16.842" v="253" actId="1076"/>
          <ac:picMkLst>
            <pc:docMk/>
            <pc:sldMk cId="1541366499" sldId="417"/>
            <ac:picMk id="40" creationId="{E03CD301-C8CA-A6B7-057D-6918CFA346FA}"/>
          </ac:picMkLst>
        </pc:picChg>
      </pc:sldChg>
      <pc:sldChg chg="modNotes">
        <pc:chgData name="Carly Pettiona" userId="S::carly.pettiona@healingfoundation.org.au::8cfcf547-e567-4a67-ae5f-7d6e6196302b" providerId="AD" clId="Web-{A4B21E01-A599-28AC-B6C6-590821A7AD1B}" dt="2023-09-07T23:26:56.533" v="311"/>
        <pc:sldMkLst>
          <pc:docMk/>
          <pc:sldMk cId="2016420535" sldId="427"/>
        </pc:sldMkLst>
      </pc:sldChg>
      <pc:sldChg chg="modSp">
        <pc:chgData name="Carly Pettiona" userId="S::carly.pettiona@healingfoundation.org.au::8cfcf547-e567-4a67-ae5f-7d6e6196302b" providerId="AD" clId="Web-{A4B21E01-A599-28AC-B6C6-590821A7AD1B}" dt="2023-09-07T23:32:46.307" v="330" actId="688"/>
        <pc:sldMkLst>
          <pc:docMk/>
          <pc:sldMk cId="3970492126" sldId="432"/>
        </pc:sldMkLst>
        <pc:spChg chg="mod">
          <ac:chgData name="Carly Pettiona" userId="S::carly.pettiona@healingfoundation.org.au::8cfcf547-e567-4a67-ae5f-7d6e6196302b" providerId="AD" clId="Web-{A4B21E01-A599-28AC-B6C6-590821A7AD1B}" dt="2023-09-07T23:32:21.541" v="322" actId="1076"/>
          <ac:spMkLst>
            <pc:docMk/>
            <pc:sldMk cId="3970492126" sldId="432"/>
            <ac:spMk id="3" creationId="{D5077412-EDC6-D259-CA6C-9089B7700087}"/>
          </ac:spMkLst>
        </pc:spChg>
        <pc:picChg chg="mod">
          <ac:chgData name="Carly Pettiona" userId="S::carly.pettiona@healingfoundation.org.au::8cfcf547-e567-4a67-ae5f-7d6e6196302b" providerId="AD" clId="Web-{A4B21E01-A599-28AC-B6C6-590821A7AD1B}" dt="2023-09-07T23:32:30.807" v="326" actId="14100"/>
          <ac:picMkLst>
            <pc:docMk/>
            <pc:sldMk cId="3970492126" sldId="432"/>
            <ac:picMk id="14" creationId="{A365D14E-436D-6EAF-E692-FB591AEE1AAC}"/>
          </ac:picMkLst>
        </pc:picChg>
        <pc:picChg chg="mod">
          <ac:chgData name="Carly Pettiona" userId="S::carly.pettiona@healingfoundation.org.au::8cfcf547-e567-4a67-ae5f-7d6e6196302b" providerId="AD" clId="Web-{A4B21E01-A599-28AC-B6C6-590821A7AD1B}" dt="2023-09-07T23:32:46.307" v="330" actId="688"/>
          <ac:picMkLst>
            <pc:docMk/>
            <pc:sldMk cId="3970492126" sldId="432"/>
            <ac:picMk id="18" creationId="{E7C38A63-1787-9B8F-9B0A-FF2DD18A095E}"/>
          </ac:picMkLst>
        </pc:picChg>
        <pc:picChg chg="mod">
          <ac:chgData name="Carly Pettiona" userId="S::carly.pettiona@healingfoundation.org.au::8cfcf547-e567-4a67-ae5f-7d6e6196302b" providerId="AD" clId="Web-{A4B21E01-A599-28AC-B6C6-590821A7AD1B}" dt="2023-09-07T23:32:44.151" v="329" actId="688"/>
          <ac:picMkLst>
            <pc:docMk/>
            <pc:sldMk cId="3970492126" sldId="432"/>
            <ac:picMk id="25" creationId="{CB08B5B3-2CC8-932B-8A41-257C64696D63}"/>
          </ac:picMkLst>
        </pc:picChg>
      </pc:sldChg>
      <pc:sldChg chg="modSp">
        <pc:chgData name="Carly Pettiona" userId="S::carly.pettiona@healingfoundation.org.au::8cfcf547-e567-4a67-ae5f-7d6e6196302b" providerId="AD" clId="Web-{A4B21E01-A599-28AC-B6C6-590821A7AD1B}" dt="2023-09-07T23:33:11.167" v="333" actId="14100"/>
        <pc:sldMkLst>
          <pc:docMk/>
          <pc:sldMk cId="643977357" sldId="433"/>
        </pc:sldMkLst>
        <pc:spChg chg="mod">
          <ac:chgData name="Carly Pettiona" userId="S::carly.pettiona@healingfoundation.org.au::8cfcf547-e567-4a67-ae5f-7d6e6196302b" providerId="AD" clId="Web-{A4B21E01-A599-28AC-B6C6-590821A7AD1B}" dt="2023-09-07T23:33:11.167" v="333" actId="14100"/>
          <ac:spMkLst>
            <pc:docMk/>
            <pc:sldMk cId="643977357" sldId="433"/>
            <ac:spMk id="5" creationId="{166C9648-FC28-7275-F297-FB016F2CBF1A}"/>
          </ac:spMkLst>
        </pc:spChg>
      </pc:sldChg>
      <pc:sldChg chg="addSp delSp modSp delAnim">
        <pc:chgData name="Carly Pettiona" userId="S::carly.pettiona@healingfoundation.org.au::8cfcf547-e567-4a67-ae5f-7d6e6196302b" providerId="AD" clId="Web-{A4B21E01-A599-28AC-B6C6-590821A7AD1B}" dt="2023-09-08T00:30:43.680" v="380" actId="1076"/>
        <pc:sldMkLst>
          <pc:docMk/>
          <pc:sldMk cId="2791048713" sldId="437"/>
        </pc:sldMkLst>
        <pc:spChg chg="mod">
          <ac:chgData name="Carly Pettiona" userId="S::carly.pettiona@healingfoundation.org.au::8cfcf547-e567-4a67-ae5f-7d6e6196302b" providerId="AD" clId="Web-{A4B21E01-A599-28AC-B6C6-590821A7AD1B}" dt="2023-09-08T00:30:43.680" v="380" actId="1076"/>
          <ac:spMkLst>
            <pc:docMk/>
            <pc:sldMk cId="2791048713" sldId="437"/>
            <ac:spMk id="3" creationId="{9D523C6F-88DD-36C2-1504-1B80707FFB73}"/>
          </ac:spMkLst>
        </pc:spChg>
        <pc:spChg chg="mod">
          <ac:chgData name="Carly Pettiona" userId="S::carly.pettiona@healingfoundation.org.au::8cfcf547-e567-4a67-ae5f-7d6e6196302b" providerId="AD" clId="Web-{A4B21E01-A599-28AC-B6C6-590821A7AD1B}" dt="2023-09-08T00:30:38.993" v="379" actId="1076"/>
          <ac:spMkLst>
            <pc:docMk/>
            <pc:sldMk cId="2791048713" sldId="437"/>
            <ac:spMk id="4" creationId="{EE32F98A-CAF5-7597-C298-257EF27AFFAA}"/>
          </ac:spMkLst>
        </pc:spChg>
        <pc:spChg chg="del topLvl">
          <ac:chgData name="Carly Pettiona" userId="S::carly.pettiona@healingfoundation.org.au::8cfcf547-e567-4a67-ae5f-7d6e6196302b" providerId="AD" clId="Web-{A4B21E01-A599-28AC-B6C6-590821A7AD1B}" dt="2023-09-08T00:26:06.423" v="343"/>
          <ac:spMkLst>
            <pc:docMk/>
            <pc:sldMk cId="2791048713" sldId="437"/>
            <ac:spMk id="6" creationId="{0C3CEF2D-1DE7-8AAB-7203-A62DB9BE25C7}"/>
          </ac:spMkLst>
        </pc:spChg>
        <pc:spChg chg="mod topLvl">
          <ac:chgData name="Carly Pettiona" userId="S::carly.pettiona@healingfoundation.org.au::8cfcf547-e567-4a67-ae5f-7d6e6196302b" providerId="AD" clId="Web-{A4B21E01-A599-28AC-B6C6-590821A7AD1B}" dt="2023-09-08T00:30:35.930" v="378" actId="1076"/>
          <ac:spMkLst>
            <pc:docMk/>
            <pc:sldMk cId="2791048713" sldId="437"/>
            <ac:spMk id="7" creationId="{A2501829-3050-6C35-6D97-04C18689E766}"/>
          </ac:spMkLst>
        </pc:spChg>
        <pc:grpChg chg="del">
          <ac:chgData name="Carly Pettiona" userId="S::carly.pettiona@healingfoundation.org.au::8cfcf547-e567-4a67-ae5f-7d6e6196302b" providerId="AD" clId="Web-{A4B21E01-A599-28AC-B6C6-590821A7AD1B}" dt="2023-09-08T00:25:58.345" v="340"/>
          <ac:grpSpMkLst>
            <pc:docMk/>
            <pc:sldMk cId="2791048713" sldId="437"/>
            <ac:grpSpMk id="9" creationId="{BCA3C3A5-86F4-B06B-EA43-84C4CE5C20A2}"/>
          </ac:grpSpMkLst>
        </pc:grpChg>
        <pc:picChg chg="add del mod modCrop">
          <ac:chgData name="Carly Pettiona" userId="S::carly.pettiona@healingfoundation.org.au::8cfcf547-e567-4a67-ae5f-7d6e6196302b" providerId="AD" clId="Web-{A4B21E01-A599-28AC-B6C6-590821A7AD1B}" dt="2023-09-08T00:26:40.393" v="354"/>
          <ac:picMkLst>
            <pc:docMk/>
            <pc:sldMk cId="2791048713" sldId="437"/>
            <ac:picMk id="8" creationId="{05BC7999-5AE0-B4CB-516D-184910ED303A}"/>
          </ac:picMkLst>
        </pc:picChg>
        <pc:picChg chg="add del mod">
          <ac:chgData name="Carly Pettiona" userId="S::carly.pettiona@healingfoundation.org.au::8cfcf547-e567-4a67-ae5f-7d6e6196302b" providerId="AD" clId="Web-{A4B21E01-A599-28AC-B6C6-590821A7AD1B}" dt="2023-09-08T00:28:52.912" v="356"/>
          <ac:picMkLst>
            <pc:docMk/>
            <pc:sldMk cId="2791048713" sldId="437"/>
            <ac:picMk id="10" creationId="{78D2D2F0-71AD-6155-13FA-51D13914646F}"/>
          </ac:picMkLst>
        </pc:picChg>
        <pc:picChg chg="add mod ord">
          <ac:chgData name="Carly Pettiona" userId="S::carly.pettiona@healingfoundation.org.au::8cfcf547-e567-4a67-ae5f-7d6e6196302b" providerId="AD" clId="Web-{A4B21E01-A599-28AC-B6C6-590821A7AD1B}" dt="2023-09-08T00:30:18.039" v="373" actId="1076"/>
          <ac:picMkLst>
            <pc:docMk/>
            <pc:sldMk cId="2791048713" sldId="437"/>
            <ac:picMk id="11" creationId="{26365E37-C442-7A87-8583-4ADFEE7672A5}"/>
          </ac:picMkLst>
        </pc:picChg>
      </pc:sldChg>
    </pc:docChg>
  </pc:docChgLst>
  <pc:docChgLst>
    <pc:chgData name="Carly Pettiona" userId="S::carly.pettiona@healingfoundation.org.au::8cfcf547-e567-4a67-ae5f-7d6e6196302b" providerId="AD" clId="Web-{395DE63F-2A2D-A477-56B8-BE16DD47BD78}"/>
    <pc:docChg chg="modSld">
      <pc:chgData name="Carly Pettiona" userId="S::carly.pettiona@healingfoundation.org.au::8cfcf547-e567-4a67-ae5f-7d6e6196302b" providerId="AD" clId="Web-{395DE63F-2A2D-A477-56B8-BE16DD47BD78}" dt="2023-07-25T04:59:29.380" v="1" actId="20577"/>
      <pc:docMkLst>
        <pc:docMk/>
      </pc:docMkLst>
      <pc:sldChg chg="modSp">
        <pc:chgData name="Carly Pettiona" userId="S::carly.pettiona@healingfoundation.org.au::8cfcf547-e567-4a67-ae5f-7d6e6196302b" providerId="AD" clId="Web-{395DE63F-2A2D-A477-56B8-BE16DD47BD78}" dt="2023-07-25T04:59:29.380" v="1" actId="20577"/>
        <pc:sldMkLst>
          <pc:docMk/>
          <pc:sldMk cId="1008212083" sldId="392"/>
        </pc:sldMkLst>
        <pc:spChg chg="mod">
          <ac:chgData name="Carly Pettiona" userId="S::carly.pettiona@healingfoundation.org.au::8cfcf547-e567-4a67-ae5f-7d6e6196302b" providerId="AD" clId="Web-{395DE63F-2A2D-A477-56B8-BE16DD47BD78}" dt="2023-07-25T04:59:29.380" v="1" actId="20577"/>
          <ac:spMkLst>
            <pc:docMk/>
            <pc:sldMk cId="1008212083" sldId="392"/>
            <ac:spMk id="5" creationId="{1D0DFB20-AC56-A70F-BE57-312821FE351B}"/>
          </ac:spMkLst>
        </pc:spChg>
      </pc:sldChg>
    </pc:docChg>
  </pc:docChgLst>
  <pc:docChgLst>
    <pc:chgData name="Carly Pettiona" userId="S::carly.pettiona@healingfoundation.org.au::8cfcf547-e567-4a67-ae5f-7d6e6196302b" providerId="AD" clId="Web-{7D333757-81B2-9EE0-FC43-813B3E0B99F5}"/>
    <pc:docChg chg="addSld delSld modSld sldOrd">
      <pc:chgData name="Carly Pettiona" userId="S::carly.pettiona@healingfoundation.org.au::8cfcf547-e567-4a67-ae5f-7d6e6196302b" providerId="AD" clId="Web-{7D333757-81B2-9EE0-FC43-813B3E0B99F5}" dt="2023-09-11T06:34:48.950" v="774"/>
      <pc:docMkLst>
        <pc:docMk/>
      </pc:docMkLst>
      <pc:sldChg chg="modSp">
        <pc:chgData name="Carly Pettiona" userId="S::carly.pettiona@healingfoundation.org.au::8cfcf547-e567-4a67-ae5f-7d6e6196302b" providerId="AD" clId="Web-{7D333757-81B2-9EE0-FC43-813B3E0B99F5}" dt="2023-09-11T05:18:26.722" v="2" actId="20577"/>
        <pc:sldMkLst>
          <pc:docMk/>
          <pc:sldMk cId="243803033" sldId="341"/>
        </pc:sldMkLst>
        <pc:spChg chg="mod">
          <ac:chgData name="Carly Pettiona" userId="S::carly.pettiona@healingfoundation.org.au::8cfcf547-e567-4a67-ae5f-7d6e6196302b" providerId="AD" clId="Web-{7D333757-81B2-9EE0-FC43-813B3E0B99F5}" dt="2023-09-11T05:18:26.722" v="2" actId="20577"/>
          <ac:spMkLst>
            <pc:docMk/>
            <pc:sldMk cId="243803033" sldId="341"/>
            <ac:spMk id="8" creationId="{A4D8F16D-7E15-29DF-40AB-9AD496CB558C}"/>
          </ac:spMkLst>
        </pc:spChg>
      </pc:sldChg>
      <pc:sldChg chg="modSp">
        <pc:chgData name="Carly Pettiona" userId="S::carly.pettiona@healingfoundation.org.au::8cfcf547-e567-4a67-ae5f-7d6e6196302b" providerId="AD" clId="Web-{7D333757-81B2-9EE0-FC43-813B3E0B99F5}" dt="2023-09-11T05:31:45.097" v="184" actId="20577"/>
        <pc:sldMkLst>
          <pc:docMk/>
          <pc:sldMk cId="3474476569" sldId="346"/>
        </pc:sldMkLst>
        <pc:spChg chg="mod">
          <ac:chgData name="Carly Pettiona" userId="S::carly.pettiona@healingfoundation.org.au::8cfcf547-e567-4a67-ae5f-7d6e6196302b" providerId="AD" clId="Web-{7D333757-81B2-9EE0-FC43-813B3E0B99F5}" dt="2023-09-11T05:31:45.097" v="184" actId="20577"/>
          <ac:spMkLst>
            <pc:docMk/>
            <pc:sldMk cId="3474476569" sldId="346"/>
            <ac:spMk id="2" creationId="{E35BF03A-64DA-E35D-BD4E-2C6DCAB93EC2}"/>
          </ac:spMkLst>
        </pc:spChg>
      </pc:sldChg>
      <pc:sldChg chg="modSp">
        <pc:chgData name="Carly Pettiona" userId="S::carly.pettiona@healingfoundation.org.au::8cfcf547-e567-4a67-ae5f-7d6e6196302b" providerId="AD" clId="Web-{7D333757-81B2-9EE0-FC43-813B3E0B99F5}" dt="2023-09-11T05:51:06.921" v="363" actId="14100"/>
        <pc:sldMkLst>
          <pc:docMk/>
          <pc:sldMk cId="1008212083" sldId="392"/>
        </pc:sldMkLst>
        <pc:spChg chg="mod">
          <ac:chgData name="Carly Pettiona" userId="S::carly.pettiona@healingfoundation.org.au::8cfcf547-e567-4a67-ae5f-7d6e6196302b" providerId="AD" clId="Web-{7D333757-81B2-9EE0-FC43-813B3E0B99F5}" dt="2023-09-11T05:51:06.921" v="363" actId="14100"/>
          <ac:spMkLst>
            <pc:docMk/>
            <pc:sldMk cId="1008212083" sldId="392"/>
            <ac:spMk id="5" creationId="{1D0DFB20-AC56-A70F-BE57-312821FE351B}"/>
          </ac:spMkLst>
        </pc:spChg>
      </pc:sldChg>
      <pc:sldChg chg="addSp delSp modSp modNotes">
        <pc:chgData name="Carly Pettiona" userId="S::carly.pettiona@healingfoundation.org.au::8cfcf547-e567-4a67-ae5f-7d6e6196302b" providerId="AD" clId="Web-{7D333757-81B2-9EE0-FC43-813B3E0B99F5}" dt="2023-09-11T06:19:30.866" v="569"/>
        <pc:sldMkLst>
          <pc:docMk/>
          <pc:sldMk cId="1434699194" sldId="452"/>
        </pc:sldMkLst>
        <pc:spChg chg="mod">
          <ac:chgData name="Carly Pettiona" userId="S::carly.pettiona@healingfoundation.org.au::8cfcf547-e567-4a67-ae5f-7d6e6196302b" providerId="AD" clId="Web-{7D333757-81B2-9EE0-FC43-813B3E0B99F5}" dt="2023-09-11T06:07:54.663" v="566"/>
          <ac:spMkLst>
            <pc:docMk/>
            <pc:sldMk cId="1434699194" sldId="452"/>
            <ac:spMk id="5" creationId="{1D0DFB20-AC56-A70F-BE57-312821FE351B}"/>
          </ac:spMkLst>
        </pc:spChg>
        <pc:picChg chg="del">
          <ac:chgData name="Carly Pettiona" userId="S::carly.pettiona@healingfoundation.org.au::8cfcf547-e567-4a67-ae5f-7d6e6196302b" providerId="AD" clId="Web-{7D333757-81B2-9EE0-FC43-813B3E0B99F5}" dt="2023-09-11T06:07:32.709" v="558"/>
          <ac:picMkLst>
            <pc:docMk/>
            <pc:sldMk cId="1434699194" sldId="452"/>
            <ac:picMk id="3" creationId="{3BD0916C-E755-51F3-101F-28DDB20A9A04}"/>
          </ac:picMkLst>
        </pc:picChg>
        <pc:picChg chg="add mod">
          <ac:chgData name="Carly Pettiona" userId="S::carly.pettiona@healingfoundation.org.au::8cfcf547-e567-4a67-ae5f-7d6e6196302b" providerId="AD" clId="Web-{7D333757-81B2-9EE0-FC43-813B3E0B99F5}" dt="2023-09-11T06:07:39.975" v="562" actId="1076"/>
          <ac:picMkLst>
            <pc:docMk/>
            <pc:sldMk cId="1434699194" sldId="452"/>
            <ac:picMk id="4" creationId="{1F265C84-3809-0EC2-362E-B0E269DA1BAA}"/>
          </ac:picMkLst>
        </pc:picChg>
        <pc:picChg chg="add mod">
          <ac:chgData name="Carly Pettiona" userId="S::carly.pettiona@healingfoundation.org.au::8cfcf547-e567-4a67-ae5f-7d6e6196302b" providerId="AD" clId="Web-{7D333757-81B2-9EE0-FC43-813B3E0B99F5}" dt="2023-09-11T06:07:41.944" v="563" actId="1076"/>
          <ac:picMkLst>
            <pc:docMk/>
            <pc:sldMk cId="1434699194" sldId="452"/>
            <ac:picMk id="6" creationId="{B1A4193F-2F6C-41D6-7D1E-2DC67ED8D32A}"/>
          </ac:picMkLst>
        </pc:picChg>
        <pc:picChg chg="del">
          <ac:chgData name="Carly Pettiona" userId="S::carly.pettiona@healingfoundation.org.au::8cfcf547-e567-4a67-ae5f-7d6e6196302b" providerId="AD" clId="Web-{7D333757-81B2-9EE0-FC43-813B3E0B99F5}" dt="2023-09-11T06:07:32.709" v="557"/>
          <ac:picMkLst>
            <pc:docMk/>
            <pc:sldMk cId="1434699194" sldId="452"/>
            <ac:picMk id="7" creationId="{22B94942-0CBE-139C-72F4-41D68D7201AE}"/>
          </ac:picMkLst>
        </pc:picChg>
      </pc:sldChg>
      <pc:sldChg chg="addSp delSp modSp modNotes">
        <pc:chgData name="Carly Pettiona" userId="S::carly.pettiona@healingfoundation.org.au::8cfcf547-e567-4a67-ae5f-7d6e6196302b" providerId="AD" clId="Web-{7D333757-81B2-9EE0-FC43-813B3E0B99F5}" dt="2023-09-11T05:43:17.972" v="237"/>
        <pc:sldMkLst>
          <pc:docMk/>
          <pc:sldMk cId="4100747964" sldId="461"/>
        </pc:sldMkLst>
        <pc:spChg chg="add mod">
          <ac:chgData name="Carly Pettiona" userId="S::carly.pettiona@healingfoundation.org.au::8cfcf547-e567-4a67-ae5f-7d6e6196302b" providerId="AD" clId="Web-{7D333757-81B2-9EE0-FC43-813B3E0B99F5}" dt="2023-09-11T05:32:17.504" v="192" actId="14100"/>
          <ac:spMkLst>
            <pc:docMk/>
            <pc:sldMk cId="4100747964" sldId="461"/>
            <ac:spMk id="4" creationId="{C3CF44C0-7731-A590-7492-463ABCAA66B3}"/>
          </ac:spMkLst>
        </pc:spChg>
        <pc:spChg chg="del">
          <ac:chgData name="Carly Pettiona" userId="S::carly.pettiona@healingfoundation.org.au::8cfcf547-e567-4a67-ae5f-7d6e6196302b" providerId="AD" clId="Web-{7D333757-81B2-9EE0-FC43-813B3E0B99F5}" dt="2023-09-11T05:31:59.175" v="186"/>
          <ac:spMkLst>
            <pc:docMk/>
            <pc:sldMk cId="4100747964" sldId="461"/>
            <ac:spMk id="9" creationId="{A5011680-F8AE-5CC8-AFB7-DD7FA5D51C80}"/>
          </ac:spMkLst>
        </pc:spChg>
        <pc:picChg chg="del">
          <ac:chgData name="Carly Pettiona" userId="S::carly.pettiona@healingfoundation.org.au::8cfcf547-e567-4a67-ae5f-7d6e6196302b" providerId="AD" clId="Web-{7D333757-81B2-9EE0-FC43-813B3E0B99F5}" dt="2023-09-11T05:31:59.175" v="185"/>
          <ac:picMkLst>
            <pc:docMk/>
            <pc:sldMk cId="4100747964" sldId="461"/>
            <ac:picMk id="2" creationId="{76ED6FC2-B81F-0F32-EDD7-89DC393E7633}"/>
          </ac:picMkLst>
        </pc:picChg>
        <pc:picChg chg="add mod">
          <ac:chgData name="Carly Pettiona" userId="S::carly.pettiona@healingfoundation.org.au::8cfcf547-e567-4a67-ae5f-7d6e6196302b" providerId="AD" clId="Web-{7D333757-81B2-9EE0-FC43-813B3E0B99F5}" dt="2023-09-11T05:32:06.129" v="189" actId="1076"/>
          <ac:picMkLst>
            <pc:docMk/>
            <pc:sldMk cId="4100747964" sldId="461"/>
            <ac:picMk id="5" creationId="{A0B07023-E783-4E50-0C11-D85BD35BBC18}"/>
          </ac:picMkLst>
        </pc:picChg>
      </pc:sldChg>
      <pc:sldChg chg="del">
        <pc:chgData name="Carly Pettiona" userId="S::carly.pettiona@healingfoundation.org.au::8cfcf547-e567-4a67-ae5f-7d6e6196302b" providerId="AD" clId="Web-{7D333757-81B2-9EE0-FC43-813B3E0B99F5}" dt="2023-09-11T05:40:54.047" v="196"/>
        <pc:sldMkLst>
          <pc:docMk/>
          <pc:sldMk cId="4128525000" sldId="463"/>
        </pc:sldMkLst>
      </pc:sldChg>
      <pc:sldChg chg="addSp delSp modSp">
        <pc:chgData name="Carly Pettiona" userId="S::carly.pettiona@healingfoundation.org.au::8cfcf547-e567-4a67-ae5f-7d6e6196302b" providerId="AD" clId="Web-{7D333757-81B2-9EE0-FC43-813B3E0B99F5}" dt="2023-09-11T05:20:43.340" v="78"/>
        <pc:sldMkLst>
          <pc:docMk/>
          <pc:sldMk cId="621215857" sldId="479"/>
        </pc:sldMkLst>
        <pc:spChg chg="add del mod">
          <ac:chgData name="Carly Pettiona" userId="S::carly.pettiona@healingfoundation.org.au::8cfcf547-e567-4a67-ae5f-7d6e6196302b" providerId="AD" clId="Web-{7D333757-81B2-9EE0-FC43-813B3E0B99F5}" dt="2023-09-11T05:20:01.916" v="71"/>
          <ac:spMkLst>
            <pc:docMk/>
            <pc:sldMk cId="621215857" sldId="479"/>
            <ac:spMk id="4" creationId="{1D80EC97-513D-318C-17E4-AAAAE482FBA6}"/>
          </ac:spMkLst>
        </pc:spChg>
        <pc:spChg chg="add del">
          <ac:chgData name="Carly Pettiona" userId="S::carly.pettiona@healingfoundation.org.au::8cfcf547-e567-4a67-ae5f-7d6e6196302b" providerId="AD" clId="Web-{7D333757-81B2-9EE0-FC43-813B3E0B99F5}" dt="2023-09-11T05:20:43.340" v="78"/>
          <ac:spMkLst>
            <pc:docMk/>
            <pc:sldMk cId="621215857" sldId="479"/>
            <ac:spMk id="8" creationId="{1D80EC97-513D-318C-17E4-AAAAE482FBA6}"/>
          </ac:spMkLst>
        </pc:spChg>
        <pc:grpChg chg="mod">
          <ac:chgData name="Carly Pettiona" userId="S::carly.pettiona@healingfoundation.org.au::8cfcf547-e567-4a67-ae5f-7d6e6196302b" providerId="AD" clId="Web-{7D333757-81B2-9EE0-FC43-813B3E0B99F5}" dt="2023-09-11T05:20:12.369" v="76" actId="14100"/>
          <ac:grpSpMkLst>
            <pc:docMk/>
            <pc:sldMk cId="621215857" sldId="479"/>
            <ac:grpSpMk id="6" creationId="{B388F3D1-8D93-BD7C-B9D1-644EA283C099}"/>
          </ac:grpSpMkLst>
        </pc:grpChg>
        <pc:picChg chg="mod">
          <ac:chgData name="Carly Pettiona" userId="S::carly.pettiona@healingfoundation.org.au::8cfcf547-e567-4a67-ae5f-7d6e6196302b" providerId="AD" clId="Web-{7D333757-81B2-9EE0-FC43-813B3E0B99F5}" dt="2023-09-11T05:20:05.213" v="73" actId="1076"/>
          <ac:picMkLst>
            <pc:docMk/>
            <pc:sldMk cId="621215857" sldId="479"/>
            <ac:picMk id="7" creationId="{94D7173F-541D-D4BB-197A-464344C679B1}"/>
          </ac:picMkLst>
        </pc:picChg>
      </pc:sldChg>
      <pc:sldChg chg="del">
        <pc:chgData name="Carly Pettiona" userId="S::carly.pettiona@healingfoundation.org.au::8cfcf547-e567-4a67-ae5f-7d6e6196302b" providerId="AD" clId="Web-{7D333757-81B2-9EE0-FC43-813B3E0B99F5}" dt="2023-09-11T05:40:54.047" v="195"/>
        <pc:sldMkLst>
          <pc:docMk/>
          <pc:sldMk cId="2825526656" sldId="480"/>
        </pc:sldMkLst>
      </pc:sldChg>
      <pc:sldChg chg="del">
        <pc:chgData name="Carly Pettiona" userId="S::carly.pettiona@healingfoundation.org.au::8cfcf547-e567-4a67-ae5f-7d6e6196302b" providerId="AD" clId="Web-{7D333757-81B2-9EE0-FC43-813B3E0B99F5}" dt="2023-09-11T05:40:54.047" v="194"/>
        <pc:sldMkLst>
          <pc:docMk/>
          <pc:sldMk cId="3912527127" sldId="481"/>
        </pc:sldMkLst>
      </pc:sldChg>
      <pc:sldChg chg="del">
        <pc:chgData name="Carly Pettiona" userId="S::carly.pettiona@healingfoundation.org.au::8cfcf547-e567-4a67-ae5f-7d6e6196302b" providerId="AD" clId="Web-{7D333757-81B2-9EE0-FC43-813B3E0B99F5}" dt="2023-09-11T05:51:14.608" v="368"/>
        <pc:sldMkLst>
          <pc:docMk/>
          <pc:sldMk cId="1326355778" sldId="482"/>
        </pc:sldMkLst>
      </pc:sldChg>
      <pc:sldChg chg="del">
        <pc:chgData name="Carly Pettiona" userId="S::carly.pettiona@healingfoundation.org.au::8cfcf547-e567-4a67-ae5f-7d6e6196302b" providerId="AD" clId="Web-{7D333757-81B2-9EE0-FC43-813B3E0B99F5}" dt="2023-09-11T05:51:14.608" v="367"/>
        <pc:sldMkLst>
          <pc:docMk/>
          <pc:sldMk cId="1529921258" sldId="483"/>
        </pc:sldMkLst>
      </pc:sldChg>
      <pc:sldChg chg="del">
        <pc:chgData name="Carly Pettiona" userId="S::carly.pettiona@healingfoundation.org.au::8cfcf547-e567-4a67-ae5f-7d6e6196302b" providerId="AD" clId="Web-{7D333757-81B2-9EE0-FC43-813B3E0B99F5}" dt="2023-09-11T05:51:14.608" v="366"/>
        <pc:sldMkLst>
          <pc:docMk/>
          <pc:sldMk cId="867865998" sldId="484"/>
        </pc:sldMkLst>
      </pc:sldChg>
      <pc:sldChg chg="del">
        <pc:chgData name="Carly Pettiona" userId="S::carly.pettiona@healingfoundation.org.au::8cfcf547-e567-4a67-ae5f-7d6e6196302b" providerId="AD" clId="Web-{7D333757-81B2-9EE0-FC43-813B3E0B99F5}" dt="2023-09-11T05:51:14.608" v="365"/>
        <pc:sldMkLst>
          <pc:docMk/>
          <pc:sldMk cId="3563985755" sldId="485"/>
        </pc:sldMkLst>
      </pc:sldChg>
      <pc:sldChg chg="del">
        <pc:chgData name="Carly Pettiona" userId="S::carly.pettiona@healingfoundation.org.au::8cfcf547-e567-4a67-ae5f-7d6e6196302b" providerId="AD" clId="Web-{7D333757-81B2-9EE0-FC43-813B3E0B99F5}" dt="2023-09-11T05:51:14.608" v="364"/>
        <pc:sldMkLst>
          <pc:docMk/>
          <pc:sldMk cId="3390541814" sldId="486"/>
        </pc:sldMkLst>
      </pc:sldChg>
      <pc:sldChg chg="del">
        <pc:chgData name="Carly Pettiona" userId="S::carly.pettiona@healingfoundation.org.au::8cfcf547-e567-4a67-ae5f-7d6e6196302b" providerId="AD" clId="Web-{7D333757-81B2-9EE0-FC43-813B3E0B99F5}" dt="2023-09-11T06:19:51.195" v="575"/>
        <pc:sldMkLst>
          <pc:docMk/>
          <pc:sldMk cId="2592928752" sldId="487"/>
        </pc:sldMkLst>
      </pc:sldChg>
      <pc:sldChg chg="del">
        <pc:chgData name="Carly Pettiona" userId="S::carly.pettiona@healingfoundation.org.au::8cfcf547-e567-4a67-ae5f-7d6e6196302b" providerId="AD" clId="Web-{7D333757-81B2-9EE0-FC43-813B3E0B99F5}" dt="2023-09-11T06:19:51.195" v="574"/>
        <pc:sldMkLst>
          <pc:docMk/>
          <pc:sldMk cId="371566668" sldId="488"/>
        </pc:sldMkLst>
      </pc:sldChg>
      <pc:sldChg chg="del">
        <pc:chgData name="Carly Pettiona" userId="S::carly.pettiona@healingfoundation.org.au::8cfcf547-e567-4a67-ae5f-7d6e6196302b" providerId="AD" clId="Web-{7D333757-81B2-9EE0-FC43-813B3E0B99F5}" dt="2023-09-11T06:19:51.195" v="573"/>
        <pc:sldMkLst>
          <pc:docMk/>
          <pc:sldMk cId="694412214" sldId="489"/>
        </pc:sldMkLst>
      </pc:sldChg>
      <pc:sldChg chg="modSp">
        <pc:chgData name="Carly Pettiona" userId="S::carly.pettiona@healingfoundation.org.au::8cfcf547-e567-4a67-ae5f-7d6e6196302b" providerId="AD" clId="Web-{7D333757-81B2-9EE0-FC43-813B3E0B99F5}" dt="2023-09-11T06:27:24.221" v="663" actId="20577"/>
        <pc:sldMkLst>
          <pc:docMk/>
          <pc:sldMk cId="3906843054" sldId="490"/>
        </pc:sldMkLst>
        <pc:spChg chg="mod">
          <ac:chgData name="Carly Pettiona" userId="S::carly.pettiona@healingfoundation.org.au::8cfcf547-e567-4a67-ae5f-7d6e6196302b" providerId="AD" clId="Web-{7D333757-81B2-9EE0-FC43-813B3E0B99F5}" dt="2023-09-11T06:27:24.221" v="663" actId="20577"/>
          <ac:spMkLst>
            <pc:docMk/>
            <pc:sldMk cId="3906843054" sldId="490"/>
            <ac:spMk id="8" creationId="{08D9B0A6-23D4-AF68-9E83-4E158038B3EB}"/>
          </ac:spMkLst>
        </pc:spChg>
      </pc:sldChg>
      <pc:sldChg chg="del">
        <pc:chgData name="Carly Pettiona" userId="S::carly.pettiona@healingfoundation.org.au::8cfcf547-e567-4a67-ae5f-7d6e6196302b" providerId="AD" clId="Web-{7D333757-81B2-9EE0-FC43-813B3E0B99F5}" dt="2023-09-11T06:19:51.195" v="572"/>
        <pc:sldMkLst>
          <pc:docMk/>
          <pc:sldMk cId="3241078411" sldId="491"/>
        </pc:sldMkLst>
      </pc:sldChg>
      <pc:sldChg chg="del">
        <pc:chgData name="Carly Pettiona" userId="S::carly.pettiona@healingfoundation.org.au::8cfcf547-e567-4a67-ae5f-7d6e6196302b" providerId="AD" clId="Web-{7D333757-81B2-9EE0-FC43-813B3E0B99F5}" dt="2023-09-11T06:19:51.195" v="571"/>
        <pc:sldMkLst>
          <pc:docMk/>
          <pc:sldMk cId="2561714615" sldId="492"/>
        </pc:sldMkLst>
      </pc:sldChg>
      <pc:sldChg chg="del">
        <pc:chgData name="Carly Pettiona" userId="S::carly.pettiona@healingfoundation.org.au::8cfcf547-e567-4a67-ae5f-7d6e6196302b" providerId="AD" clId="Web-{7D333757-81B2-9EE0-FC43-813B3E0B99F5}" dt="2023-09-11T06:27:29.799" v="666"/>
        <pc:sldMkLst>
          <pc:docMk/>
          <pc:sldMk cId="2696526661" sldId="493"/>
        </pc:sldMkLst>
      </pc:sldChg>
      <pc:sldChg chg="del">
        <pc:chgData name="Carly Pettiona" userId="S::carly.pettiona@healingfoundation.org.au::8cfcf547-e567-4a67-ae5f-7d6e6196302b" providerId="AD" clId="Web-{7D333757-81B2-9EE0-FC43-813B3E0B99F5}" dt="2023-09-11T06:27:29.799" v="665"/>
        <pc:sldMkLst>
          <pc:docMk/>
          <pc:sldMk cId="143553114" sldId="494"/>
        </pc:sldMkLst>
      </pc:sldChg>
      <pc:sldChg chg="del">
        <pc:chgData name="Carly Pettiona" userId="S::carly.pettiona@healingfoundation.org.au::8cfcf547-e567-4a67-ae5f-7d6e6196302b" providerId="AD" clId="Web-{7D333757-81B2-9EE0-FC43-813B3E0B99F5}" dt="2023-09-11T06:27:29.799" v="664"/>
        <pc:sldMkLst>
          <pc:docMk/>
          <pc:sldMk cId="4069012161" sldId="495"/>
        </pc:sldMkLst>
      </pc:sldChg>
      <pc:sldChg chg="addSp delSp modSp new mod setBg modNotes">
        <pc:chgData name="Carly Pettiona" userId="S::carly.pettiona@healingfoundation.org.au::8cfcf547-e567-4a67-ae5f-7d6e6196302b" providerId="AD" clId="Web-{7D333757-81B2-9EE0-FC43-813B3E0B99F5}" dt="2023-09-11T05:29:52.375" v="182"/>
        <pc:sldMkLst>
          <pc:docMk/>
          <pc:sldMk cId="3500642438" sldId="496"/>
        </pc:sldMkLst>
        <pc:spChg chg="del">
          <ac:chgData name="Carly Pettiona" userId="S::carly.pettiona@healingfoundation.org.au::8cfcf547-e567-4a67-ae5f-7d6e6196302b" providerId="AD" clId="Web-{7D333757-81B2-9EE0-FC43-813B3E0B99F5}" dt="2023-09-11T05:22:05.517" v="83"/>
          <ac:spMkLst>
            <pc:docMk/>
            <pc:sldMk cId="3500642438" sldId="496"/>
            <ac:spMk id="2" creationId="{3BE150B8-D323-3A69-36C3-E6E2C1F8E36A}"/>
          </ac:spMkLst>
        </pc:spChg>
        <pc:spChg chg="del">
          <ac:chgData name="Carly Pettiona" userId="S::carly.pettiona@healingfoundation.org.au::8cfcf547-e567-4a67-ae5f-7d6e6196302b" providerId="AD" clId="Web-{7D333757-81B2-9EE0-FC43-813B3E0B99F5}" dt="2023-09-11T05:22:05.517" v="82"/>
          <ac:spMkLst>
            <pc:docMk/>
            <pc:sldMk cId="3500642438" sldId="496"/>
            <ac:spMk id="3" creationId="{C765116B-DA15-DE8B-B714-72CF0196BB2D}"/>
          </ac:spMkLst>
        </pc:spChg>
        <pc:spChg chg="add del">
          <ac:chgData name="Carly Pettiona" userId="S::carly.pettiona@healingfoundation.org.au::8cfcf547-e567-4a67-ae5f-7d6e6196302b" providerId="AD" clId="Web-{7D333757-81B2-9EE0-FC43-813B3E0B99F5}" dt="2023-09-11T05:22:02.892" v="81"/>
          <ac:spMkLst>
            <pc:docMk/>
            <pc:sldMk cId="3500642438" sldId="496"/>
            <ac:spMk id="4" creationId="{4497F5A8-8BEC-C9D2-C80E-4101E7ADFD0E}"/>
          </ac:spMkLst>
        </pc:spChg>
        <pc:spChg chg="add del">
          <ac:chgData name="Carly Pettiona" userId="S::carly.pettiona@healingfoundation.org.au::8cfcf547-e567-4a67-ae5f-7d6e6196302b" providerId="AD" clId="Web-{7D333757-81B2-9EE0-FC43-813B3E0B99F5}" dt="2023-09-11T05:22:02.892" v="81"/>
          <ac:spMkLst>
            <pc:docMk/>
            <pc:sldMk cId="3500642438" sldId="496"/>
            <ac:spMk id="5" creationId="{B594D977-F984-32A2-F602-19B44ED002CF}"/>
          </ac:spMkLst>
        </pc:spChg>
        <pc:spChg chg="add mod">
          <ac:chgData name="Carly Pettiona" userId="S::carly.pettiona@healingfoundation.org.au::8cfcf547-e567-4a67-ae5f-7d6e6196302b" providerId="AD" clId="Web-{7D333757-81B2-9EE0-FC43-813B3E0B99F5}" dt="2023-09-11T05:29:52.375" v="182"/>
          <ac:spMkLst>
            <pc:docMk/>
            <pc:sldMk cId="3500642438" sldId="496"/>
            <ac:spMk id="6" creationId="{4497F5A8-8BEC-C9D2-C80E-4101E7ADFD0E}"/>
          </ac:spMkLst>
        </pc:spChg>
        <pc:spChg chg="add mod">
          <ac:chgData name="Carly Pettiona" userId="S::carly.pettiona@healingfoundation.org.au::8cfcf547-e567-4a67-ae5f-7d6e6196302b" providerId="AD" clId="Web-{7D333757-81B2-9EE0-FC43-813B3E0B99F5}" dt="2023-09-11T05:29:52.375" v="182"/>
          <ac:spMkLst>
            <pc:docMk/>
            <pc:sldMk cId="3500642438" sldId="496"/>
            <ac:spMk id="7" creationId="{B594D977-F984-32A2-F602-19B44ED002CF}"/>
          </ac:spMkLst>
        </pc:spChg>
        <pc:spChg chg="add del">
          <ac:chgData name="Carly Pettiona" userId="S::carly.pettiona@healingfoundation.org.au::8cfcf547-e567-4a67-ae5f-7d6e6196302b" providerId="AD" clId="Web-{7D333757-81B2-9EE0-FC43-813B3E0B99F5}" dt="2023-09-11T05:29:52.375" v="182"/>
          <ac:spMkLst>
            <pc:docMk/>
            <pc:sldMk cId="3500642438" sldId="496"/>
            <ac:spMk id="12" creationId="{B95B9BA8-1D69-4796-85F5-B6D0BD52354B}"/>
          </ac:spMkLst>
        </pc:spChg>
        <pc:grpChg chg="add del">
          <ac:chgData name="Carly Pettiona" userId="S::carly.pettiona@healingfoundation.org.au::8cfcf547-e567-4a67-ae5f-7d6e6196302b" providerId="AD" clId="Web-{7D333757-81B2-9EE0-FC43-813B3E0B99F5}" dt="2023-09-11T05:29:52.375" v="182"/>
          <ac:grpSpMkLst>
            <pc:docMk/>
            <pc:sldMk cId="3500642438" sldId="496"/>
            <ac:grpSpMk id="14" creationId="{D44E3F87-3D58-4B03-86B2-15A5C5B9C964}"/>
          </ac:grpSpMkLst>
        </pc:grpChg>
        <pc:picChg chg="add mod">
          <ac:chgData name="Carly Pettiona" userId="S::carly.pettiona@healingfoundation.org.au::8cfcf547-e567-4a67-ae5f-7d6e6196302b" providerId="AD" clId="Web-{7D333757-81B2-9EE0-FC43-813B3E0B99F5}" dt="2023-09-11T05:29:52.375" v="182"/>
          <ac:picMkLst>
            <pc:docMk/>
            <pc:sldMk cId="3500642438" sldId="496"/>
            <ac:picMk id="2" creationId="{E3C369AF-CDCE-7A05-F241-FE316AB1B27A}"/>
          </ac:picMkLst>
        </pc:picChg>
      </pc:sldChg>
      <pc:sldChg chg="addSp modSp new modNotes">
        <pc:chgData name="Carly Pettiona" userId="S::carly.pettiona@healingfoundation.org.au::8cfcf547-e567-4a67-ae5f-7d6e6196302b" providerId="AD" clId="Web-{7D333757-81B2-9EE0-FC43-813B3E0B99F5}" dt="2023-09-11T05:57:57.961" v="461" actId="1076"/>
        <pc:sldMkLst>
          <pc:docMk/>
          <pc:sldMk cId="580422374" sldId="497"/>
        </pc:sldMkLst>
        <pc:spChg chg="add">
          <ac:chgData name="Carly Pettiona" userId="S::carly.pettiona@healingfoundation.org.au::8cfcf547-e567-4a67-ae5f-7d6e6196302b" providerId="AD" clId="Web-{7D333757-81B2-9EE0-FC43-813B3E0B99F5}" dt="2023-09-11T05:41:08.204" v="199"/>
          <ac:spMkLst>
            <pc:docMk/>
            <pc:sldMk cId="580422374" sldId="497"/>
            <ac:spMk id="2" creationId="{3DFF0E53-4A95-17EA-6AA8-631148249C8E}"/>
          </ac:spMkLst>
        </pc:spChg>
        <pc:spChg chg="add">
          <ac:chgData name="Carly Pettiona" userId="S::carly.pettiona@healingfoundation.org.au::8cfcf547-e567-4a67-ae5f-7d6e6196302b" providerId="AD" clId="Web-{7D333757-81B2-9EE0-FC43-813B3E0B99F5}" dt="2023-09-11T05:41:08.204" v="199"/>
          <ac:spMkLst>
            <pc:docMk/>
            <pc:sldMk cId="580422374" sldId="497"/>
            <ac:spMk id="3" creationId="{2E0D5665-46BA-1007-D2ED-0079807A6048}"/>
          </ac:spMkLst>
        </pc:spChg>
        <pc:spChg chg="add">
          <ac:chgData name="Carly Pettiona" userId="S::carly.pettiona@healingfoundation.org.au::8cfcf547-e567-4a67-ae5f-7d6e6196302b" providerId="AD" clId="Web-{7D333757-81B2-9EE0-FC43-813B3E0B99F5}" dt="2023-09-11T05:41:16.079" v="200"/>
          <ac:spMkLst>
            <pc:docMk/>
            <pc:sldMk cId="580422374" sldId="497"/>
            <ac:spMk id="4" creationId="{F3CBBBDB-559F-F04B-A4AF-CD64D263CDEB}"/>
          </ac:spMkLst>
        </pc:spChg>
        <pc:graphicFrameChg chg="add mod ord">
          <ac:chgData name="Carly Pettiona" userId="S::carly.pettiona@healingfoundation.org.au::8cfcf547-e567-4a67-ae5f-7d6e6196302b" providerId="AD" clId="Web-{7D333757-81B2-9EE0-FC43-813B3E0B99F5}" dt="2023-09-11T05:57:57.961" v="461" actId="1076"/>
          <ac:graphicFrameMkLst>
            <pc:docMk/>
            <pc:sldMk cId="580422374" sldId="497"/>
            <ac:graphicFrameMk id="6" creationId="{89C0E664-095C-AECB-5B06-C7D135CF7BA7}"/>
          </ac:graphicFrameMkLst>
        </pc:graphicFrameChg>
      </pc:sldChg>
      <pc:sldChg chg="addSp new modNotes">
        <pc:chgData name="Carly Pettiona" userId="S::carly.pettiona@healingfoundation.org.au::8cfcf547-e567-4a67-ae5f-7d6e6196302b" providerId="AD" clId="Web-{7D333757-81B2-9EE0-FC43-813B3E0B99F5}" dt="2023-09-11T05:44:13.255" v="256"/>
        <pc:sldMkLst>
          <pc:docMk/>
          <pc:sldMk cId="441319442" sldId="498"/>
        </pc:sldMkLst>
        <pc:spChg chg="add">
          <ac:chgData name="Carly Pettiona" userId="S::carly.pettiona@healingfoundation.org.au::8cfcf547-e567-4a67-ae5f-7d6e6196302b" providerId="AD" clId="Web-{7D333757-81B2-9EE0-FC43-813B3E0B99F5}" dt="2023-09-11T05:43:32.394" v="238"/>
          <ac:spMkLst>
            <pc:docMk/>
            <pc:sldMk cId="441319442" sldId="498"/>
            <ac:spMk id="2" creationId="{0C18FEC0-886F-04B4-8269-768C9324127C}"/>
          </ac:spMkLst>
        </pc:spChg>
        <pc:picChg chg="add">
          <ac:chgData name="Carly Pettiona" userId="S::carly.pettiona@healingfoundation.org.au::8cfcf547-e567-4a67-ae5f-7d6e6196302b" providerId="AD" clId="Web-{7D333757-81B2-9EE0-FC43-813B3E0B99F5}" dt="2023-09-11T05:43:32.394" v="238"/>
          <ac:picMkLst>
            <pc:docMk/>
            <pc:sldMk cId="441319442" sldId="498"/>
            <ac:picMk id="3" creationId="{14FE2420-0863-8DD0-0E77-0105E561E02D}"/>
          </ac:picMkLst>
        </pc:picChg>
      </pc:sldChg>
      <pc:sldChg chg="addSp delSp modSp new modNotes">
        <pc:chgData name="Carly Pettiona" userId="S::carly.pettiona@healingfoundation.org.au::8cfcf547-e567-4a67-ae5f-7d6e6196302b" providerId="AD" clId="Web-{7D333757-81B2-9EE0-FC43-813B3E0B99F5}" dt="2023-09-11T05:50:15.201" v="346" actId="1076"/>
        <pc:sldMkLst>
          <pc:docMk/>
          <pc:sldMk cId="3310059763" sldId="499"/>
        </pc:sldMkLst>
        <pc:spChg chg="add">
          <ac:chgData name="Carly Pettiona" userId="S::carly.pettiona@healingfoundation.org.au::8cfcf547-e567-4a67-ae5f-7d6e6196302b" providerId="AD" clId="Web-{7D333757-81B2-9EE0-FC43-813B3E0B99F5}" dt="2023-09-11T05:44:13.724" v="257"/>
          <ac:spMkLst>
            <pc:docMk/>
            <pc:sldMk cId="3310059763" sldId="499"/>
            <ac:spMk id="2" creationId="{AC460D20-5856-FBC0-1AB4-275AF850CE1A}"/>
          </ac:spMkLst>
        </pc:spChg>
        <pc:spChg chg="add del">
          <ac:chgData name="Carly Pettiona" userId="S::carly.pettiona@healingfoundation.org.au::8cfcf547-e567-4a67-ae5f-7d6e6196302b" providerId="AD" clId="Web-{7D333757-81B2-9EE0-FC43-813B3E0B99F5}" dt="2023-09-11T05:47:48.682" v="261"/>
          <ac:spMkLst>
            <pc:docMk/>
            <pc:sldMk cId="3310059763" sldId="499"/>
            <ac:spMk id="5" creationId="{2AA8126D-CD63-CA35-166A-B9B3080872BF}"/>
          </ac:spMkLst>
        </pc:spChg>
        <pc:spChg chg="add mod">
          <ac:chgData name="Carly Pettiona" userId="S::carly.pettiona@healingfoundation.org.au::8cfcf547-e567-4a67-ae5f-7d6e6196302b" providerId="AD" clId="Web-{7D333757-81B2-9EE0-FC43-813B3E0B99F5}" dt="2023-09-11T05:50:15.201" v="346" actId="1076"/>
          <ac:spMkLst>
            <pc:docMk/>
            <pc:sldMk cId="3310059763" sldId="499"/>
            <ac:spMk id="6" creationId="{45A924B3-8526-0EBA-D85A-032BE0E37656}"/>
          </ac:spMkLst>
        </pc:spChg>
        <pc:picChg chg="add del">
          <ac:chgData name="Carly Pettiona" userId="S::carly.pettiona@healingfoundation.org.au::8cfcf547-e567-4a67-ae5f-7d6e6196302b" providerId="AD" clId="Web-{7D333757-81B2-9EE0-FC43-813B3E0B99F5}" dt="2023-09-11T05:48:13.120" v="263"/>
          <ac:picMkLst>
            <pc:docMk/>
            <pc:sldMk cId="3310059763" sldId="499"/>
            <ac:picMk id="3" creationId="{D07DF253-8E50-F27B-2C5F-D204138D0643}"/>
          </ac:picMkLst>
        </pc:picChg>
        <pc:picChg chg="add mod">
          <ac:chgData name="Carly Pettiona" userId="S::carly.pettiona@healingfoundation.org.au::8cfcf547-e567-4a67-ae5f-7d6e6196302b" providerId="AD" clId="Web-{7D333757-81B2-9EE0-FC43-813B3E0B99F5}" dt="2023-09-11T05:49:08.683" v="273" actId="14100"/>
          <ac:picMkLst>
            <pc:docMk/>
            <pc:sldMk cId="3310059763" sldId="499"/>
            <ac:picMk id="4" creationId="{5AF373FF-938E-38EB-A2D5-AE23E76B2B15}"/>
          </ac:picMkLst>
        </pc:picChg>
      </pc:sldChg>
      <pc:sldChg chg="addSp new modNotes">
        <pc:chgData name="Carly Pettiona" userId="S::carly.pettiona@healingfoundation.org.au::8cfcf547-e567-4a67-ae5f-7d6e6196302b" providerId="AD" clId="Web-{7D333757-81B2-9EE0-FC43-813B3E0B99F5}" dt="2023-09-11T05:50:40.092" v="353"/>
        <pc:sldMkLst>
          <pc:docMk/>
          <pc:sldMk cId="4076049367" sldId="500"/>
        </pc:sldMkLst>
        <pc:spChg chg="add">
          <ac:chgData name="Carly Pettiona" userId="S::carly.pettiona@healingfoundation.org.au::8cfcf547-e567-4a67-ae5f-7d6e6196302b" providerId="AD" clId="Web-{7D333757-81B2-9EE0-FC43-813B3E0B99F5}" dt="2023-09-11T05:50:26.873" v="347"/>
          <ac:spMkLst>
            <pc:docMk/>
            <pc:sldMk cId="4076049367" sldId="500"/>
            <ac:spMk id="3" creationId="{E2B6C3D7-047D-1570-7A6B-D8C0963D3F4E}"/>
          </ac:spMkLst>
        </pc:spChg>
        <pc:picChg chg="add">
          <ac:chgData name="Carly Pettiona" userId="S::carly.pettiona@healingfoundation.org.au::8cfcf547-e567-4a67-ae5f-7d6e6196302b" providerId="AD" clId="Web-{7D333757-81B2-9EE0-FC43-813B3E0B99F5}" dt="2023-09-11T05:50:26.873" v="347"/>
          <ac:picMkLst>
            <pc:docMk/>
            <pc:sldMk cId="4076049367" sldId="500"/>
            <ac:picMk id="2" creationId="{D481EEA6-7D95-9CC8-6F6D-EE5810439F13}"/>
          </ac:picMkLst>
        </pc:picChg>
      </pc:sldChg>
      <pc:sldChg chg="addSp new modNotes">
        <pc:chgData name="Carly Pettiona" userId="S::carly.pettiona@healingfoundation.org.au::8cfcf547-e567-4a67-ae5f-7d6e6196302b" providerId="AD" clId="Web-{7D333757-81B2-9EE0-FC43-813B3E0B99F5}" dt="2023-09-11T05:52:05.984" v="387"/>
        <pc:sldMkLst>
          <pc:docMk/>
          <pc:sldMk cId="938887764" sldId="501"/>
        </pc:sldMkLst>
        <pc:spChg chg="add">
          <ac:chgData name="Carly Pettiona" userId="S::carly.pettiona@healingfoundation.org.au::8cfcf547-e567-4a67-ae5f-7d6e6196302b" providerId="AD" clId="Web-{7D333757-81B2-9EE0-FC43-813B3E0B99F5}" dt="2023-09-11T05:51:26.640" v="370"/>
          <ac:spMkLst>
            <pc:docMk/>
            <pc:sldMk cId="938887764" sldId="501"/>
            <ac:spMk id="2" creationId="{964E7C00-FD78-0368-ADC1-D128BDA67795}"/>
          </ac:spMkLst>
        </pc:spChg>
        <pc:picChg chg="add">
          <ac:chgData name="Carly Pettiona" userId="S::carly.pettiona@healingfoundation.org.au::8cfcf547-e567-4a67-ae5f-7d6e6196302b" providerId="AD" clId="Web-{7D333757-81B2-9EE0-FC43-813B3E0B99F5}" dt="2023-09-11T05:51:26.640" v="370"/>
          <ac:picMkLst>
            <pc:docMk/>
            <pc:sldMk cId="938887764" sldId="501"/>
            <ac:picMk id="3" creationId="{9364692A-E168-2303-FA9C-9D390D7C1C26}"/>
          </ac:picMkLst>
        </pc:picChg>
      </pc:sldChg>
      <pc:sldChg chg="addSp delSp modSp new modNotes">
        <pc:chgData name="Carly Pettiona" userId="S::carly.pettiona@healingfoundation.org.au::8cfcf547-e567-4a67-ae5f-7d6e6196302b" providerId="AD" clId="Web-{7D333757-81B2-9EE0-FC43-813B3E0B99F5}" dt="2023-09-11T05:53:31.299" v="402"/>
        <pc:sldMkLst>
          <pc:docMk/>
          <pc:sldMk cId="2027606127" sldId="502"/>
        </pc:sldMkLst>
        <pc:spChg chg="add">
          <ac:chgData name="Carly Pettiona" userId="S::carly.pettiona@healingfoundation.org.au::8cfcf547-e567-4a67-ae5f-7d6e6196302b" providerId="AD" clId="Web-{7D333757-81B2-9EE0-FC43-813B3E0B99F5}" dt="2023-09-11T05:52:17.844" v="390"/>
          <ac:spMkLst>
            <pc:docMk/>
            <pc:sldMk cId="2027606127" sldId="502"/>
            <ac:spMk id="2" creationId="{C71CB636-6C68-8805-82BC-8C0F9D131288}"/>
          </ac:spMkLst>
        </pc:spChg>
        <pc:spChg chg="add mod">
          <ac:chgData name="Carly Pettiona" userId="S::carly.pettiona@healingfoundation.org.au::8cfcf547-e567-4a67-ae5f-7d6e6196302b" providerId="AD" clId="Web-{7D333757-81B2-9EE0-FC43-813B3E0B99F5}" dt="2023-09-11T05:53:06.845" v="396" actId="1076"/>
          <ac:spMkLst>
            <pc:docMk/>
            <pc:sldMk cId="2027606127" sldId="502"/>
            <ac:spMk id="3" creationId="{52CAC005-5EAE-4230-4427-2746355AFB0D}"/>
          </ac:spMkLst>
        </pc:spChg>
        <pc:spChg chg="add del">
          <ac:chgData name="Carly Pettiona" userId="S::carly.pettiona@healingfoundation.org.au::8cfcf547-e567-4a67-ae5f-7d6e6196302b" providerId="AD" clId="Web-{7D333757-81B2-9EE0-FC43-813B3E0B99F5}" dt="2023-09-11T05:52:26.907" v="392"/>
          <ac:spMkLst>
            <pc:docMk/>
            <pc:sldMk cId="2027606127" sldId="502"/>
            <ac:spMk id="4" creationId="{C71CB636-6C68-8805-82BC-8C0F9D131288}"/>
          </ac:spMkLst>
        </pc:spChg>
        <pc:spChg chg="add del">
          <ac:chgData name="Carly Pettiona" userId="S::carly.pettiona@healingfoundation.org.au::8cfcf547-e567-4a67-ae5f-7d6e6196302b" providerId="AD" clId="Web-{7D333757-81B2-9EE0-FC43-813B3E0B99F5}" dt="2023-09-11T05:52:26.907" v="392"/>
          <ac:spMkLst>
            <pc:docMk/>
            <pc:sldMk cId="2027606127" sldId="502"/>
            <ac:spMk id="5" creationId="{52CAC005-5EAE-4230-4427-2746355AFB0D}"/>
          </ac:spMkLst>
        </pc:spChg>
        <pc:graphicFrameChg chg="add mod ord">
          <ac:chgData name="Carly Pettiona" userId="S::carly.pettiona@healingfoundation.org.au::8cfcf547-e567-4a67-ae5f-7d6e6196302b" providerId="AD" clId="Web-{7D333757-81B2-9EE0-FC43-813B3E0B99F5}" dt="2023-09-11T05:53:00.470" v="395"/>
          <ac:graphicFrameMkLst>
            <pc:docMk/>
            <pc:sldMk cId="2027606127" sldId="502"/>
            <ac:graphicFrameMk id="7" creationId="{756ACF72-57C6-1FDE-D7B6-F263EAD812BA}"/>
          </ac:graphicFrameMkLst>
        </pc:graphicFrameChg>
      </pc:sldChg>
      <pc:sldChg chg="addSp modSp new modNotes">
        <pc:chgData name="Carly Pettiona" userId="S::carly.pettiona@healingfoundation.org.au::8cfcf547-e567-4a67-ae5f-7d6e6196302b" providerId="AD" clId="Web-{7D333757-81B2-9EE0-FC43-813B3E0B99F5}" dt="2023-09-11T05:55:54.490" v="448"/>
        <pc:sldMkLst>
          <pc:docMk/>
          <pc:sldMk cId="707024794" sldId="503"/>
        </pc:sldMkLst>
        <pc:spChg chg="add mod">
          <ac:chgData name="Carly Pettiona" userId="S::carly.pettiona@healingfoundation.org.au::8cfcf547-e567-4a67-ae5f-7d6e6196302b" providerId="AD" clId="Web-{7D333757-81B2-9EE0-FC43-813B3E0B99F5}" dt="2023-09-11T05:54:08.628" v="420"/>
          <ac:spMkLst>
            <pc:docMk/>
            <pc:sldMk cId="707024794" sldId="503"/>
            <ac:spMk id="2" creationId="{B4490DCE-46F1-FB58-2B3D-DF20D6A3F07D}"/>
          </ac:spMkLst>
        </pc:spChg>
        <pc:picChg chg="add mod">
          <ac:chgData name="Carly Pettiona" userId="S::carly.pettiona@healingfoundation.org.au::8cfcf547-e567-4a67-ae5f-7d6e6196302b" providerId="AD" clId="Web-{7D333757-81B2-9EE0-FC43-813B3E0B99F5}" dt="2023-09-11T05:54:57.770" v="430" actId="1076"/>
          <ac:picMkLst>
            <pc:docMk/>
            <pc:sldMk cId="707024794" sldId="503"/>
            <ac:picMk id="3" creationId="{A7497326-47FD-2777-B7E4-994538EE3EEE}"/>
          </ac:picMkLst>
        </pc:picChg>
      </pc:sldChg>
      <pc:sldChg chg="addSp delSp modSp new modNotes">
        <pc:chgData name="Carly Pettiona" userId="S::carly.pettiona@healingfoundation.org.au::8cfcf547-e567-4a67-ae5f-7d6e6196302b" providerId="AD" clId="Web-{7D333757-81B2-9EE0-FC43-813B3E0B99F5}" dt="2023-09-11T06:06:56.271" v="547"/>
        <pc:sldMkLst>
          <pc:docMk/>
          <pc:sldMk cId="3017194831" sldId="504"/>
        </pc:sldMkLst>
        <pc:spChg chg="add">
          <ac:chgData name="Carly Pettiona" userId="S::carly.pettiona@healingfoundation.org.au::8cfcf547-e567-4a67-ae5f-7d6e6196302b" providerId="AD" clId="Web-{7D333757-81B2-9EE0-FC43-813B3E0B99F5}" dt="2023-09-11T05:56:55.257" v="458"/>
          <ac:spMkLst>
            <pc:docMk/>
            <pc:sldMk cId="3017194831" sldId="504"/>
            <ac:spMk id="2" creationId="{32C14883-3AAB-D056-3398-78FB96D8EF94}"/>
          </ac:spMkLst>
        </pc:spChg>
        <pc:spChg chg="add mod">
          <ac:chgData name="Carly Pettiona" userId="S::carly.pettiona@healingfoundation.org.au::8cfcf547-e567-4a67-ae5f-7d6e6196302b" providerId="AD" clId="Web-{7D333757-81B2-9EE0-FC43-813B3E0B99F5}" dt="2023-09-11T06:03:13.156" v="509" actId="20577"/>
          <ac:spMkLst>
            <pc:docMk/>
            <pc:sldMk cId="3017194831" sldId="504"/>
            <ac:spMk id="3" creationId="{AD6D16B5-CBE4-C3BB-95A2-4451AF65ED25}"/>
          </ac:spMkLst>
        </pc:spChg>
        <pc:graphicFrameChg chg="add mod modGraphic">
          <ac:chgData name="Carly Pettiona" userId="S::carly.pettiona@healingfoundation.org.au::8cfcf547-e567-4a67-ae5f-7d6e6196302b" providerId="AD" clId="Web-{7D333757-81B2-9EE0-FC43-813B3E0B99F5}" dt="2023-09-11T06:04:20.517" v="543" actId="1076"/>
          <ac:graphicFrameMkLst>
            <pc:docMk/>
            <pc:sldMk cId="3017194831" sldId="504"/>
            <ac:graphicFrameMk id="8" creationId="{8F43211F-9BBE-8B5C-29A2-07703FAA57A5}"/>
          </ac:graphicFrameMkLst>
        </pc:graphicFrameChg>
        <pc:picChg chg="add mod modCrop">
          <ac:chgData name="Carly Pettiona" userId="S::carly.pettiona@healingfoundation.org.au::8cfcf547-e567-4a67-ae5f-7d6e6196302b" providerId="AD" clId="Web-{7D333757-81B2-9EE0-FC43-813B3E0B99F5}" dt="2023-09-11T06:04:17.751" v="542" actId="688"/>
          <ac:picMkLst>
            <pc:docMk/>
            <pc:sldMk cId="3017194831" sldId="504"/>
            <ac:picMk id="4" creationId="{68A8BF15-5DCA-9095-2D11-315CA16DDC7A}"/>
          </ac:picMkLst>
        </pc:picChg>
        <pc:picChg chg="add del">
          <ac:chgData name="Carly Pettiona" userId="S::carly.pettiona@healingfoundation.org.au::8cfcf547-e567-4a67-ae5f-7d6e6196302b" providerId="AD" clId="Web-{7D333757-81B2-9EE0-FC43-813B3E0B99F5}" dt="2023-09-11T05:57:01.413" v="459"/>
          <ac:picMkLst>
            <pc:docMk/>
            <pc:sldMk cId="3017194831" sldId="504"/>
            <ac:picMk id="5" creationId="{E472445A-8357-19BF-9534-6D7210588A5F}"/>
          </ac:picMkLst>
        </pc:picChg>
        <pc:picChg chg="add del mod">
          <ac:chgData name="Carly Pettiona" userId="S::carly.pettiona@healingfoundation.org.au::8cfcf547-e567-4a67-ae5f-7d6e6196302b" providerId="AD" clId="Web-{7D333757-81B2-9EE0-FC43-813B3E0B99F5}" dt="2023-09-11T06:02:06.186" v="497"/>
          <ac:picMkLst>
            <pc:docMk/>
            <pc:sldMk cId="3017194831" sldId="504"/>
            <ac:picMk id="6" creationId="{B4CE1D52-3A29-2D0A-B027-C6BE78930228}"/>
          </ac:picMkLst>
        </pc:picChg>
      </pc:sldChg>
      <pc:sldChg chg="modSp add replId modNotes">
        <pc:chgData name="Carly Pettiona" userId="S::carly.pettiona@healingfoundation.org.au::8cfcf547-e567-4a67-ae5f-7d6e6196302b" providerId="AD" clId="Web-{7D333757-81B2-9EE0-FC43-813B3E0B99F5}" dt="2023-09-11T05:56:54.241" v="457"/>
        <pc:sldMkLst>
          <pc:docMk/>
          <pc:sldMk cId="4263995274" sldId="505"/>
        </pc:sldMkLst>
        <pc:spChg chg="mod">
          <ac:chgData name="Carly Pettiona" userId="S::carly.pettiona@healingfoundation.org.au::8cfcf547-e567-4a67-ae5f-7d6e6196302b" providerId="AD" clId="Web-{7D333757-81B2-9EE0-FC43-813B3E0B99F5}" dt="2023-09-11T05:56:15.928" v="453" actId="20577"/>
          <ac:spMkLst>
            <pc:docMk/>
            <pc:sldMk cId="4263995274" sldId="505"/>
            <ac:spMk id="2" creationId="{C71CB636-6C68-8805-82BC-8C0F9D131288}"/>
          </ac:spMkLst>
        </pc:spChg>
        <pc:spChg chg="mod">
          <ac:chgData name="Carly Pettiona" userId="S::carly.pettiona@healingfoundation.org.au::8cfcf547-e567-4a67-ae5f-7d6e6196302b" providerId="AD" clId="Web-{7D333757-81B2-9EE0-FC43-813B3E0B99F5}" dt="2023-09-11T05:56:09.724" v="451" actId="1076"/>
          <ac:spMkLst>
            <pc:docMk/>
            <pc:sldMk cId="4263995274" sldId="505"/>
            <ac:spMk id="3" creationId="{52CAC005-5EAE-4230-4427-2746355AFB0D}"/>
          </ac:spMkLst>
        </pc:spChg>
      </pc:sldChg>
      <pc:sldChg chg="delSp modSp add replId">
        <pc:chgData name="Carly Pettiona" userId="S::carly.pettiona@healingfoundation.org.au::8cfcf547-e567-4a67-ae5f-7d6e6196302b" providerId="AD" clId="Web-{7D333757-81B2-9EE0-FC43-813B3E0B99F5}" dt="2023-09-11T06:02:11.280" v="498"/>
        <pc:sldMkLst>
          <pc:docMk/>
          <pc:sldMk cId="3356781422" sldId="506"/>
        </pc:sldMkLst>
        <pc:spChg chg="del mod">
          <ac:chgData name="Carly Pettiona" userId="S::carly.pettiona@healingfoundation.org.au::8cfcf547-e567-4a67-ae5f-7d6e6196302b" providerId="AD" clId="Web-{7D333757-81B2-9EE0-FC43-813B3E0B99F5}" dt="2023-09-11T06:02:11.280" v="498"/>
          <ac:spMkLst>
            <pc:docMk/>
            <pc:sldMk cId="3356781422" sldId="506"/>
            <ac:spMk id="3" creationId="{2E0D5665-46BA-1007-D2ED-0079807A6048}"/>
          </ac:spMkLst>
        </pc:spChg>
        <pc:graphicFrameChg chg="mod modGraphic">
          <ac:chgData name="Carly Pettiona" userId="S::carly.pettiona@healingfoundation.org.au::8cfcf547-e567-4a67-ae5f-7d6e6196302b" providerId="AD" clId="Web-{7D333757-81B2-9EE0-FC43-813B3E0B99F5}" dt="2023-09-11T06:00:05.792" v="491" actId="1076"/>
          <ac:graphicFrameMkLst>
            <pc:docMk/>
            <pc:sldMk cId="3356781422" sldId="506"/>
            <ac:graphicFrameMk id="6" creationId="{89C0E664-095C-AECB-5B06-C7D135CF7BA7}"/>
          </ac:graphicFrameMkLst>
        </pc:graphicFrameChg>
      </pc:sldChg>
      <pc:sldChg chg="addSp new modNotes">
        <pc:chgData name="Carly Pettiona" userId="S::carly.pettiona@healingfoundation.org.au::8cfcf547-e567-4a67-ae5f-7d6e6196302b" providerId="AD" clId="Web-{7D333757-81B2-9EE0-FC43-813B3E0B99F5}" dt="2023-09-11T06:07:31.037" v="556"/>
        <pc:sldMkLst>
          <pc:docMk/>
          <pc:sldMk cId="3137921672" sldId="507"/>
        </pc:sldMkLst>
        <pc:spChg chg="add">
          <ac:chgData name="Carly Pettiona" userId="S::carly.pettiona@healingfoundation.org.au::8cfcf547-e567-4a67-ae5f-7d6e6196302b" providerId="AD" clId="Web-{7D333757-81B2-9EE0-FC43-813B3E0B99F5}" dt="2023-09-11T06:07:01.615" v="549"/>
          <ac:spMkLst>
            <pc:docMk/>
            <pc:sldMk cId="3137921672" sldId="507"/>
            <ac:spMk id="3" creationId="{ACA834EA-2D35-FB53-25E1-8F75B253EC08}"/>
          </ac:spMkLst>
        </pc:spChg>
        <pc:picChg chg="add">
          <ac:chgData name="Carly Pettiona" userId="S::carly.pettiona@healingfoundation.org.au::8cfcf547-e567-4a67-ae5f-7d6e6196302b" providerId="AD" clId="Web-{7D333757-81B2-9EE0-FC43-813B3E0B99F5}" dt="2023-09-11T06:07:01.615" v="549"/>
          <ac:picMkLst>
            <pc:docMk/>
            <pc:sldMk cId="3137921672" sldId="507"/>
            <ac:picMk id="2" creationId="{531C3982-DA88-251A-0677-D74A36EB7FAF}"/>
          </ac:picMkLst>
        </pc:picChg>
      </pc:sldChg>
      <pc:sldChg chg="addSp new modNotes">
        <pc:chgData name="Carly Pettiona" userId="S::carly.pettiona@healingfoundation.org.au::8cfcf547-e567-4a67-ae5f-7d6e6196302b" providerId="AD" clId="Web-{7D333757-81B2-9EE0-FC43-813B3E0B99F5}" dt="2023-09-11T06:20:27.852" v="596"/>
        <pc:sldMkLst>
          <pc:docMk/>
          <pc:sldMk cId="3253872636" sldId="508"/>
        </pc:sldMkLst>
        <pc:spChg chg="add">
          <ac:chgData name="Carly Pettiona" userId="S::carly.pettiona@healingfoundation.org.au::8cfcf547-e567-4a67-ae5f-7d6e6196302b" providerId="AD" clId="Web-{7D333757-81B2-9EE0-FC43-813B3E0B99F5}" dt="2023-09-11T06:20:00.867" v="578"/>
          <ac:spMkLst>
            <pc:docMk/>
            <pc:sldMk cId="3253872636" sldId="508"/>
            <ac:spMk id="2" creationId="{8666C96B-1FBD-8AEA-61DC-16B302817E90}"/>
          </ac:spMkLst>
        </pc:spChg>
        <pc:picChg chg="add">
          <ac:chgData name="Carly Pettiona" userId="S::carly.pettiona@healingfoundation.org.au::8cfcf547-e567-4a67-ae5f-7d6e6196302b" providerId="AD" clId="Web-{7D333757-81B2-9EE0-FC43-813B3E0B99F5}" dt="2023-09-11T06:20:00.867" v="578"/>
          <ac:picMkLst>
            <pc:docMk/>
            <pc:sldMk cId="3253872636" sldId="508"/>
            <ac:picMk id="3" creationId="{C4E83ECA-8108-B46D-369C-892228F9B1CF}"/>
          </ac:picMkLst>
        </pc:picChg>
      </pc:sldChg>
      <pc:sldChg chg="addSp new modNotes">
        <pc:chgData name="Carly Pettiona" userId="S::carly.pettiona@healingfoundation.org.au::8cfcf547-e567-4a67-ae5f-7d6e6196302b" providerId="AD" clId="Web-{7D333757-81B2-9EE0-FC43-813B3E0B99F5}" dt="2023-09-11T06:21:19.853" v="602"/>
        <pc:sldMkLst>
          <pc:docMk/>
          <pc:sldMk cId="3563903473" sldId="509"/>
        </pc:sldMkLst>
        <pc:spChg chg="add">
          <ac:chgData name="Carly Pettiona" userId="S::carly.pettiona@healingfoundation.org.au::8cfcf547-e567-4a67-ae5f-7d6e6196302b" providerId="AD" clId="Web-{7D333757-81B2-9EE0-FC43-813B3E0B99F5}" dt="2023-09-11T06:20:36.055" v="597"/>
          <ac:spMkLst>
            <pc:docMk/>
            <pc:sldMk cId="3563903473" sldId="509"/>
            <ac:spMk id="2" creationId="{5239A15F-3A61-8598-1DAF-95DBF87898C6}"/>
          </ac:spMkLst>
        </pc:spChg>
        <pc:picChg chg="add">
          <ac:chgData name="Carly Pettiona" userId="S::carly.pettiona@healingfoundation.org.au::8cfcf547-e567-4a67-ae5f-7d6e6196302b" providerId="AD" clId="Web-{7D333757-81B2-9EE0-FC43-813B3E0B99F5}" dt="2023-09-11T06:20:36.055" v="597"/>
          <ac:picMkLst>
            <pc:docMk/>
            <pc:sldMk cId="3563903473" sldId="509"/>
            <ac:picMk id="3" creationId="{1B5E09AD-7ED1-33E9-6CB1-1F04D1FBE59D}"/>
          </ac:picMkLst>
        </pc:picChg>
      </pc:sldChg>
      <pc:sldChg chg="addSp modSp new modNotes">
        <pc:chgData name="Carly Pettiona" userId="S::carly.pettiona@healingfoundation.org.au::8cfcf547-e567-4a67-ae5f-7d6e6196302b" providerId="AD" clId="Web-{7D333757-81B2-9EE0-FC43-813B3E0B99F5}" dt="2023-09-11T06:22:28.230" v="619" actId="1076"/>
        <pc:sldMkLst>
          <pc:docMk/>
          <pc:sldMk cId="2040501606" sldId="510"/>
        </pc:sldMkLst>
        <pc:spChg chg="add">
          <ac:chgData name="Carly Pettiona" userId="S::carly.pettiona@healingfoundation.org.au::8cfcf547-e567-4a67-ae5f-7d6e6196302b" providerId="AD" clId="Web-{7D333757-81B2-9EE0-FC43-813B3E0B99F5}" dt="2023-09-11T06:21:22.338" v="603"/>
          <ac:spMkLst>
            <pc:docMk/>
            <pc:sldMk cId="2040501606" sldId="510"/>
            <ac:spMk id="2" creationId="{FFD3F9D0-5775-C20A-EB80-74EF54B14A0B}"/>
          </ac:spMkLst>
        </pc:spChg>
        <pc:picChg chg="add mod">
          <ac:chgData name="Carly Pettiona" userId="S::carly.pettiona@healingfoundation.org.au::8cfcf547-e567-4a67-ae5f-7d6e6196302b" providerId="AD" clId="Web-{7D333757-81B2-9EE0-FC43-813B3E0B99F5}" dt="2023-09-11T06:22:28.230" v="619" actId="1076"/>
          <ac:picMkLst>
            <pc:docMk/>
            <pc:sldMk cId="2040501606" sldId="510"/>
            <ac:picMk id="3" creationId="{0ED8C904-CEBA-E273-F69E-92C209559CA9}"/>
          </ac:picMkLst>
        </pc:picChg>
      </pc:sldChg>
      <pc:sldChg chg="addSp new modNotes">
        <pc:chgData name="Carly Pettiona" userId="S::carly.pettiona@healingfoundation.org.au::8cfcf547-e567-4a67-ae5f-7d6e6196302b" providerId="AD" clId="Web-{7D333757-81B2-9EE0-FC43-813B3E0B99F5}" dt="2023-09-11T06:25:15.828" v="650"/>
        <pc:sldMkLst>
          <pc:docMk/>
          <pc:sldMk cId="1671196555" sldId="511"/>
        </pc:sldMkLst>
        <pc:spChg chg="add">
          <ac:chgData name="Carly Pettiona" userId="S::carly.pettiona@healingfoundation.org.au::8cfcf547-e567-4a67-ae5f-7d6e6196302b" providerId="AD" clId="Web-{7D333757-81B2-9EE0-FC43-813B3E0B99F5}" dt="2023-09-11T06:22:48.152" v="621"/>
          <ac:spMkLst>
            <pc:docMk/>
            <pc:sldMk cId="1671196555" sldId="511"/>
            <ac:spMk id="2" creationId="{C1688D6A-C234-580E-BD9B-F8E5459A4AEE}"/>
          </ac:spMkLst>
        </pc:spChg>
        <pc:spChg chg="add">
          <ac:chgData name="Carly Pettiona" userId="S::carly.pettiona@healingfoundation.org.au::8cfcf547-e567-4a67-ae5f-7d6e6196302b" providerId="AD" clId="Web-{7D333757-81B2-9EE0-FC43-813B3E0B99F5}" dt="2023-09-11T06:22:48.152" v="621"/>
          <ac:spMkLst>
            <pc:docMk/>
            <pc:sldMk cId="1671196555" sldId="511"/>
            <ac:spMk id="3" creationId="{1FC6D08F-BF8A-C36E-8ED2-301591BFAE5C}"/>
          </ac:spMkLst>
        </pc:spChg>
        <pc:spChg chg="add">
          <ac:chgData name="Carly Pettiona" userId="S::carly.pettiona@healingfoundation.org.au::8cfcf547-e567-4a67-ae5f-7d6e6196302b" providerId="AD" clId="Web-{7D333757-81B2-9EE0-FC43-813B3E0B99F5}" dt="2023-09-11T06:22:48.152" v="621"/>
          <ac:spMkLst>
            <pc:docMk/>
            <pc:sldMk cId="1671196555" sldId="511"/>
            <ac:spMk id="4" creationId="{BB373284-03DF-70FF-003E-41C54F7D5FAF}"/>
          </ac:spMkLst>
        </pc:spChg>
      </pc:sldChg>
      <pc:sldChg chg="addSp new modNotes">
        <pc:chgData name="Carly Pettiona" userId="S::carly.pettiona@healingfoundation.org.au::8cfcf547-e567-4a67-ae5f-7d6e6196302b" providerId="AD" clId="Web-{7D333757-81B2-9EE0-FC43-813B3E0B99F5}" dt="2023-09-11T06:25:21.578" v="652"/>
        <pc:sldMkLst>
          <pc:docMk/>
          <pc:sldMk cId="463936941" sldId="512"/>
        </pc:sldMkLst>
        <pc:spChg chg="add">
          <ac:chgData name="Carly Pettiona" userId="S::carly.pettiona@healingfoundation.org.au::8cfcf547-e567-4a67-ae5f-7d6e6196302b" providerId="AD" clId="Web-{7D333757-81B2-9EE0-FC43-813B3E0B99F5}" dt="2023-09-11T06:25:16.296" v="651"/>
          <ac:spMkLst>
            <pc:docMk/>
            <pc:sldMk cId="463936941" sldId="512"/>
            <ac:spMk id="2" creationId="{ECC62695-97D7-4674-3C10-9DAD8FAB31F0}"/>
          </ac:spMkLst>
        </pc:spChg>
        <pc:spChg chg="add">
          <ac:chgData name="Carly Pettiona" userId="S::carly.pettiona@healingfoundation.org.au::8cfcf547-e567-4a67-ae5f-7d6e6196302b" providerId="AD" clId="Web-{7D333757-81B2-9EE0-FC43-813B3E0B99F5}" dt="2023-09-11T06:25:16.296" v="651"/>
          <ac:spMkLst>
            <pc:docMk/>
            <pc:sldMk cId="463936941" sldId="512"/>
            <ac:spMk id="3" creationId="{2ACA29EE-830E-5F21-9408-5C7C2AA411CE}"/>
          </ac:spMkLst>
        </pc:spChg>
        <pc:spChg chg="add">
          <ac:chgData name="Carly Pettiona" userId="S::carly.pettiona@healingfoundation.org.au::8cfcf547-e567-4a67-ae5f-7d6e6196302b" providerId="AD" clId="Web-{7D333757-81B2-9EE0-FC43-813B3E0B99F5}" dt="2023-09-11T06:25:16.296" v="651"/>
          <ac:spMkLst>
            <pc:docMk/>
            <pc:sldMk cId="463936941" sldId="512"/>
            <ac:spMk id="4" creationId="{6D83F295-6F42-BB22-5339-7AE063967947}"/>
          </ac:spMkLst>
        </pc:spChg>
      </pc:sldChg>
      <pc:sldChg chg="addSp new modNotes">
        <pc:chgData name="Carly Pettiona" userId="S::carly.pettiona@healingfoundation.org.au::8cfcf547-e567-4a67-ae5f-7d6e6196302b" providerId="AD" clId="Web-{7D333757-81B2-9EE0-FC43-813B3E0B99F5}" dt="2023-09-11T06:25:46.063" v="657"/>
        <pc:sldMkLst>
          <pc:docMk/>
          <pc:sldMk cId="3279664471" sldId="513"/>
        </pc:sldMkLst>
        <pc:spChg chg="add">
          <ac:chgData name="Carly Pettiona" userId="S::carly.pettiona@healingfoundation.org.au::8cfcf547-e567-4a67-ae5f-7d6e6196302b" providerId="AD" clId="Web-{7D333757-81B2-9EE0-FC43-813B3E0B99F5}" dt="2023-09-11T06:25:29.828" v="653"/>
          <ac:spMkLst>
            <pc:docMk/>
            <pc:sldMk cId="3279664471" sldId="513"/>
            <ac:spMk id="2" creationId="{8FC64C80-E386-6BD1-6581-2E2CCF51A1C3}"/>
          </ac:spMkLst>
        </pc:spChg>
        <pc:spChg chg="add">
          <ac:chgData name="Carly Pettiona" userId="S::carly.pettiona@healingfoundation.org.au::8cfcf547-e567-4a67-ae5f-7d6e6196302b" providerId="AD" clId="Web-{7D333757-81B2-9EE0-FC43-813B3E0B99F5}" dt="2023-09-11T06:25:29.828" v="653"/>
          <ac:spMkLst>
            <pc:docMk/>
            <pc:sldMk cId="3279664471" sldId="513"/>
            <ac:spMk id="3" creationId="{127668B6-9F3D-4F37-2D9F-C112444004D3}"/>
          </ac:spMkLst>
        </pc:spChg>
      </pc:sldChg>
      <pc:sldChg chg="addSp new modNotes">
        <pc:chgData name="Carly Pettiona" userId="S::carly.pettiona@healingfoundation.org.au::8cfcf547-e567-4a67-ae5f-7d6e6196302b" providerId="AD" clId="Web-{7D333757-81B2-9EE0-FC43-813B3E0B99F5}" dt="2023-09-11T06:27:16.033" v="660"/>
        <pc:sldMkLst>
          <pc:docMk/>
          <pc:sldMk cId="1548176567" sldId="514"/>
        </pc:sldMkLst>
        <pc:spChg chg="add">
          <ac:chgData name="Carly Pettiona" userId="S::carly.pettiona@healingfoundation.org.au::8cfcf547-e567-4a67-ae5f-7d6e6196302b" providerId="AD" clId="Web-{7D333757-81B2-9EE0-FC43-813B3E0B99F5}" dt="2023-09-11T06:25:52.844" v="658"/>
          <ac:spMkLst>
            <pc:docMk/>
            <pc:sldMk cId="1548176567" sldId="514"/>
            <ac:spMk id="3" creationId="{CD8C7362-C99F-7A25-FED0-85F2FC87153B}"/>
          </ac:spMkLst>
        </pc:spChg>
        <pc:picChg chg="add">
          <ac:chgData name="Carly Pettiona" userId="S::carly.pettiona@healingfoundation.org.au::8cfcf547-e567-4a67-ae5f-7d6e6196302b" providerId="AD" clId="Web-{7D333757-81B2-9EE0-FC43-813B3E0B99F5}" dt="2023-09-11T06:25:52.844" v="658"/>
          <ac:picMkLst>
            <pc:docMk/>
            <pc:sldMk cId="1548176567" sldId="514"/>
            <ac:picMk id="2" creationId="{DBC25FE4-0CF7-4507-156E-5795026645BD}"/>
          </ac:picMkLst>
        </pc:picChg>
      </pc:sldChg>
      <pc:sldChg chg="new del">
        <pc:chgData name="Carly Pettiona" userId="S::carly.pettiona@healingfoundation.org.au::8cfcf547-e567-4a67-ae5f-7d6e6196302b" providerId="AD" clId="Web-{7D333757-81B2-9EE0-FC43-813B3E0B99F5}" dt="2023-09-11T06:27:16.799" v="661"/>
        <pc:sldMkLst>
          <pc:docMk/>
          <pc:sldMk cId="2647863235" sldId="515"/>
        </pc:sldMkLst>
      </pc:sldChg>
      <pc:sldChg chg="addSp new modNotes">
        <pc:chgData name="Carly Pettiona" userId="S::carly.pettiona@healingfoundation.org.au::8cfcf547-e567-4a67-ae5f-7d6e6196302b" providerId="AD" clId="Web-{7D333757-81B2-9EE0-FC43-813B3E0B99F5}" dt="2023-09-11T06:28:16.113" v="686"/>
        <pc:sldMkLst>
          <pc:docMk/>
          <pc:sldMk cId="4146370196" sldId="515"/>
        </pc:sldMkLst>
        <pc:spChg chg="add">
          <ac:chgData name="Carly Pettiona" userId="S::carly.pettiona@healingfoundation.org.au::8cfcf547-e567-4a67-ae5f-7d6e6196302b" providerId="AD" clId="Web-{7D333757-81B2-9EE0-FC43-813B3E0B99F5}" dt="2023-09-11T06:27:40.643" v="669"/>
          <ac:spMkLst>
            <pc:docMk/>
            <pc:sldMk cId="4146370196" sldId="515"/>
            <ac:spMk id="2" creationId="{DCC788A9-3CE3-0BE1-F734-5AB059AAF679}"/>
          </ac:spMkLst>
        </pc:spChg>
        <pc:picChg chg="add">
          <ac:chgData name="Carly Pettiona" userId="S::carly.pettiona@healingfoundation.org.au::8cfcf547-e567-4a67-ae5f-7d6e6196302b" providerId="AD" clId="Web-{7D333757-81B2-9EE0-FC43-813B3E0B99F5}" dt="2023-09-11T06:27:40.643" v="669"/>
          <ac:picMkLst>
            <pc:docMk/>
            <pc:sldMk cId="4146370196" sldId="515"/>
            <ac:picMk id="3" creationId="{B5F79A07-CD5A-FACC-23FF-D6013B00FA88}"/>
          </ac:picMkLst>
        </pc:picChg>
      </pc:sldChg>
      <pc:sldChg chg="addSp new modNotes">
        <pc:chgData name="Carly Pettiona" userId="S::carly.pettiona@healingfoundation.org.au::8cfcf547-e567-4a67-ae5f-7d6e6196302b" providerId="AD" clId="Web-{7D333757-81B2-9EE0-FC43-813B3E0B99F5}" dt="2023-09-11T06:28:43.395" v="706"/>
        <pc:sldMkLst>
          <pc:docMk/>
          <pc:sldMk cId="1625189344" sldId="516"/>
        </pc:sldMkLst>
        <pc:spChg chg="add">
          <ac:chgData name="Carly Pettiona" userId="S::carly.pettiona@healingfoundation.org.au::8cfcf547-e567-4a67-ae5f-7d6e6196302b" providerId="AD" clId="Web-{7D333757-81B2-9EE0-FC43-813B3E0B99F5}" dt="2023-09-11T06:28:16.551" v="687"/>
          <ac:spMkLst>
            <pc:docMk/>
            <pc:sldMk cId="1625189344" sldId="516"/>
            <ac:spMk id="2" creationId="{8AD6970A-2A09-C32D-CD49-3CC12850D667}"/>
          </ac:spMkLst>
        </pc:spChg>
        <pc:picChg chg="add">
          <ac:chgData name="Carly Pettiona" userId="S::carly.pettiona@healingfoundation.org.au::8cfcf547-e567-4a67-ae5f-7d6e6196302b" providerId="AD" clId="Web-{7D333757-81B2-9EE0-FC43-813B3E0B99F5}" dt="2023-09-11T06:28:16.551" v="687"/>
          <ac:picMkLst>
            <pc:docMk/>
            <pc:sldMk cId="1625189344" sldId="516"/>
            <ac:picMk id="3" creationId="{B68BF2D7-C688-4FFF-3BB7-34B715203426}"/>
          </ac:picMkLst>
        </pc:picChg>
      </pc:sldChg>
      <pc:sldChg chg="addSp modSp new ord modNotes">
        <pc:chgData name="Carly Pettiona" userId="S::carly.pettiona@healingfoundation.org.au::8cfcf547-e567-4a67-ae5f-7d6e6196302b" providerId="AD" clId="Web-{7D333757-81B2-9EE0-FC43-813B3E0B99F5}" dt="2023-09-11T06:34:48.950" v="774"/>
        <pc:sldMkLst>
          <pc:docMk/>
          <pc:sldMk cId="1568978705" sldId="517"/>
        </pc:sldMkLst>
        <pc:spChg chg="add mod">
          <ac:chgData name="Carly Pettiona" userId="S::carly.pettiona@healingfoundation.org.au::8cfcf547-e567-4a67-ae5f-7d6e6196302b" providerId="AD" clId="Web-{7D333757-81B2-9EE0-FC43-813B3E0B99F5}" dt="2023-09-11T06:29:09.614" v="715"/>
          <ac:spMkLst>
            <pc:docMk/>
            <pc:sldMk cId="1568978705" sldId="517"/>
            <ac:spMk id="2" creationId="{2735D86A-E71A-2D27-FBEC-84A744616A8C}"/>
          </ac:spMkLst>
        </pc:spChg>
        <pc:spChg chg="add mod">
          <ac:chgData name="Carly Pettiona" userId="S::carly.pettiona@healingfoundation.org.au::8cfcf547-e567-4a67-ae5f-7d6e6196302b" providerId="AD" clId="Web-{7D333757-81B2-9EE0-FC43-813B3E0B99F5}" dt="2023-09-11T06:33:41.339" v="757" actId="1076"/>
          <ac:spMkLst>
            <pc:docMk/>
            <pc:sldMk cId="1568978705" sldId="517"/>
            <ac:spMk id="3" creationId="{9D06F298-C4BB-ECCD-ECE5-C2B233247618}"/>
          </ac:spMkLst>
        </pc:spChg>
        <pc:graphicFrameChg chg="add mod ord modGraphic">
          <ac:chgData name="Carly Pettiona" userId="S::carly.pettiona@healingfoundation.org.au::8cfcf547-e567-4a67-ae5f-7d6e6196302b" providerId="AD" clId="Web-{7D333757-81B2-9EE0-FC43-813B3E0B99F5}" dt="2023-09-11T06:33:27.948" v="754"/>
          <ac:graphicFrameMkLst>
            <pc:docMk/>
            <pc:sldMk cId="1568978705" sldId="517"/>
            <ac:graphicFrameMk id="9" creationId="{C3084B5F-E554-BE77-347A-C05C73926621}"/>
          </ac:graphicFrameMkLst>
        </pc:graphicFrameChg>
        <pc:picChg chg="add mod">
          <ac:chgData name="Carly Pettiona" userId="S::carly.pettiona@healingfoundation.org.au::8cfcf547-e567-4a67-ae5f-7d6e6196302b" providerId="AD" clId="Web-{7D333757-81B2-9EE0-FC43-813B3E0B99F5}" dt="2023-09-11T06:33:18.620" v="752" actId="688"/>
          <ac:picMkLst>
            <pc:docMk/>
            <pc:sldMk cId="1568978705" sldId="517"/>
            <ac:picMk id="5" creationId="{29D9D8D1-7EB2-CED8-1FA5-9B0AD232A141}"/>
          </ac:picMkLst>
        </pc:picChg>
        <pc:picChg chg="add mod">
          <ac:chgData name="Carly Pettiona" userId="S::carly.pettiona@healingfoundation.org.au::8cfcf547-e567-4a67-ae5f-7d6e6196302b" providerId="AD" clId="Web-{7D333757-81B2-9EE0-FC43-813B3E0B99F5}" dt="2023-09-11T06:33:31.870" v="755" actId="1076"/>
          <ac:picMkLst>
            <pc:docMk/>
            <pc:sldMk cId="1568978705" sldId="517"/>
            <ac:picMk id="7" creationId="{DC0CC84A-3D93-226E-D2A2-63BA7956BD6A}"/>
          </ac:picMkLst>
        </pc:picChg>
      </pc:sldChg>
      <pc:sldChg chg="new del">
        <pc:chgData name="Carly Pettiona" userId="S::carly.pettiona@healingfoundation.org.au::8cfcf547-e567-4a67-ae5f-7d6e6196302b" providerId="AD" clId="Web-{7D333757-81B2-9EE0-FC43-813B3E0B99F5}" dt="2023-09-11T06:32:16.525" v="735"/>
        <pc:sldMkLst>
          <pc:docMk/>
          <pc:sldMk cId="1745062183" sldId="518"/>
        </pc:sldMkLst>
      </pc:sldChg>
      <pc:sldChg chg="addSp new modNotes">
        <pc:chgData name="Carly Pettiona" userId="S::carly.pettiona@healingfoundation.org.au::8cfcf547-e567-4a67-ae5f-7d6e6196302b" providerId="AD" clId="Web-{7D333757-81B2-9EE0-FC43-813B3E0B99F5}" dt="2023-09-11T06:34:22.981" v="768"/>
        <pc:sldMkLst>
          <pc:docMk/>
          <pc:sldMk cId="794275730" sldId="519"/>
        </pc:sldMkLst>
        <pc:spChg chg="add">
          <ac:chgData name="Carly Pettiona" userId="S::carly.pettiona@healingfoundation.org.au::8cfcf547-e567-4a67-ae5f-7d6e6196302b" providerId="AD" clId="Web-{7D333757-81B2-9EE0-FC43-813B3E0B99F5}" dt="2023-09-11T06:33:50.199" v="758"/>
          <ac:spMkLst>
            <pc:docMk/>
            <pc:sldMk cId="794275730" sldId="519"/>
            <ac:spMk id="3" creationId="{8D8125FB-21DA-1A64-B545-191BEF905310}"/>
          </ac:spMkLst>
        </pc:spChg>
        <pc:picChg chg="add">
          <ac:chgData name="Carly Pettiona" userId="S::carly.pettiona@healingfoundation.org.au::8cfcf547-e567-4a67-ae5f-7d6e6196302b" providerId="AD" clId="Web-{7D333757-81B2-9EE0-FC43-813B3E0B99F5}" dt="2023-09-11T06:33:50.199" v="758"/>
          <ac:picMkLst>
            <pc:docMk/>
            <pc:sldMk cId="794275730" sldId="519"/>
            <ac:picMk id="2" creationId="{45008B01-2032-8C87-8252-0C1C8FD7C9FA}"/>
          </ac:picMkLst>
        </pc:picChg>
      </pc:sldChg>
    </pc:docChg>
  </pc:docChgLst>
  <pc:docChgLst>
    <pc:chgData name="Carly Pettiona" userId="S::carly.pettiona@healingfoundation.org.au::8cfcf547-e567-4a67-ae5f-7d6e6196302b" providerId="AD" clId="Web-{FB0E2B84-84ED-93BF-3A7C-4561E6DA1A37}"/>
    <pc:docChg chg="addSld modSld">
      <pc:chgData name="Carly Pettiona" userId="S::carly.pettiona@healingfoundation.org.au::8cfcf547-e567-4a67-ae5f-7d6e6196302b" providerId="AD" clId="Web-{FB0E2B84-84ED-93BF-3A7C-4561E6DA1A37}" dt="2023-09-27T01:23:36.988" v="92"/>
      <pc:docMkLst>
        <pc:docMk/>
      </pc:docMkLst>
      <pc:sldChg chg="modNotes">
        <pc:chgData name="Carly Pettiona" userId="S::carly.pettiona@healingfoundation.org.au::8cfcf547-e567-4a67-ae5f-7d6e6196302b" providerId="AD" clId="Web-{FB0E2B84-84ED-93BF-3A7C-4561E6DA1A37}" dt="2023-09-27T01:17:44.662" v="19"/>
        <pc:sldMkLst>
          <pc:docMk/>
          <pc:sldMk cId="1008212083" sldId="392"/>
        </pc:sldMkLst>
      </pc:sldChg>
      <pc:sldChg chg="modNotes">
        <pc:chgData name="Carly Pettiona" userId="S::carly.pettiona@healingfoundation.org.au::8cfcf547-e567-4a67-ae5f-7d6e6196302b" providerId="AD" clId="Web-{FB0E2B84-84ED-93BF-3A7C-4561E6DA1A37}" dt="2023-09-27T01:19:20.165" v="35"/>
        <pc:sldMkLst>
          <pc:docMk/>
          <pc:sldMk cId="1434699194" sldId="452"/>
        </pc:sldMkLst>
      </pc:sldChg>
      <pc:sldChg chg="modNotes">
        <pc:chgData name="Carly Pettiona" userId="S::carly.pettiona@healingfoundation.org.au::8cfcf547-e567-4a67-ae5f-7d6e6196302b" providerId="AD" clId="Web-{FB0E2B84-84ED-93BF-3A7C-4561E6DA1A37}" dt="2023-09-27T01:22:59.549" v="85"/>
        <pc:sldMkLst>
          <pc:docMk/>
          <pc:sldMk cId="3906843054" sldId="490"/>
        </pc:sldMkLst>
      </pc:sldChg>
      <pc:sldChg chg="modNotes">
        <pc:chgData name="Carly Pettiona" userId="S::carly.pettiona@healingfoundation.org.au::8cfcf547-e567-4a67-ae5f-7d6e6196302b" providerId="AD" clId="Web-{FB0E2B84-84ED-93BF-3A7C-4561E6DA1A37}" dt="2023-09-27T01:17:03.863" v="13"/>
        <pc:sldMkLst>
          <pc:docMk/>
          <pc:sldMk cId="3310059763" sldId="499"/>
        </pc:sldMkLst>
      </pc:sldChg>
      <pc:sldChg chg="modNotes">
        <pc:chgData name="Carly Pettiona" userId="S::carly.pettiona@healingfoundation.org.au::8cfcf547-e567-4a67-ae5f-7d6e6196302b" providerId="AD" clId="Web-{FB0E2B84-84ED-93BF-3A7C-4561E6DA1A37}" dt="2023-09-27T01:17:52.209" v="22"/>
        <pc:sldMkLst>
          <pc:docMk/>
          <pc:sldMk cId="938887764" sldId="501"/>
        </pc:sldMkLst>
      </pc:sldChg>
      <pc:sldChg chg="modNotes">
        <pc:chgData name="Carly Pettiona" userId="S::carly.pettiona@healingfoundation.org.au::8cfcf547-e567-4a67-ae5f-7d6e6196302b" providerId="AD" clId="Web-{FB0E2B84-84ED-93BF-3A7C-4561E6DA1A37}" dt="2023-09-27T01:18:09.397" v="24"/>
        <pc:sldMkLst>
          <pc:docMk/>
          <pc:sldMk cId="2027606127" sldId="502"/>
        </pc:sldMkLst>
      </pc:sldChg>
      <pc:sldChg chg="modNotes">
        <pc:chgData name="Carly Pettiona" userId="S::carly.pettiona@healingfoundation.org.au::8cfcf547-e567-4a67-ae5f-7d6e6196302b" providerId="AD" clId="Web-{FB0E2B84-84ED-93BF-3A7C-4561E6DA1A37}" dt="2023-09-27T01:18:48.274" v="32"/>
        <pc:sldMkLst>
          <pc:docMk/>
          <pc:sldMk cId="3017194831" sldId="504"/>
        </pc:sldMkLst>
      </pc:sldChg>
      <pc:sldChg chg="modNotes">
        <pc:chgData name="Carly Pettiona" userId="S::carly.pettiona@healingfoundation.org.au::8cfcf547-e567-4a67-ae5f-7d6e6196302b" providerId="AD" clId="Web-{FB0E2B84-84ED-93BF-3A7C-4561E6DA1A37}" dt="2023-09-27T01:18:23.476" v="25"/>
        <pc:sldMkLst>
          <pc:docMk/>
          <pc:sldMk cId="4263995274" sldId="505"/>
        </pc:sldMkLst>
      </pc:sldChg>
      <pc:sldChg chg="modSp modNotes">
        <pc:chgData name="Carly Pettiona" userId="S::carly.pettiona@healingfoundation.org.au::8cfcf547-e567-4a67-ae5f-7d6e6196302b" providerId="AD" clId="Web-{FB0E2B84-84ED-93BF-3A7C-4561E6DA1A37}" dt="2023-09-27T01:20:35.840" v="56" actId="688"/>
        <pc:sldMkLst>
          <pc:docMk/>
          <pc:sldMk cId="1671196555" sldId="511"/>
        </pc:sldMkLst>
        <pc:spChg chg="mod">
          <ac:chgData name="Carly Pettiona" userId="S::carly.pettiona@healingfoundation.org.au::8cfcf547-e567-4a67-ae5f-7d6e6196302b" providerId="AD" clId="Web-{FB0E2B84-84ED-93BF-3A7C-4561E6DA1A37}" dt="2023-09-27T01:20:35.840" v="56" actId="688"/>
          <ac:spMkLst>
            <pc:docMk/>
            <pc:sldMk cId="1671196555" sldId="511"/>
            <ac:spMk id="4" creationId="{BB373284-03DF-70FF-003E-41C54F7D5FAF}"/>
          </ac:spMkLst>
        </pc:spChg>
      </pc:sldChg>
      <pc:sldChg chg="modSp modNotes">
        <pc:chgData name="Carly Pettiona" userId="S::carly.pettiona@healingfoundation.org.au::8cfcf547-e567-4a67-ae5f-7d6e6196302b" providerId="AD" clId="Web-{FB0E2B84-84ED-93BF-3A7C-4561E6DA1A37}" dt="2023-09-27T01:22:19.985" v="82"/>
        <pc:sldMkLst>
          <pc:docMk/>
          <pc:sldMk cId="463936941" sldId="512"/>
        </pc:sldMkLst>
        <pc:spChg chg="mod">
          <ac:chgData name="Carly Pettiona" userId="S::carly.pettiona@healingfoundation.org.au::8cfcf547-e567-4a67-ae5f-7d6e6196302b" providerId="AD" clId="Web-{FB0E2B84-84ED-93BF-3A7C-4561E6DA1A37}" dt="2023-09-27T01:20:27.762" v="55" actId="1076"/>
          <ac:spMkLst>
            <pc:docMk/>
            <pc:sldMk cId="463936941" sldId="512"/>
            <ac:spMk id="4" creationId="{6D83F295-6F42-BB22-5339-7AE063967947}"/>
          </ac:spMkLst>
        </pc:spChg>
      </pc:sldChg>
      <pc:sldChg chg="modNotes">
        <pc:chgData name="Carly Pettiona" userId="S::carly.pettiona@healingfoundation.org.au::8cfcf547-e567-4a67-ae5f-7d6e6196302b" providerId="AD" clId="Web-{FB0E2B84-84ED-93BF-3A7C-4561E6DA1A37}" dt="2023-09-27T01:23:09.940" v="87"/>
        <pc:sldMkLst>
          <pc:docMk/>
          <pc:sldMk cId="1625189344" sldId="516"/>
        </pc:sldMkLst>
      </pc:sldChg>
      <pc:sldChg chg="modNotes">
        <pc:chgData name="Carly Pettiona" userId="S::carly.pettiona@healingfoundation.org.au::8cfcf547-e567-4a67-ae5f-7d6e6196302b" providerId="AD" clId="Web-{FB0E2B84-84ED-93BF-3A7C-4561E6DA1A37}" dt="2023-09-27T01:23:36.988" v="92"/>
        <pc:sldMkLst>
          <pc:docMk/>
          <pc:sldMk cId="1568978705" sldId="517"/>
        </pc:sldMkLst>
      </pc:sldChg>
      <pc:sldChg chg="modSp add replId modNotes">
        <pc:chgData name="Carly Pettiona" userId="S::carly.pettiona@healingfoundation.org.au::8cfcf547-e567-4a67-ae5f-7d6e6196302b" providerId="AD" clId="Web-{FB0E2B84-84ED-93BF-3A7C-4561E6DA1A37}" dt="2023-09-27T01:22:14.344" v="80"/>
        <pc:sldMkLst>
          <pc:docMk/>
          <pc:sldMk cId="2249078359" sldId="520"/>
        </pc:sldMkLst>
        <pc:spChg chg="mod">
          <ac:chgData name="Carly Pettiona" userId="S::carly.pettiona@healingfoundation.org.au::8cfcf547-e567-4a67-ae5f-7d6e6196302b" providerId="AD" clId="Web-{FB0E2B84-84ED-93BF-3A7C-4561E6DA1A37}" dt="2023-09-27T01:20:05.808" v="48" actId="20577"/>
          <ac:spMkLst>
            <pc:docMk/>
            <pc:sldMk cId="2249078359" sldId="520"/>
            <ac:spMk id="3" creationId="{2ACA29EE-830E-5F21-9408-5C7C2AA411CE}"/>
          </ac:spMkLst>
        </pc:spChg>
        <pc:spChg chg="mod">
          <ac:chgData name="Carly Pettiona" userId="S::carly.pettiona@healingfoundation.org.au::8cfcf547-e567-4a67-ae5f-7d6e6196302b" providerId="AD" clId="Web-{FB0E2B84-84ED-93BF-3A7C-4561E6DA1A37}" dt="2023-09-27T01:20:11.214" v="52" actId="14100"/>
          <ac:spMkLst>
            <pc:docMk/>
            <pc:sldMk cId="2249078359" sldId="520"/>
            <ac:spMk id="4" creationId="{6D83F295-6F42-BB22-5339-7AE063967947}"/>
          </ac:spMkLst>
        </pc:spChg>
      </pc:sldChg>
    </pc:docChg>
  </pc:docChgLst>
  <pc:docChgLst>
    <pc:chgData name="Carly Pettiona" userId="S::carly.pettiona@healingfoundation.org.au::8cfcf547-e567-4a67-ae5f-7d6e6196302b" providerId="AD" clId="Web-{84B9C5E9-90FE-264F-0EF0-E6D30095EB12}"/>
    <pc:docChg chg="modSld">
      <pc:chgData name="Carly Pettiona" userId="S::carly.pettiona@healingfoundation.org.au::8cfcf547-e567-4a67-ae5f-7d6e6196302b" providerId="AD" clId="Web-{84B9C5E9-90FE-264F-0EF0-E6D30095EB12}" dt="2023-07-31T22:53:55.575" v="5"/>
      <pc:docMkLst>
        <pc:docMk/>
      </pc:docMkLst>
      <pc:sldChg chg="modNotes">
        <pc:chgData name="Carly Pettiona" userId="S::carly.pettiona@healingfoundation.org.au::8cfcf547-e567-4a67-ae5f-7d6e6196302b" providerId="AD" clId="Web-{84B9C5E9-90FE-264F-0EF0-E6D30095EB12}" dt="2023-07-31T22:53:55.575" v="5"/>
        <pc:sldMkLst>
          <pc:docMk/>
          <pc:sldMk cId="4090891799" sldId="355"/>
        </pc:sldMkLst>
      </pc:sldChg>
    </pc:docChg>
  </pc:docChgLst>
  <pc:docChgLst>
    <pc:chgData name="Carly Pettiona" userId="S::carly.pettiona@healingfoundation.org.au::8cfcf547-e567-4a67-ae5f-7d6e6196302b" providerId="AD" clId="Web-{E75EA5FB-374A-FB37-FD00-387159CBC94D}"/>
    <pc:docChg chg="addSld modSld">
      <pc:chgData name="Carly Pettiona" userId="S::carly.pettiona@healingfoundation.org.au::8cfcf547-e567-4a67-ae5f-7d6e6196302b" providerId="AD" clId="Web-{E75EA5FB-374A-FB37-FD00-387159CBC94D}" dt="2023-08-11T03:36:27.361" v="53"/>
      <pc:docMkLst>
        <pc:docMk/>
      </pc:docMkLst>
      <pc:sldChg chg="modNotes">
        <pc:chgData name="Carly Pettiona" userId="S::carly.pettiona@healingfoundation.org.au::8cfcf547-e567-4a67-ae5f-7d6e6196302b" providerId="AD" clId="Web-{E75EA5FB-374A-FB37-FD00-387159CBC94D}" dt="2023-08-11T03:36:27.361" v="53"/>
        <pc:sldMkLst>
          <pc:docMk/>
          <pc:sldMk cId="615622512" sldId="438"/>
        </pc:sldMkLst>
      </pc:sldChg>
      <pc:sldChg chg="modSp">
        <pc:chgData name="Carly Pettiona" userId="S::carly.pettiona@healingfoundation.org.au::8cfcf547-e567-4a67-ae5f-7d6e6196302b" providerId="AD" clId="Web-{E75EA5FB-374A-FB37-FD00-387159CBC94D}" dt="2023-08-11T03:36:13.517" v="51" actId="20577"/>
        <pc:sldMkLst>
          <pc:docMk/>
          <pc:sldMk cId="3836900098" sldId="441"/>
        </pc:sldMkLst>
        <pc:spChg chg="mod">
          <ac:chgData name="Carly Pettiona" userId="S::carly.pettiona@healingfoundation.org.au::8cfcf547-e567-4a67-ae5f-7d6e6196302b" providerId="AD" clId="Web-{E75EA5FB-374A-FB37-FD00-387159CBC94D}" dt="2023-08-11T03:36:13.517" v="51" actId="20577"/>
          <ac:spMkLst>
            <pc:docMk/>
            <pc:sldMk cId="3836900098" sldId="441"/>
            <ac:spMk id="11" creationId="{61BB758D-5AA2-8F78-7287-7662F186E732}"/>
          </ac:spMkLst>
        </pc:spChg>
      </pc:sldChg>
      <pc:sldChg chg="add">
        <pc:chgData name="Carly Pettiona" userId="S::carly.pettiona@healingfoundation.org.au::8cfcf547-e567-4a67-ae5f-7d6e6196302b" providerId="AD" clId="Web-{E75EA5FB-374A-FB37-FD00-387159CBC94D}" dt="2023-08-11T03:35:12.342" v="0"/>
        <pc:sldMkLst>
          <pc:docMk/>
          <pc:sldMk cId="3437915330" sldId="460"/>
        </pc:sldMkLst>
      </pc:sldChg>
    </pc:docChg>
  </pc:docChgLst>
  <pc:docChgLst>
    <pc:chgData name="Carly Pettiona" userId="S::carly.pettiona@healingfoundation.org.au::8cfcf547-e567-4a67-ae5f-7d6e6196302b" providerId="AD" clId="Web-{859ECA14-5556-1902-D85C-B373BE852FFF}"/>
    <pc:docChg chg="addSld delSld modSld sldOrd addMainMaster">
      <pc:chgData name="Carly Pettiona" userId="S::carly.pettiona@healingfoundation.org.au::8cfcf547-e567-4a67-ae5f-7d6e6196302b" providerId="AD" clId="Web-{859ECA14-5556-1902-D85C-B373BE852FFF}" dt="2023-09-11T05:09:39.801" v="385"/>
      <pc:docMkLst>
        <pc:docMk/>
      </pc:docMkLst>
      <pc:sldChg chg="modSp">
        <pc:chgData name="Carly Pettiona" userId="S::carly.pettiona@healingfoundation.org.au::8cfcf547-e567-4a67-ae5f-7d6e6196302b" providerId="AD" clId="Web-{859ECA14-5556-1902-D85C-B373BE852FFF}" dt="2023-09-11T04:18:07.940" v="2" actId="20577"/>
        <pc:sldMkLst>
          <pc:docMk/>
          <pc:sldMk cId="243803033" sldId="341"/>
        </pc:sldMkLst>
        <pc:spChg chg="mod">
          <ac:chgData name="Carly Pettiona" userId="S::carly.pettiona@healingfoundation.org.au::8cfcf547-e567-4a67-ae5f-7d6e6196302b" providerId="AD" clId="Web-{859ECA14-5556-1902-D85C-B373BE852FFF}" dt="2023-09-11T04:18:07.940" v="2" actId="20577"/>
          <ac:spMkLst>
            <pc:docMk/>
            <pc:sldMk cId="243803033" sldId="341"/>
            <ac:spMk id="8" creationId="{A4D8F16D-7E15-29DF-40AB-9AD496CB558C}"/>
          </ac:spMkLst>
        </pc:spChg>
      </pc:sldChg>
      <pc:sldChg chg="modSp">
        <pc:chgData name="Carly Pettiona" userId="S::carly.pettiona@healingfoundation.org.au::8cfcf547-e567-4a67-ae5f-7d6e6196302b" providerId="AD" clId="Web-{859ECA14-5556-1902-D85C-B373BE852FFF}" dt="2023-09-11T04:19:21.755" v="21" actId="1076"/>
        <pc:sldMkLst>
          <pc:docMk/>
          <pc:sldMk cId="3474476569" sldId="346"/>
        </pc:sldMkLst>
        <pc:spChg chg="mod">
          <ac:chgData name="Carly Pettiona" userId="S::carly.pettiona@healingfoundation.org.au::8cfcf547-e567-4a67-ae5f-7d6e6196302b" providerId="AD" clId="Web-{859ECA14-5556-1902-D85C-B373BE852FFF}" dt="2023-09-11T04:19:21.755" v="21" actId="1076"/>
          <ac:spMkLst>
            <pc:docMk/>
            <pc:sldMk cId="3474476569" sldId="346"/>
            <ac:spMk id="2" creationId="{E35BF03A-64DA-E35D-BD4E-2C6DCAB93EC2}"/>
          </ac:spMkLst>
        </pc:spChg>
      </pc:sldChg>
      <pc:sldChg chg="del">
        <pc:chgData name="Carly Pettiona" userId="S::carly.pettiona@healingfoundation.org.au::8cfcf547-e567-4a67-ae5f-7d6e6196302b" providerId="AD" clId="Web-{859ECA14-5556-1902-D85C-B373BE852FFF}" dt="2023-09-11T04:22:21.150" v="81"/>
        <pc:sldMkLst>
          <pc:docMk/>
          <pc:sldMk cId="4090891799" sldId="355"/>
        </pc:sldMkLst>
      </pc:sldChg>
      <pc:sldChg chg="del">
        <pc:chgData name="Carly Pettiona" userId="S::carly.pettiona@healingfoundation.org.au::8cfcf547-e567-4a67-ae5f-7d6e6196302b" providerId="AD" clId="Web-{859ECA14-5556-1902-D85C-B373BE852FFF}" dt="2023-09-11T04:36:10.392" v="128"/>
        <pc:sldMkLst>
          <pc:docMk/>
          <pc:sldMk cId="4169424410" sldId="362"/>
        </pc:sldMkLst>
      </pc:sldChg>
      <pc:sldChg chg="modSp">
        <pc:chgData name="Carly Pettiona" userId="S::carly.pettiona@healingfoundation.org.au::8cfcf547-e567-4a67-ae5f-7d6e6196302b" providerId="AD" clId="Web-{859ECA14-5556-1902-D85C-B373BE852FFF}" dt="2023-09-11T04:36:02.860" v="118" actId="20577"/>
        <pc:sldMkLst>
          <pc:docMk/>
          <pc:sldMk cId="1008212083" sldId="392"/>
        </pc:sldMkLst>
        <pc:spChg chg="mod">
          <ac:chgData name="Carly Pettiona" userId="S::carly.pettiona@healingfoundation.org.au::8cfcf547-e567-4a67-ae5f-7d6e6196302b" providerId="AD" clId="Web-{859ECA14-5556-1902-D85C-B373BE852FFF}" dt="2023-09-11T04:36:02.860" v="118" actId="20577"/>
          <ac:spMkLst>
            <pc:docMk/>
            <pc:sldMk cId="1008212083" sldId="392"/>
            <ac:spMk id="5" creationId="{1D0DFB20-AC56-A70F-BE57-312821FE351B}"/>
          </ac:spMkLst>
        </pc:spChg>
      </pc:sldChg>
      <pc:sldChg chg="del">
        <pc:chgData name="Carly Pettiona" userId="S::carly.pettiona@healingfoundation.org.au::8cfcf547-e567-4a67-ae5f-7d6e6196302b" providerId="AD" clId="Web-{859ECA14-5556-1902-D85C-B373BE852FFF}" dt="2023-09-11T04:22:21.150" v="80"/>
        <pc:sldMkLst>
          <pc:docMk/>
          <pc:sldMk cId="2340121306" sldId="426"/>
        </pc:sldMkLst>
      </pc:sldChg>
      <pc:sldChg chg="addSp delSp modSp">
        <pc:chgData name="Carly Pettiona" userId="S::carly.pettiona@healingfoundation.org.au::8cfcf547-e567-4a67-ae5f-7d6e6196302b" providerId="AD" clId="Web-{859ECA14-5556-1902-D85C-B373BE852FFF}" dt="2023-09-11T04:59:40.035" v="233" actId="20577"/>
        <pc:sldMkLst>
          <pc:docMk/>
          <pc:sldMk cId="1434699194" sldId="452"/>
        </pc:sldMkLst>
        <pc:spChg chg="mod">
          <ac:chgData name="Carly Pettiona" userId="S::carly.pettiona@healingfoundation.org.au::8cfcf547-e567-4a67-ae5f-7d6e6196302b" providerId="AD" clId="Web-{859ECA14-5556-1902-D85C-B373BE852FFF}" dt="2023-09-11T04:59:40.035" v="233" actId="20577"/>
          <ac:spMkLst>
            <pc:docMk/>
            <pc:sldMk cId="1434699194" sldId="452"/>
            <ac:spMk id="5" creationId="{1D0DFB20-AC56-A70F-BE57-312821FE351B}"/>
          </ac:spMkLst>
        </pc:spChg>
        <pc:picChg chg="add mod">
          <ac:chgData name="Carly Pettiona" userId="S::carly.pettiona@healingfoundation.org.au::8cfcf547-e567-4a67-ae5f-7d6e6196302b" providerId="AD" clId="Web-{859ECA14-5556-1902-D85C-B373BE852FFF}" dt="2023-09-11T04:59:27.676" v="230" actId="1076"/>
          <ac:picMkLst>
            <pc:docMk/>
            <pc:sldMk cId="1434699194" sldId="452"/>
            <ac:picMk id="3" creationId="{3BD0916C-E755-51F3-101F-28DDB20A9A04}"/>
          </ac:picMkLst>
        </pc:picChg>
        <pc:picChg chg="del">
          <ac:chgData name="Carly Pettiona" userId="S::carly.pettiona@healingfoundation.org.au::8cfcf547-e567-4a67-ae5f-7d6e6196302b" providerId="AD" clId="Web-{859ECA14-5556-1902-D85C-B373BE852FFF}" dt="2023-09-11T04:59:17.753" v="224"/>
          <ac:picMkLst>
            <pc:docMk/>
            <pc:sldMk cId="1434699194" sldId="452"/>
            <ac:picMk id="4" creationId="{D6855C3F-7131-333D-C8BF-A01728912723}"/>
          </ac:picMkLst>
        </pc:picChg>
        <pc:picChg chg="del">
          <ac:chgData name="Carly Pettiona" userId="S::carly.pettiona@healingfoundation.org.au::8cfcf547-e567-4a67-ae5f-7d6e6196302b" providerId="AD" clId="Web-{859ECA14-5556-1902-D85C-B373BE852FFF}" dt="2023-09-11T04:59:17.753" v="223"/>
          <ac:picMkLst>
            <pc:docMk/>
            <pc:sldMk cId="1434699194" sldId="452"/>
            <ac:picMk id="6" creationId="{9985646B-FF4F-5CFF-8300-E38493D03C01}"/>
          </ac:picMkLst>
        </pc:picChg>
        <pc:picChg chg="add mod">
          <ac:chgData name="Carly Pettiona" userId="S::carly.pettiona@healingfoundation.org.au::8cfcf547-e567-4a67-ae5f-7d6e6196302b" providerId="AD" clId="Web-{859ECA14-5556-1902-D85C-B373BE852FFF}" dt="2023-09-11T04:59:31.223" v="232" actId="14100"/>
          <ac:picMkLst>
            <pc:docMk/>
            <pc:sldMk cId="1434699194" sldId="452"/>
            <ac:picMk id="7" creationId="{22B94942-0CBE-139C-72F4-41D68D7201AE}"/>
          </ac:picMkLst>
        </pc:picChg>
        <pc:picChg chg="mod">
          <ac:chgData name="Carly Pettiona" userId="S::carly.pettiona@healingfoundation.org.au::8cfcf547-e567-4a67-ae5f-7d6e6196302b" providerId="AD" clId="Web-{859ECA14-5556-1902-D85C-B373BE852FFF}" dt="2023-09-11T04:58:49.440" v="220" actId="1076"/>
          <ac:picMkLst>
            <pc:docMk/>
            <pc:sldMk cId="1434699194" sldId="452"/>
            <ac:picMk id="11" creationId="{2CB9EA35-0ACD-EA02-64B8-683797D8E250}"/>
          </ac:picMkLst>
        </pc:picChg>
      </pc:sldChg>
      <pc:sldChg chg="addSp delSp modSp modNotes">
        <pc:chgData name="Carly Pettiona" userId="S::carly.pettiona@healingfoundation.org.au::8cfcf547-e567-4a67-ae5f-7d6e6196302b" providerId="AD" clId="Web-{859ECA14-5556-1902-D85C-B373BE852FFF}" dt="2023-09-11T04:20:33.007" v="62"/>
        <pc:sldMkLst>
          <pc:docMk/>
          <pc:sldMk cId="4100747964" sldId="461"/>
        </pc:sldMkLst>
        <pc:spChg chg="mod">
          <ac:chgData name="Carly Pettiona" userId="S::carly.pettiona@healingfoundation.org.au::8cfcf547-e567-4a67-ae5f-7d6e6196302b" providerId="AD" clId="Web-{859ECA14-5556-1902-D85C-B373BE852FFF}" dt="2023-09-11T04:19:42.506" v="45" actId="14100"/>
          <ac:spMkLst>
            <pc:docMk/>
            <pc:sldMk cId="4100747964" sldId="461"/>
            <ac:spMk id="9" creationId="{A5011680-F8AE-5CC8-AFB7-DD7FA5D51C80}"/>
          </ac:spMkLst>
        </pc:spChg>
        <pc:picChg chg="add mod">
          <ac:chgData name="Carly Pettiona" userId="S::carly.pettiona@healingfoundation.org.au::8cfcf547-e567-4a67-ae5f-7d6e6196302b" providerId="AD" clId="Web-{859ECA14-5556-1902-D85C-B373BE852FFF}" dt="2023-09-11T04:19:46.521" v="47" actId="1076"/>
          <ac:picMkLst>
            <pc:docMk/>
            <pc:sldMk cId="4100747964" sldId="461"/>
            <ac:picMk id="2" creationId="{76ED6FC2-B81F-0F32-EDD7-89DC393E7633}"/>
          </ac:picMkLst>
        </pc:picChg>
        <pc:picChg chg="del">
          <ac:chgData name="Carly Pettiona" userId="S::carly.pettiona@healingfoundation.org.au::8cfcf547-e567-4a67-ae5f-7d6e6196302b" providerId="AD" clId="Web-{859ECA14-5556-1902-D85C-B373BE852FFF}" dt="2023-09-11T04:19:31.084" v="22"/>
          <ac:picMkLst>
            <pc:docMk/>
            <pc:sldMk cId="4100747964" sldId="461"/>
            <ac:picMk id="11" creationId="{4506DD61-27CA-224B-EF3E-B32724F8CF05}"/>
          </ac:picMkLst>
        </pc:picChg>
      </pc:sldChg>
      <pc:sldChg chg="addSp delSp modNotes">
        <pc:chgData name="Carly Pettiona" userId="S::carly.pettiona@healingfoundation.org.au::8cfcf547-e567-4a67-ae5f-7d6e6196302b" providerId="AD" clId="Web-{859ECA14-5556-1902-D85C-B373BE852FFF}" dt="2023-09-11T04:22:15.900" v="78"/>
        <pc:sldMkLst>
          <pc:docMk/>
          <pc:sldMk cId="4128525000" sldId="463"/>
        </pc:sldMkLst>
        <pc:spChg chg="del">
          <ac:chgData name="Carly Pettiona" userId="S::carly.pettiona@healingfoundation.org.au::8cfcf547-e567-4a67-ae5f-7d6e6196302b" providerId="AD" clId="Web-{859ECA14-5556-1902-D85C-B373BE852FFF}" dt="2023-09-11T04:20:48.320" v="64"/>
          <ac:spMkLst>
            <pc:docMk/>
            <pc:sldMk cId="4128525000" sldId="463"/>
            <ac:spMk id="2" creationId="{C9933952-7E71-5978-8202-FFD438BC684C}"/>
          </ac:spMkLst>
        </pc:spChg>
        <pc:spChg chg="add">
          <ac:chgData name="Carly Pettiona" userId="S::carly.pettiona@healingfoundation.org.au::8cfcf547-e567-4a67-ae5f-7d6e6196302b" providerId="AD" clId="Web-{859ECA14-5556-1902-D85C-B373BE852FFF}" dt="2023-09-11T04:20:49.414" v="65"/>
          <ac:spMkLst>
            <pc:docMk/>
            <pc:sldMk cId="4128525000" sldId="463"/>
            <ac:spMk id="4" creationId="{434E6AAE-57C0-BEE0-A133-34A8D313FEF1}"/>
          </ac:spMkLst>
        </pc:spChg>
        <pc:picChg chg="del">
          <ac:chgData name="Carly Pettiona" userId="S::carly.pettiona@healingfoundation.org.au::8cfcf547-e567-4a67-ae5f-7d6e6196302b" providerId="AD" clId="Web-{859ECA14-5556-1902-D85C-B373BE852FFF}" dt="2023-09-11T04:20:44.867" v="63"/>
          <ac:picMkLst>
            <pc:docMk/>
            <pc:sldMk cId="4128525000" sldId="463"/>
            <ac:picMk id="3" creationId="{9B271B52-3875-08EA-C65D-D807D1A6E2D3}"/>
          </ac:picMkLst>
        </pc:picChg>
        <pc:picChg chg="add">
          <ac:chgData name="Carly Pettiona" userId="S::carly.pettiona@healingfoundation.org.au::8cfcf547-e567-4a67-ae5f-7d6e6196302b" providerId="AD" clId="Web-{859ECA14-5556-1902-D85C-B373BE852FFF}" dt="2023-09-11T04:20:49.414" v="65"/>
          <ac:picMkLst>
            <pc:docMk/>
            <pc:sldMk cId="4128525000" sldId="463"/>
            <ac:picMk id="5" creationId="{1603DED6-38C5-60F5-B602-78CE8850D46B}"/>
          </ac:picMkLst>
        </pc:picChg>
      </pc:sldChg>
      <pc:sldChg chg="del">
        <pc:chgData name="Carly Pettiona" userId="S::carly.pettiona@healingfoundation.org.au::8cfcf547-e567-4a67-ae5f-7d6e6196302b" providerId="AD" clId="Web-{859ECA14-5556-1902-D85C-B373BE852FFF}" dt="2023-09-11T04:22:21.150" v="79"/>
        <pc:sldMkLst>
          <pc:docMk/>
          <pc:sldMk cId="3914553388" sldId="464"/>
        </pc:sldMkLst>
      </pc:sldChg>
      <pc:sldChg chg="del">
        <pc:chgData name="Carly Pettiona" userId="S::carly.pettiona@healingfoundation.org.au::8cfcf547-e567-4a67-ae5f-7d6e6196302b" providerId="AD" clId="Web-{859ECA14-5556-1902-D85C-B373BE852FFF}" dt="2023-09-11T04:36:10.392" v="127"/>
        <pc:sldMkLst>
          <pc:docMk/>
          <pc:sldMk cId="411408219" sldId="465"/>
        </pc:sldMkLst>
      </pc:sldChg>
      <pc:sldChg chg="del">
        <pc:chgData name="Carly Pettiona" userId="S::carly.pettiona@healingfoundation.org.au::8cfcf547-e567-4a67-ae5f-7d6e6196302b" providerId="AD" clId="Web-{859ECA14-5556-1902-D85C-B373BE852FFF}" dt="2023-09-11T04:36:10.392" v="126"/>
        <pc:sldMkLst>
          <pc:docMk/>
          <pc:sldMk cId="593366594" sldId="466"/>
        </pc:sldMkLst>
      </pc:sldChg>
      <pc:sldChg chg="del">
        <pc:chgData name="Carly Pettiona" userId="S::carly.pettiona@healingfoundation.org.au::8cfcf547-e567-4a67-ae5f-7d6e6196302b" providerId="AD" clId="Web-{859ECA14-5556-1902-D85C-B373BE852FFF}" dt="2023-09-11T04:36:10.392" v="125"/>
        <pc:sldMkLst>
          <pc:docMk/>
          <pc:sldMk cId="3794411771" sldId="467"/>
        </pc:sldMkLst>
      </pc:sldChg>
      <pc:sldChg chg="del">
        <pc:chgData name="Carly Pettiona" userId="S::carly.pettiona@healingfoundation.org.au::8cfcf547-e567-4a67-ae5f-7d6e6196302b" providerId="AD" clId="Web-{859ECA14-5556-1902-D85C-B373BE852FFF}" dt="2023-09-11T04:36:10.392" v="124"/>
        <pc:sldMkLst>
          <pc:docMk/>
          <pc:sldMk cId="2360573678" sldId="468"/>
        </pc:sldMkLst>
      </pc:sldChg>
      <pc:sldChg chg="del">
        <pc:chgData name="Carly Pettiona" userId="S::carly.pettiona@healingfoundation.org.au::8cfcf547-e567-4a67-ae5f-7d6e6196302b" providerId="AD" clId="Web-{859ECA14-5556-1902-D85C-B373BE852FFF}" dt="2023-09-11T04:36:10.392" v="123"/>
        <pc:sldMkLst>
          <pc:docMk/>
          <pc:sldMk cId="3165355638" sldId="469"/>
        </pc:sldMkLst>
      </pc:sldChg>
      <pc:sldChg chg="del">
        <pc:chgData name="Carly Pettiona" userId="S::carly.pettiona@healingfoundation.org.au::8cfcf547-e567-4a67-ae5f-7d6e6196302b" providerId="AD" clId="Web-{859ECA14-5556-1902-D85C-B373BE852FFF}" dt="2023-09-11T04:36:10.392" v="122"/>
        <pc:sldMkLst>
          <pc:docMk/>
          <pc:sldMk cId="3178775807" sldId="470"/>
        </pc:sldMkLst>
      </pc:sldChg>
      <pc:sldChg chg="del">
        <pc:chgData name="Carly Pettiona" userId="S::carly.pettiona@healingfoundation.org.au::8cfcf547-e567-4a67-ae5f-7d6e6196302b" providerId="AD" clId="Web-{859ECA14-5556-1902-D85C-B373BE852FFF}" dt="2023-09-11T04:36:10.392" v="121"/>
        <pc:sldMkLst>
          <pc:docMk/>
          <pc:sldMk cId="333888625" sldId="471"/>
        </pc:sldMkLst>
      </pc:sldChg>
      <pc:sldChg chg="del">
        <pc:chgData name="Carly Pettiona" userId="S::carly.pettiona@healingfoundation.org.au::8cfcf547-e567-4a67-ae5f-7d6e6196302b" providerId="AD" clId="Web-{859ECA14-5556-1902-D85C-B373BE852FFF}" dt="2023-09-11T04:36:10.376" v="120"/>
        <pc:sldMkLst>
          <pc:docMk/>
          <pc:sldMk cId="3244453562" sldId="472"/>
        </pc:sldMkLst>
      </pc:sldChg>
      <pc:sldChg chg="del">
        <pc:chgData name="Carly Pettiona" userId="S::carly.pettiona@healingfoundation.org.au::8cfcf547-e567-4a67-ae5f-7d6e6196302b" providerId="AD" clId="Web-{859ECA14-5556-1902-D85C-B373BE852FFF}" dt="2023-09-11T04:36:10.376" v="119"/>
        <pc:sldMkLst>
          <pc:docMk/>
          <pc:sldMk cId="674173158" sldId="473"/>
        </pc:sldMkLst>
      </pc:sldChg>
      <pc:sldChg chg="del">
        <pc:chgData name="Carly Pettiona" userId="S::carly.pettiona@healingfoundation.org.au::8cfcf547-e567-4a67-ae5f-7d6e6196302b" providerId="AD" clId="Web-{859ECA14-5556-1902-D85C-B373BE852FFF}" dt="2023-09-11T04:58:11.220" v="214"/>
        <pc:sldMkLst>
          <pc:docMk/>
          <pc:sldMk cId="2556207516" sldId="474"/>
        </pc:sldMkLst>
      </pc:sldChg>
      <pc:sldChg chg="del">
        <pc:chgData name="Carly Pettiona" userId="S::carly.pettiona@healingfoundation.org.au::8cfcf547-e567-4a67-ae5f-7d6e6196302b" providerId="AD" clId="Web-{859ECA14-5556-1902-D85C-B373BE852FFF}" dt="2023-09-11T04:59:47.067" v="237"/>
        <pc:sldMkLst>
          <pc:docMk/>
          <pc:sldMk cId="953541905" sldId="475"/>
        </pc:sldMkLst>
      </pc:sldChg>
      <pc:sldChg chg="del">
        <pc:chgData name="Carly Pettiona" userId="S::carly.pettiona@healingfoundation.org.au::8cfcf547-e567-4a67-ae5f-7d6e6196302b" providerId="AD" clId="Web-{859ECA14-5556-1902-D85C-B373BE852FFF}" dt="2023-09-11T04:59:47.067" v="236"/>
        <pc:sldMkLst>
          <pc:docMk/>
          <pc:sldMk cId="881889343" sldId="476"/>
        </pc:sldMkLst>
      </pc:sldChg>
      <pc:sldChg chg="del">
        <pc:chgData name="Carly Pettiona" userId="S::carly.pettiona@healingfoundation.org.au::8cfcf547-e567-4a67-ae5f-7d6e6196302b" providerId="AD" clId="Web-{859ECA14-5556-1902-D85C-B373BE852FFF}" dt="2023-09-11T04:59:47.067" v="235"/>
        <pc:sldMkLst>
          <pc:docMk/>
          <pc:sldMk cId="448792551" sldId="477"/>
        </pc:sldMkLst>
      </pc:sldChg>
      <pc:sldChg chg="del">
        <pc:chgData name="Carly Pettiona" userId="S::carly.pettiona@healingfoundation.org.au::8cfcf547-e567-4a67-ae5f-7d6e6196302b" providerId="AD" clId="Web-{859ECA14-5556-1902-D85C-B373BE852FFF}" dt="2023-09-11T04:59:47.067" v="234"/>
        <pc:sldMkLst>
          <pc:docMk/>
          <pc:sldMk cId="4183898195" sldId="478"/>
        </pc:sldMkLst>
      </pc:sldChg>
      <pc:sldChg chg="add del">
        <pc:chgData name="Carly Pettiona" userId="S::carly.pettiona@healingfoundation.org.au::8cfcf547-e567-4a67-ae5f-7d6e6196302b" providerId="AD" clId="Web-{859ECA14-5556-1902-D85C-B373BE852FFF}" dt="2023-09-11T04:18:41.301" v="4"/>
        <pc:sldMkLst>
          <pc:docMk/>
          <pc:sldMk cId="86437578" sldId="480"/>
        </pc:sldMkLst>
      </pc:sldChg>
      <pc:sldChg chg="addSp new">
        <pc:chgData name="Carly Pettiona" userId="S::carly.pettiona@healingfoundation.org.au::8cfcf547-e567-4a67-ae5f-7d6e6196302b" providerId="AD" clId="Web-{859ECA14-5556-1902-D85C-B373BE852FFF}" dt="2023-09-11T04:22:30.354" v="83"/>
        <pc:sldMkLst>
          <pc:docMk/>
          <pc:sldMk cId="2825526656" sldId="480"/>
        </pc:sldMkLst>
        <pc:spChg chg="add">
          <ac:chgData name="Carly Pettiona" userId="S::carly.pettiona@healingfoundation.org.au::8cfcf547-e567-4a67-ae5f-7d6e6196302b" providerId="AD" clId="Web-{859ECA14-5556-1902-D85C-B373BE852FFF}" dt="2023-09-11T04:22:30.354" v="83"/>
          <ac:spMkLst>
            <pc:docMk/>
            <pc:sldMk cId="2825526656" sldId="480"/>
            <ac:spMk id="2" creationId="{09F3DFF8-46AE-CF85-4967-3A36576C9D35}"/>
          </ac:spMkLst>
        </pc:spChg>
        <pc:spChg chg="add">
          <ac:chgData name="Carly Pettiona" userId="S::carly.pettiona@healingfoundation.org.au::8cfcf547-e567-4a67-ae5f-7d6e6196302b" providerId="AD" clId="Web-{859ECA14-5556-1902-D85C-B373BE852FFF}" dt="2023-09-11T04:22:30.354" v="83"/>
          <ac:spMkLst>
            <pc:docMk/>
            <pc:sldMk cId="2825526656" sldId="480"/>
            <ac:spMk id="3" creationId="{DB5D9305-2E53-BA1D-7F8D-8393503C8A25}"/>
          </ac:spMkLst>
        </pc:spChg>
      </pc:sldChg>
      <pc:sldChg chg="addSp delSp modSp new modNotes">
        <pc:chgData name="Carly Pettiona" userId="S::carly.pettiona@healingfoundation.org.au::8cfcf547-e567-4a67-ae5f-7d6e6196302b" providerId="AD" clId="Web-{859ECA14-5556-1902-D85C-B373BE852FFF}" dt="2023-09-11T04:35:50.454" v="109" actId="1076"/>
        <pc:sldMkLst>
          <pc:docMk/>
          <pc:sldMk cId="3912527127" sldId="481"/>
        </pc:sldMkLst>
        <pc:spChg chg="add del">
          <ac:chgData name="Carly Pettiona" userId="S::carly.pettiona@healingfoundation.org.au::8cfcf547-e567-4a67-ae5f-7d6e6196302b" providerId="AD" clId="Web-{859ECA14-5556-1902-D85C-B373BE852FFF}" dt="2023-09-11T04:22:54.964" v="86"/>
          <ac:spMkLst>
            <pc:docMk/>
            <pc:sldMk cId="3912527127" sldId="481"/>
            <ac:spMk id="2" creationId="{09F3DFF8-46AE-CF85-4967-3A36576C9D35}"/>
          </ac:spMkLst>
        </pc:spChg>
        <pc:spChg chg="add del">
          <ac:chgData name="Carly Pettiona" userId="S::carly.pettiona@healingfoundation.org.au::8cfcf547-e567-4a67-ae5f-7d6e6196302b" providerId="AD" clId="Web-{859ECA14-5556-1902-D85C-B373BE852FFF}" dt="2023-09-11T04:22:54.964" v="86"/>
          <ac:spMkLst>
            <pc:docMk/>
            <pc:sldMk cId="3912527127" sldId="481"/>
            <ac:spMk id="3" creationId="{DB5D9305-2E53-BA1D-7F8D-8393503C8A25}"/>
          </ac:spMkLst>
        </pc:spChg>
        <pc:spChg chg="add">
          <ac:chgData name="Carly Pettiona" userId="S::carly.pettiona@healingfoundation.org.au::8cfcf547-e567-4a67-ae5f-7d6e6196302b" providerId="AD" clId="Web-{859ECA14-5556-1902-D85C-B373BE852FFF}" dt="2023-09-11T04:22:58.480" v="87"/>
          <ac:spMkLst>
            <pc:docMk/>
            <pc:sldMk cId="3912527127" sldId="481"/>
            <ac:spMk id="4" creationId="{C253C226-604F-0E5A-9FAF-A01E5ACE4CE9}"/>
          </ac:spMkLst>
        </pc:spChg>
        <pc:picChg chg="add">
          <ac:chgData name="Carly Pettiona" userId="S::carly.pettiona@healingfoundation.org.au::8cfcf547-e567-4a67-ae5f-7d6e6196302b" providerId="AD" clId="Web-{859ECA14-5556-1902-D85C-B373BE852FFF}" dt="2023-09-11T04:22:58.480" v="87"/>
          <ac:picMkLst>
            <pc:docMk/>
            <pc:sldMk cId="3912527127" sldId="481"/>
            <ac:picMk id="5" creationId="{71399068-347F-2370-8F64-8F0F98D63695}"/>
          </ac:picMkLst>
        </pc:picChg>
        <pc:picChg chg="add mod">
          <ac:chgData name="Carly Pettiona" userId="S::carly.pettiona@healingfoundation.org.au::8cfcf547-e567-4a67-ae5f-7d6e6196302b" providerId="AD" clId="Web-{859ECA14-5556-1902-D85C-B373BE852FFF}" dt="2023-09-11T04:35:45.438" v="107" actId="1076"/>
          <ac:picMkLst>
            <pc:docMk/>
            <pc:sldMk cId="3912527127" sldId="481"/>
            <ac:picMk id="7" creationId="{F379EB8A-2FCA-1A2D-E9B7-B4A35A110B9F}"/>
          </ac:picMkLst>
        </pc:picChg>
        <pc:picChg chg="add mod">
          <ac:chgData name="Carly Pettiona" userId="S::carly.pettiona@healingfoundation.org.au::8cfcf547-e567-4a67-ae5f-7d6e6196302b" providerId="AD" clId="Web-{859ECA14-5556-1902-D85C-B373BE852FFF}" dt="2023-09-11T04:35:50.454" v="109" actId="1076"/>
          <ac:picMkLst>
            <pc:docMk/>
            <pc:sldMk cId="3912527127" sldId="481"/>
            <ac:picMk id="8" creationId="{7F6C32B4-6A61-FEC6-ACB6-BD744DFB710B}"/>
          </ac:picMkLst>
        </pc:picChg>
      </pc:sldChg>
      <pc:sldChg chg="addSp new modNotes">
        <pc:chgData name="Carly Pettiona" userId="S::carly.pettiona@healingfoundation.org.au::8cfcf547-e567-4a67-ae5f-7d6e6196302b" providerId="AD" clId="Web-{859ECA14-5556-1902-D85C-B373BE852FFF}" dt="2023-09-11T04:36:49.768" v="151"/>
        <pc:sldMkLst>
          <pc:docMk/>
          <pc:sldMk cId="1326355778" sldId="482"/>
        </pc:sldMkLst>
        <pc:spChg chg="add">
          <ac:chgData name="Carly Pettiona" userId="S::carly.pettiona@healingfoundation.org.au::8cfcf547-e567-4a67-ae5f-7d6e6196302b" providerId="AD" clId="Web-{859ECA14-5556-1902-D85C-B373BE852FFF}" dt="2023-09-11T04:36:19.736" v="131"/>
          <ac:spMkLst>
            <pc:docMk/>
            <pc:sldMk cId="1326355778" sldId="482"/>
            <ac:spMk id="2" creationId="{FDF176B7-03FF-E01C-4453-7F08F8C04E92}"/>
          </ac:spMkLst>
        </pc:spChg>
        <pc:picChg chg="add">
          <ac:chgData name="Carly Pettiona" userId="S::carly.pettiona@healingfoundation.org.au::8cfcf547-e567-4a67-ae5f-7d6e6196302b" providerId="AD" clId="Web-{859ECA14-5556-1902-D85C-B373BE852FFF}" dt="2023-09-11T04:36:19.736" v="131"/>
          <ac:picMkLst>
            <pc:docMk/>
            <pc:sldMk cId="1326355778" sldId="482"/>
            <ac:picMk id="3" creationId="{1C98A817-0C1F-8CF6-FD6D-26B0AB854FFF}"/>
          </ac:picMkLst>
        </pc:picChg>
      </pc:sldChg>
      <pc:sldChg chg="addSp modSp new modNotes">
        <pc:chgData name="Carly Pettiona" userId="S::carly.pettiona@healingfoundation.org.au::8cfcf547-e567-4a67-ae5f-7d6e6196302b" providerId="AD" clId="Web-{859ECA14-5556-1902-D85C-B373BE852FFF}" dt="2023-09-11T04:38:49.896" v="187"/>
        <pc:sldMkLst>
          <pc:docMk/>
          <pc:sldMk cId="1529921258" sldId="483"/>
        </pc:sldMkLst>
        <pc:spChg chg="add mod">
          <ac:chgData name="Carly Pettiona" userId="S::carly.pettiona@healingfoundation.org.au::8cfcf547-e567-4a67-ae5f-7d6e6196302b" providerId="AD" clId="Web-{859ECA14-5556-1902-D85C-B373BE852FFF}" dt="2023-09-11T04:38:49.896" v="187"/>
          <ac:spMkLst>
            <pc:docMk/>
            <pc:sldMk cId="1529921258" sldId="483"/>
            <ac:spMk id="2" creationId="{C8B9342C-0DFC-B2E9-15CE-D9A04242E2D5}"/>
          </ac:spMkLst>
        </pc:spChg>
        <pc:picChg chg="add mod">
          <ac:chgData name="Carly Pettiona" userId="S::carly.pettiona@healingfoundation.org.au::8cfcf547-e567-4a67-ae5f-7d6e6196302b" providerId="AD" clId="Web-{859ECA14-5556-1902-D85C-B373BE852FFF}" dt="2023-09-11T04:38:45.084" v="185" actId="1076"/>
          <ac:picMkLst>
            <pc:docMk/>
            <pc:sldMk cId="1529921258" sldId="483"/>
            <ac:picMk id="3" creationId="{FCB88E71-8060-F74F-1E57-E1F1627C5E57}"/>
          </ac:picMkLst>
        </pc:picChg>
      </pc:sldChg>
      <pc:sldChg chg="addSp new modNotes">
        <pc:chgData name="Carly Pettiona" userId="S::carly.pettiona@healingfoundation.org.au::8cfcf547-e567-4a67-ae5f-7d6e6196302b" providerId="AD" clId="Web-{859ECA14-5556-1902-D85C-B373BE852FFF}" dt="2023-09-11T04:57:42.235" v="207"/>
        <pc:sldMkLst>
          <pc:docMk/>
          <pc:sldMk cId="867865998" sldId="484"/>
        </pc:sldMkLst>
        <pc:spChg chg="add">
          <ac:chgData name="Carly Pettiona" userId="S::carly.pettiona@healingfoundation.org.au::8cfcf547-e567-4a67-ae5f-7d6e6196302b" providerId="AD" clId="Web-{859ECA14-5556-1902-D85C-B373BE852FFF}" dt="2023-09-11T04:55:37.138" v="191"/>
          <ac:spMkLst>
            <pc:docMk/>
            <pc:sldMk cId="867865998" sldId="484"/>
            <ac:spMk id="2" creationId="{B734A669-B990-CB59-9002-F966B8FBAEA3}"/>
          </ac:spMkLst>
        </pc:spChg>
        <pc:picChg chg="add">
          <ac:chgData name="Carly Pettiona" userId="S::carly.pettiona@healingfoundation.org.au::8cfcf547-e567-4a67-ae5f-7d6e6196302b" providerId="AD" clId="Web-{859ECA14-5556-1902-D85C-B373BE852FFF}" dt="2023-09-11T04:55:37.138" v="191"/>
          <ac:picMkLst>
            <pc:docMk/>
            <pc:sldMk cId="867865998" sldId="484"/>
            <ac:picMk id="3" creationId="{0B170BA0-34C1-F32C-12FC-0ED7C551CD1A}"/>
          </ac:picMkLst>
        </pc:picChg>
      </pc:sldChg>
      <pc:sldChg chg="addSp new modNotes">
        <pc:chgData name="Carly Pettiona" userId="S::carly.pettiona@healingfoundation.org.au::8cfcf547-e567-4a67-ae5f-7d6e6196302b" providerId="AD" clId="Web-{859ECA14-5556-1902-D85C-B373BE852FFF}" dt="2023-09-11T04:58:08.595" v="212"/>
        <pc:sldMkLst>
          <pc:docMk/>
          <pc:sldMk cId="3563985755" sldId="485"/>
        </pc:sldMkLst>
        <pc:spChg chg="add">
          <ac:chgData name="Carly Pettiona" userId="S::carly.pettiona@healingfoundation.org.au::8cfcf547-e567-4a67-ae5f-7d6e6196302b" providerId="AD" clId="Web-{859ECA14-5556-1902-D85C-B373BE852FFF}" dt="2023-09-11T04:57:44.267" v="208"/>
          <ac:spMkLst>
            <pc:docMk/>
            <pc:sldMk cId="3563985755" sldId="485"/>
            <ac:spMk id="3" creationId="{67D54CEF-B4E1-BA75-6D92-69F191E94F45}"/>
          </ac:spMkLst>
        </pc:spChg>
        <pc:picChg chg="add">
          <ac:chgData name="Carly Pettiona" userId="S::carly.pettiona@healingfoundation.org.au::8cfcf547-e567-4a67-ae5f-7d6e6196302b" providerId="AD" clId="Web-{859ECA14-5556-1902-D85C-B373BE852FFF}" dt="2023-09-11T04:57:44.267" v="208"/>
          <ac:picMkLst>
            <pc:docMk/>
            <pc:sldMk cId="3563985755" sldId="485"/>
            <ac:picMk id="2" creationId="{B18CBEDC-061B-71A6-027D-50AA9BEB0493}"/>
          </ac:picMkLst>
        </pc:picChg>
        <pc:picChg chg="add">
          <ac:chgData name="Carly Pettiona" userId="S::carly.pettiona@healingfoundation.org.au::8cfcf547-e567-4a67-ae5f-7d6e6196302b" providerId="AD" clId="Web-{859ECA14-5556-1902-D85C-B373BE852FFF}" dt="2023-09-11T04:57:44.267" v="208"/>
          <ac:picMkLst>
            <pc:docMk/>
            <pc:sldMk cId="3563985755" sldId="485"/>
            <ac:picMk id="4" creationId="{5A87A0DA-E4D3-C97A-BC25-1284C6143BFA}"/>
          </ac:picMkLst>
        </pc:picChg>
      </pc:sldChg>
      <pc:sldChg chg="addSp new modNotes">
        <pc:chgData name="Carly Pettiona" userId="S::carly.pettiona@healingfoundation.org.au::8cfcf547-e567-4a67-ae5f-7d6e6196302b" providerId="AD" clId="Web-{859ECA14-5556-1902-D85C-B373BE852FFF}" dt="2023-09-11T04:58:24.643" v="217"/>
        <pc:sldMkLst>
          <pc:docMk/>
          <pc:sldMk cId="3390541814" sldId="486"/>
        </pc:sldMkLst>
        <pc:spChg chg="add">
          <ac:chgData name="Carly Pettiona" userId="S::carly.pettiona@healingfoundation.org.au::8cfcf547-e567-4a67-ae5f-7d6e6196302b" providerId="AD" clId="Web-{859ECA14-5556-1902-D85C-B373BE852FFF}" dt="2023-09-11T04:58:09.720" v="213"/>
          <ac:spMkLst>
            <pc:docMk/>
            <pc:sldMk cId="3390541814" sldId="486"/>
            <ac:spMk id="3" creationId="{AE0F94AC-1DA9-8CFE-7866-7134BDE4FD4B}"/>
          </ac:spMkLst>
        </pc:spChg>
        <pc:picChg chg="add">
          <ac:chgData name="Carly Pettiona" userId="S::carly.pettiona@healingfoundation.org.au::8cfcf547-e567-4a67-ae5f-7d6e6196302b" providerId="AD" clId="Web-{859ECA14-5556-1902-D85C-B373BE852FFF}" dt="2023-09-11T04:58:09.720" v="213"/>
          <ac:picMkLst>
            <pc:docMk/>
            <pc:sldMk cId="3390541814" sldId="486"/>
            <ac:picMk id="2" creationId="{786C909C-3F4E-6FE8-AE9A-9914689D4E24}"/>
          </ac:picMkLst>
        </pc:picChg>
      </pc:sldChg>
      <pc:sldChg chg="addSp new modNotes">
        <pc:chgData name="Carly Pettiona" userId="S::carly.pettiona@healingfoundation.org.au::8cfcf547-e567-4a67-ae5f-7d6e6196302b" providerId="AD" clId="Web-{859ECA14-5556-1902-D85C-B373BE852FFF}" dt="2023-09-11T05:00:36.084" v="254"/>
        <pc:sldMkLst>
          <pc:docMk/>
          <pc:sldMk cId="2592928752" sldId="487"/>
        </pc:sldMkLst>
        <pc:spChg chg="add">
          <ac:chgData name="Carly Pettiona" userId="S::carly.pettiona@healingfoundation.org.au::8cfcf547-e567-4a67-ae5f-7d6e6196302b" providerId="AD" clId="Web-{859ECA14-5556-1902-D85C-B373BE852FFF}" dt="2023-09-11T04:59:55.551" v="238"/>
          <ac:spMkLst>
            <pc:docMk/>
            <pc:sldMk cId="2592928752" sldId="487"/>
            <ac:spMk id="2" creationId="{FB00B407-2EAD-51ED-22BD-E347597C7550}"/>
          </ac:spMkLst>
        </pc:spChg>
        <pc:picChg chg="add">
          <ac:chgData name="Carly Pettiona" userId="S::carly.pettiona@healingfoundation.org.au::8cfcf547-e567-4a67-ae5f-7d6e6196302b" providerId="AD" clId="Web-{859ECA14-5556-1902-D85C-B373BE852FFF}" dt="2023-09-11T04:59:55.551" v="238"/>
          <ac:picMkLst>
            <pc:docMk/>
            <pc:sldMk cId="2592928752" sldId="487"/>
            <ac:picMk id="3" creationId="{3C11AEB7-97B0-3E27-EAAB-22F9BAF14345}"/>
          </ac:picMkLst>
        </pc:picChg>
      </pc:sldChg>
      <pc:sldChg chg="addSp modSp new modNotes">
        <pc:chgData name="Carly Pettiona" userId="S::carly.pettiona@healingfoundation.org.au::8cfcf547-e567-4a67-ae5f-7d6e6196302b" providerId="AD" clId="Web-{859ECA14-5556-1902-D85C-B373BE852FFF}" dt="2023-09-11T05:01:22.288" v="261" actId="1076"/>
        <pc:sldMkLst>
          <pc:docMk/>
          <pc:sldMk cId="371566668" sldId="488"/>
        </pc:sldMkLst>
        <pc:spChg chg="add mod">
          <ac:chgData name="Carly Pettiona" userId="S::carly.pettiona@healingfoundation.org.au::8cfcf547-e567-4a67-ae5f-7d6e6196302b" providerId="AD" clId="Web-{859ECA14-5556-1902-D85C-B373BE852FFF}" dt="2023-09-11T05:01:22.288" v="261" actId="1076"/>
          <ac:spMkLst>
            <pc:docMk/>
            <pc:sldMk cId="371566668" sldId="488"/>
            <ac:spMk id="2" creationId="{8F1EB92B-719E-A047-66F0-2436CBA230CB}"/>
          </ac:spMkLst>
        </pc:spChg>
        <pc:picChg chg="add">
          <ac:chgData name="Carly Pettiona" userId="S::carly.pettiona@healingfoundation.org.au::8cfcf547-e567-4a67-ae5f-7d6e6196302b" providerId="AD" clId="Web-{859ECA14-5556-1902-D85C-B373BE852FFF}" dt="2023-09-11T05:00:51.412" v="256"/>
          <ac:picMkLst>
            <pc:docMk/>
            <pc:sldMk cId="371566668" sldId="488"/>
            <ac:picMk id="3" creationId="{DA9D7EC7-6F00-5C63-4479-133810AE0867}"/>
          </ac:picMkLst>
        </pc:picChg>
      </pc:sldChg>
      <pc:sldChg chg="addSp modSp new modNotes">
        <pc:chgData name="Carly Pettiona" userId="S::carly.pettiona@healingfoundation.org.au::8cfcf547-e567-4a67-ae5f-7d6e6196302b" providerId="AD" clId="Web-{859ECA14-5556-1902-D85C-B373BE852FFF}" dt="2023-09-11T05:03:27.776" v="285"/>
        <pc:sldMkLst>
          <pc:docMk/>
          <pc:sldMk cId="694412214" sldId="489"/>
        </pc:sldMkLst>
        <pc:spChg chg="add">
          <ac:chgData name="Carly Pettiona" userId="S::carly.pettiona@healingfoundation.org.au::8cfcf547-e567-4a67-ae5f-7d6e6196302b" providerId="AD" clId="Web-{859ECA14-5556-1902-D85C-B373BE852FFF}" dt="2023-09-11T05:01:43.320" v="263"/>
          <ac:spMkLst>
            <pc:docMk/>
            <pc:sldMk cId="694412214" sldId="489"/>
            <ac:spMk id="2" creationId="{49B41621-F45B-AFB5-9CCC-609313BA2F91}"/>
          </ac:spMkLst>
        </pc:spChg>
        <pc:spChg chg="add mod">
          <ac:chgData name="Carly Pettiona" userId="S::carly.pettiona@healingfoundation.org.au::8cfcf547-e567-4a67-ae5f-7d6e6196302b" providerId="AD" clId="Web-{859ECA14-5556-1902-D85C-B373BE852FFF}" dt="2023-09-11T05:02:47.150" v="272" actId="14100"/>
          <ac:spMkLst>
            <pc:docMk/>
            <pc:sldMk cId="694412214" sldId="489"/>
            <ac:spMk id="5" creationId="{DFE77D75-F0EA-7C55-B9B2-B55B4D3EB2BF}"/>
          </ac:spMkLst>
        </pc:spChg>
        <pc:picChg chg="add">
          <ac:chgData name="Carly Pettiona" userId="S::carly.pettiona@healingfoundation.org.au::8cfcf547-e567-4a67-ae5f-7d6e6196302b" providerId="AD" clId="Web-{859ECA14-5556-1902-D85C-B373BE852FFF}" dt="2023-09-11T05:01:43.320" v="263"/>
          <ac:picMkLst>
            <pc:docMk/>
            <pc:sldMk cId="694412214" sldId="489"/>
            <ac:picMk id="3" creationId="{619B2611-4530-89DA-047F-14720EB7A413}"/>
          </ac:picMkLst>
        </pc:picChg>
        <pc:picChg chg="add">
          <ac:chgData name="Carly Pettiona" userId="S::carly.pettiona@healingfoundation.org.au::8cfcf547-e567-4a67-ae5f-7d6e6196302b" providerId="AD" clId="Web-{859ECA14-5556-1902-D85C-B373BE852FFF}" dt="2023-09-11T05:01:43.320" v="263"/>
          <ac:picMkLst>
            <pc:docMk/>
            <pc:sldMk cId="694412214" sldId="489"/>
            <ac:picMk id="4" creationId="{218FE88A-689E-5E85-AE9B-6A758A74B2BA}"/>
          </ac:picMkLst>
        </pc:picChg>
      </pc:sldChg>
      <pc:sldChg chg="addSp delSp modSp new">
        <pc:chgData name="Carly Pettiona" userId="S::carly.pettiona@healingfoundation.org.au::8cfcf547-e567-4a67-ae5f-7d6e6196302b" providerId="AD" clId="Web-{859ECA14-5556-1902-D85C-B373BE852FFF}" dt="2023-09-11T05:06:18.983" v="329"/>
        <pc:sldMkLst>
          <pc:docMk/>
          <pc:sldMk cId="3906843054" sldId="490"/>
        </pc:sldMkLst>
        <pc:spChg chg="add">
          <ac:chgData name="Carly Pettiona" userId="S::carly.pettiona@healingfoundation.org.au::8cfcf547-e567-4a67-ae5f-7d6e6196302b" providerId="AD" clId="Web-{859ECA14-5556-1902-D85C-B373BE852FFF}" dt="2023-09-11T05:06:10.749" v="327"/>
          <ac:spMkLst>
            <pc:docMk/>
            <pc:sldMk cId="3906843054" sldId="490"/>
            <ac:spMk id="8" creationId="{08D9B0A6-23D4-AF68-9E83-4E158038B3EB}"/>
          </ac:spMkLst>
        </pc:spChg>
        <pc:picChg chg="add del">
          <ac:chgData name="Carly Pettiona" userId="S::carly.pettiona@healingfoundation.org.au::8cfcf547-e567-4a67-ae5f-7d6e6196302b" providerId="AD" clId="Web-{859ECA14-5556-1902-D85C-B373BE852FFF}" dt="2023-09-11T05:05:35.343" v="324"/>
          <ac:picMkLst>
            <pc:docMk/>
            <pc:sldMk cId="3906843054" sldId="490"/>
            <ac:picMk id="3" creationId="{7F50F8E5-C13A-DB38-8579-6C7F241720D8}"/>
          </ac:picMkLst>
        </pc:picChg>
        <pc:picChg chg="add">
          <ac:chgData name="Carly Pettiona" userId="S::carly.pettiona@healingfoundation.org.au::8cfcf547-e567-4a67-ae5f-7d6e6196302b" providerId="AD" clId="Web-{859ECA14-5556-1902-D85C-B373BE852FFF}" dt="2023-09-11T05:05:37.279" v="325"/>
          <ac:picMkLst>
            <pc:docMk/>
            <pc:sldMk cId="3906843054" sldId="490"/>
            <ac:picMk id="5" creationId="{95B1AC41-39D0-5419-2B51-7FDC2B419739}"/>
          </ac:picMkLst>
        </pc:picChg>
        <pc:picChg chg="add">
          <ac:chgData name="Carly Pettiona" userId="S::carly.pettiona@healingfoundation.org.au::8cfcf547-e567-4a67-ae5f-7d6e6196302b" providerId="AD" clId="Web-{859ECA14-5556-1902-D85C-B373BE852FFF}" dt="2023-09-11T05:05:50.061" v="326"/>
          <ac:picMkLst>
            <pc:docMk/>
            <pc:sldMk cId="3906843054" sldId="490"/>
            <ac:picMk id="7" creationId="{6E784699-554F-D3F9-6A82-3FEB28D09B03}"/>
          </ac:picMkLst>
        </pc:picChg>
        <pc:picChg chg="add ord">
          <ac:chgData name="Carly Pettiona" userId="S::carly.pettiona@healingfoundation.org.au::8cfcf547-e567-4a67-ae5f-7d6e6196302b" providerId="AD" clId="Web-{859ECA14-5556-1902-D85C-B373BE852FFF}" dt="2023-09-11T05:06:18.983" v="329"/>
          <ac:picMkLst>
            <pc:docMk/>
            <pc:sldMk cId="3906843054" sldId="490"/>
            <ac:picMk id="9" creationId="{C8EA6232-E1CC-4221-C493-D40F449BBBA8}"/>
          </ac:picMkLst>
        </pc:picChg>
      </pc:sldChg>
      <pc:sldChg chg="addSp modSp new ord modNotes">
        <pc:chgData name="Carly Pettiona" userId="S::carly.pettiona@healingfoundation.org.au::8cfcf547-e567-4a67-ae5f-7d6e6196302b" providerId="AD" clId="Web-{859ECA14-5556-1902-D85C-B373BE852FFF}" dt="2023-09-11T05:04:59.997" v="317"/>
        <pc:sldMkLst>
          <pc:docMk/>
          <pc:sldMk cId="3241078411" sldId="491"/>
        </pc:sldMkLst>
        <pc:spChg chg="add mod">
          <ac:chgData name="Carly Pettiona" userId="S::carly.pettiona@healingfoundation.org.au::8cfcf547-e567-4a67-ae5f-7d6e6196302b" providerId="AD" clId="Web-{859ECA14-5556-1902-D85C-B373BE852FFF}" dt="2023-09-11T05:04:03.949" v="291"/>
          <ac:spMkLst>
            <pc:docMk/>
            <pc:sldMk cId="3241078411" sldId="491"/>
            <ac:spMk id="2" creationId="{36E0B387-E5FE-076E-52F3-B18BF166D103}"/>
          </ac:spMkLst>
        </pc:spChg>
        <pc:picChg chg="add">
          <ac:chgData name="Carly Pettiona" userId="S::carly.pettiona@healingfoundation.org.au::8cfcf547-e567-4a67-ae5f-7d6e6196302b" providerId="AD" clId="Web-{859ECA14-5556-1902-D85C-B373BE852FFF}" dt="2023-09-11T05:03:46.933" v="288"/>
          <ac:picMkLst>
            <pc:docMk/>
            <pc:sldMk cId="3241078411" sldId="491"/>
            <ac:picMk id="3" creationId="{3DBE4EEA-BBF3-438D-45C6-EA2FCD1B6BC6}"/>
          </ac:picMkLst>
        </pc:picChg>
        <pc:picChg chg="add">
          <ac:chgData name="Carly Pettiona" userId="S::carly.pettiona@healingfoundation.org.au::8cfcf547-e567-4a67-ae5f-7d6e6196302b" providerId="AD" clId="Web-{859ECA14-5556-1902-D85C-B373BE852FFF}" dt="2023-09-11T05:03:46.933" v="288"/>
          <ac:picMkLst>
            <pc:docMk/>
            <pc:sldMk cId="3241078411" sldId="491"/>
            <ac:picMk id="4" creationId="{CFA0DA6E-3F32-3F82-D55A-3CDAFAB68640}"/>
          </ac:picMkLst>
        </pc:picChg>
        <pc:picChg chg="add">
          <ac:chgData name="Carly Pettiona" userId="S::carly.pettiona@healingfoundation.org.au::8cfcf547-e567-4a67-ae5f-7d6e6196302b" providerId="AD" clId="Web-{859ECA14-5556-1902-D85C-B373BE852FFF}" dt="2023-09-11T05:03:46.933" v="288"/>
          <ac:picMkLst>
            <pc:docMk/>
            <pc:sldMk cId="3241078411" sldId="491"/>
            <ac:picMk id="5" creationId="{AE18F828-4B77-9D4A-1833-95B519B80785}"/>
          </ac:picMkLst>
        </pc:picChg>
        <pc:picChg chg="add">
          <ac:chgData name="Carly Pettiona" userId="S::carly.pettiona@healingfoundation.org.au::8cfcf547-e567-4a67-ae5f-7d6e6196302b" providerId="AD" clId="Web-{859ECA14-5556-1902-D85C-B373BE852FFF}" dt="2023-09-11T05:03:46.933" v="288"/>
          <ac:picMkLst>
            <pc:docMk/>
            <pc:sldMk cId="3241078411" sldId="491"/>
            <ac:picMk id="6" creationId="{71C72C02-637F-73BE-22D2-D9C5F81C5B44}"/>
          </ac:picMkLst>
        </pc:picChg>
      </pc:sldChg>
      <pc:sldChg chg="add replId modNotes">
        <pc:chgData name="Carly Pettiona" userId="S::carly.pettiona@healingfoundation.org.au::8cfcf547-e567-4a67-ae5f-7d6e6196302b" providerId="AD" clId="Web-{859ECA14-5556-1902-D85C-B373BE852FFF}" dt="2023-09-11T05:05:16.591" v="322"/>
        <pc:sldMkLst>
          <pc:docMk/>
          <pc:sldMk cId="2561714615" sldId="492"/>
        </pc:sldMkLst>
      </pc:sldChg>
      <pc:sldChg chg="addSp new modNotes">
        <pc:chgData name="Carly Pettiona" userId="S::carly.pettiona@healingfoundation.org.au::8cfcf547-e567-4a67-ae5f-7d6e6196302b" providerId="AD" clId="Web-{859ECA14-5556-1902-D85C-B373BE852FFF}" dt="2023-09-11T05:07:39.252" v="356"/>
        <pc:sldMkLst>
          <pc:docMk/>
          <pc:sldMk cId="2696526661" sldId="493"/>
        </pc:sldMkLst>
        <pc:spChg chg="add">
          <ac:chgData name="Carly Pettiona" userId="S::carly.pettiona@healingfoundation.org.au::8cfcf547-e567-4a67-ae5f-7d6e6196302b" providerId="AD" clId="Web-{859ECA14-5556-1902-D85C-B373BE852FFF}" dt="2023-09-11T05:06:42.062" v="333"/>
          <ac:spMkLst>
            <pc:docMk/>
            <pc:sldMk cId="2696526661" sldId="493"/>
            <ac:spMk id="2" creationId="{8DCF7FBA-56C1-096B-17C7-85E92451B17C}"/>
          </ac:spMkLst>
        </pc:spChg>
        <pc:picChg chg="add">
          <ac:chgData name="Carly Pettiona" userId="S::carly.pettiona@healingfoundation.org.au::8cfcf547-e567-4a67-ae5f-7d6e6196302b" providerId="AD" clId="Web-{859ECA14-5556-1902-D85C-B373BE852FFF}" dt="2023-09-11T05:06:42.062" v="333"/>
          <ac:picMkLst>
            <pc:docMk/>
            <pc:sldMk cId="2696526661" sldId="493"/>
            <ac:picMk id="3" creationId="{B7CFEB68-6428-B4EB-CD9E-EF3141DA581D}"/>
          </ac:picMkLst>
        </pc:picChg>
      </pc:sldChg>
      <pc:sldChg chg="addSp modSp new modNotes">
        <pc:chgData name="Carly Pettiona" userId="S::carly.pettiona@healingfoundation.org.au::8cfcf547-e567-4a67-ae5f-7d6e6196302b" providerId="AD" clId="Web-{859ECA14-5556-1902-D85C-B373BE852FFF}" dt="2023-09-11T05:08:18.409" v="371"/>
        <pc:sldMkLst>
          <pc:docMk/>
          <pc:sldMk cId="143553114" sldId="494"/>
        </pc:sldMkLst>
        <pc:spChg chg="add mod">
          <ac:chgData name="Carly Pettiona" userId="S::carly.pettiona@healingfoundation.org.au::8cfcf547-e567-4a67-ae5f-7d6e6196302b" providerId="AD" clId="Web-{859ECA14-5556-1902-D85C-B373BE852FFF}" dt="2023-09-11T05:07:55.127" v="364" actId="1076"/>
          <ac:spMkLst>
            <pc:docMk/>
            <pc:sldMk cId="143553114" sldId="494"/>
            <ac:spMk id="2" creationId="{4CBB15AA-DBDA-8A99-F04B-837D9A85D668}"/>
          </ac:spMkLst>
        </pc:spChg>
        <pc:spChg chg="add mod">
          <ac:chgData name="Carly Pettiona" userId="S::carly.pettiona@healingfoundation.org.au::8cfcf547-e567-4a67-ae5f-7d6e6196302b" providerId="AD" clId="Web-{859ECA14-5556-1902-D85C-B373BE852FFF}" dt="2023-09-11T05:07:55.142" v="365" actId="1076"/>
          <ac:spMkLst>
            <pc:docMk/>
            <pc:sldMk cId="143553114" sldId="494"/>
            <ac:spMk id="3" creationId="{6C7C8B73-0503-4C13-1B1F-4E497C85E1E0}"/>
          </ac:spMkLst>
        </pc:spChg>
        <pc:picChg chg="add mod">
          <ac:chgData name="Carly Pettiona" userId="S::carly.pettiona@healingfoundation.org.au::8cfcf547-e567-4a67-ae5f-7d6e6196302b" providerId="AD" clId="Web-{859ECA14-5556-1902-D85C-B373BE852FFF}" dt="2023-09-11T05:07:48.783" v="363" actId="1076"/>
          <ac:picMkLst>
            <pc:docMk/>
            <pc:sldMk cId="143553114" sldId="494"/>
            <ac:picMk id="4" creationId="{8BDAB736-AE64-1596-BE28-4E47005C5F98}"/>
          </ac:picMkLst>
        </pc:picChg>
      </pc:sldChg>
      <pc:sldChg chg="addSp modSp new modNotes">
        <pc:chgData name="Carly Pettiona" userId="S::carly.pettiona@healingfoundation.org.au::8cfcf547-e567-4a67-ae5f-7d6e6196302b" providerId="AD" clId="Web-{859ECA14-5556-1902-D85C-B373BE852FFF}" dt="2023-09-11T05:09:39.801" v="385"/>
        <pc:sldMkLst>
          <pc:docMk/>
          <pc:sldMk cId="4069012161" sldId="495"/>
        </pc:sldMkLst>
        <pc:spChg chg="add">
          <ac:chgData name="Carly Pettiona" userId="S::carly.pettiona@healingfoundation.org.au::8cfcf547-e567-4a67-ae5f-7d6e6196302b" providerId="AD" clId="Web-{859ECA14-5556-1902-D85C-B373BE852FFF}" dt="2023-09-11T05:08:24.534" v="372"/>
          <ac:spMkLst>
            <pc:docMk/>
            <pc:sldMk cId="4069012161" sldId="495"/>
            <ac:spMk id="3" creationId="{10849FEF-701E-6758-3B65-281A893BCAF9}"/>
          </ac:spMkLst>
        </pc:spChg>
        <pc:picChg chg="add">
          <ac:chgData name="Carly Pettiona" userId="S::carly.pettiona@healingfoundation.org.au::8cfcf547-e567-4a67-ae5f-7d6e6196302b" providerId="AD" clId="Web-{859ECA14-5556-1902-D85C-B373BE852FFF}" dt="2023-09-11T05:08:24.534" v="372"/>
          <ac:picMkLst>
            <pc:docMk/>
            <pc:sldMk cId="4069012161" sldId="495"/>
            <ac:picMk id="2" creationId="{3DCC4FBA-FDA6-149A-D953-1412365CEE2F}"/>
          </ac:picMkLst>
        </pc:picChg>
        <pc:picChg chg="add mod">
          <ac:chgData name="Carly Pettiona" userId="S::carly.pettiona@healingfoundation.org.au::8cfcf547-e567-4a67-ae5f-7d6e6196302b" providerId="AD" clId="Web-{859ECA14-5556-1902-D85C-B373BE852FFF}" dt="2023-09-11T05:09:22.770" v="382" actId="1076"/>
          <ac:picMkLst>
            <pc:docMk/>
            <pc:sldMk cId="4069012161" sldId="495"/>
            <ac:picMk id="5" creationId="{DEFF10A8-E13F-2C9A-9642-EFFCBF7E702A}"/>
          </ac:picMkLst>
        </pc:picChg>
      </pc:sldChg>
      <pc:sldMasterChg chg="add addSldLayout">
        <pc:chgData name="Carly Pettiona" userId="S::carly.pettiona@healingfoundation.org.au::8cfcf547-e567-4a67-ae5f-7d6e6196302b" providerId="AD" clId="Web-{859ECA14-5556-1902-D85C-B373BE852FFF}" dt="2023-09-11T04:18:36.832" v="3"/>
        <pc:sldMasterMkLst>
          <pc:docMk/>
          <pc:sldMasterMk cId="605774865" sldId="2147483662"/>
        </pc:sldMasterMkLst>
        <pc:sldLayoutChg chg="add">
          <pc:chgData name="Carly Pettiona" userId="S::carly.pettiona@healingfoundation.org.au::8cfcf547-e567-4a67-ae5f-7d6e6196302b" providerId="AD" clId="Web-{859ECA14-5556-1902-D85C-B373BE852FFF}" dt="2023-09-11T04:18:36.832" v="3"/>
          <pc:sldLayoutMkLst>
            <pc:docMk/>
            <pc:sldMasterMk cId="605774865" sldId="2147483662"/>
            <pc:sldLayoutMk cId="1918792294" sldId="2147483663"/>
          </pc:sldLayoutMkLst>
        </pc:sldLayoutChg>
        <pc:sldLayoutChg chg="add">
          <pc:chgData name="Carly Pettiona" userId="S::carly.pettiona@healingfoundation.org.au::8cfcf547-e567-4a67-ae5f-7d6e6196302b" providerId="AD" clId="Web-{859ECA14-5556-1902-D85C-B373BE852FFF}" dt="2023-09-11T04:18:36.832" v="3"/>
          <pc:sldLayoutMkLst>
            <pc:docMk/>
            <pc:sldMasterMk cId="605774865" sldId="2147483662"/>
            <pc:sldLayoutMk cId="485928197" sldId="2147483664"/>
          </pc:sldLayoutMkLst>
        </pc:sldLayoutChg>
        <pc:sldLayoutChg chg="add">
          <pc:chgData name="Carly Pettiona" userId="S::carly.pettiona@healingfoundation.org.au::8cfcf547-e567-4a67-ae5f-7d6e6196302b" providerId="AD" clId="Web-{859ECA14-5556-1902-D85C-B373BE852FFF}" dt="2023-09-11T04:18:36.832" v="3"/>
          <pc:sldLayoutMkLst>
            <pc:docMk/>
            <pc:sldMasterMk cId="605774865" sldId="2147483662"/>
            <pc:sldLayoutMk cId="3362532139" sldId="2147483665"/>
          </pc:sldLayoutMkLst>
        </pc:sldLayoutChg>
        <pc:sldLayoutChg chg="add">
          <pc:chgData name="Carly Pettiona" userId="S::carly.pettiona@healingfoundation.org.au::8cfcf547-e567-4a67-ae5f-7d6e6196302b" providerId="AD" clId="Web-{859ECA14-5556-1902-D85C-B373BE852FFF}" dt="2023-09-11T04:18:36.832" v="3"/>
          <pc:sldLayoutMkLst>
            <pc:docMk/>
            <pc:sldMasterMk cId="605774865" sldId="2147483662"/>
            <pc:sldLayoutMk cId="2867316277" sldId="2147483666"/>
          </pc:sldLayoutMkLst>
        </pc:sldLayoutChg>
        <pc:sldLayoutChg chg="add">
          <pc:chgData name="Carly Pettiona" userId="S::carly.pettiona@healingfoundation.org.au::8cfcf547-e567-4a67-ae5f-7d6e6196302b" providerId="AD" clId="Web-{859ECA14-5556-1902-D85C-B373BE852FFF}" dt="2023-09-11T04:18:36.832" v="3"/>
          <pc:sldLayoutMkLst>
            <pc:docMk/>
            <pc:sldMasterMk cId="605774865" sldId="2147483662"/>
            <pc:sldLayoutMk cId="3393336068" sldId="2147483667"/>
          </pc:sldLayoutMkLst>
        </pc:sldLayoutChg>
        <pc:sldLayoutChg chg="add">
          <pc:chgData name="Carly Pettiona" userId="S::carly.pettiona@healingfoundation.org.au::8cfcf547-e567-4a67-ae5f-7d6e6196302b" providerId="AD" clId="Web-{859ECA14-5556-1902-D85C-B373BE852FFF}" dt="2023-09-11T04:18:36.832" v="3"/>
          <pc:sldLayoutMkLst>
            <pc:docMk/>
            <pc:sldMasterMk cId="605774865" sldId="2147483662"/>
            <pc:sldLayoutMk cId="2486055864" sldId="2147483668"/>
          </pc:sldLayoutMkLst>
        </pc:sldLayoutChg>
        <pc:sldLayoutChg chg="add">
          <pc:chgData name="Carly Pettiona" userId="S::carly.pettiona@healingfoundation.org.au::8cfcf547-e567-4a67-ae5f-7d6e6196302b" providerId="AD" clId="Web-{859ECA14-5556-1902-D85C-B373BE852FFF}" dt="2023-09-11T04:18:36.832" v="3"/>
          <pc:sldLayoutMkLst>
            <pc:docMk/>
            <pc:sldMasterMk cId="605774865" sldId="2147483662"/>
            <pc:sldLayoutMk cId="373678292" sldId="2147483669"/>
          </pc:sldLayoutMkLst>
        </pc:sldLayoutChg>
        <pc:sldLayoutChg chg="add">
          <pc:chgData name="Carly Pettiona" userId="S::carly.pettiona@healingfoundation.org.au::8cfcf547-e567-4a67-ae5f-7d6e6196302b" providerId="AD" clId="Web-{859ECA14-5556-1902-D85C-B373BE852FFF}" dt="2023-09-11T04:18:36.832" v="3"/>
          <pc:sldLayoutMkLst>
            <pc:docMk/>
            <pc:sldMasterMk cId="605774865" sldId="2147483662"/>
            <pc:sldLayoutMk cId="1736707438" sldId="2147483670"/>
          </pc:sldLayoutMkLst>
        </pc:sldLayoutChg>
        <pc:sldLayoutChg chg="add">
          <pc:chgData name="Carly Pettiona" userId="S::carly.pettiona@healingfoundation.org.au::8cfcf547-e567-4a67-ae5f-7d6e6196302b" providerId="AD" clId="Web-{859ECA14-5556-1902-D85C-B373BE852FFF}" dt="2023-09-11T04:18:36.832" v="3"/>
          <pc:sldLayoutMkLst>
            <pc:docMk/>
            <pc:sldMasterMk cId="605774865" sldId="2147483662"/>
            <pc:sldLayoutMk cId="3058874339" sldId="2147483671"/>
          </pc:sldLayoutMkLst>
        </pc:sldLayoutChg>
        <pc:sldLayoutChg chg="add">
          <pc:chgData name="Carly Pettiona" userId="S::carly.pettiona@healingfoundation.org.au::8cfcf547-e567-4a67-ae5f-7d6e6196302b" providerId="AD" clId="Web-{859ECA14-5556-1902-D85C-B373BE852FFF}" dt="2023-09-11T04:18:36.832" v="3"/>
          <pc:sldLayoutMkLst>
            <pc:docMk/>
            <pc:sldMasterMk cId="605774865" sldId="2147483662"/>
            <pc:sldLayoutMk cId="570288549" sldId="2147483672"/>
          </pc:sldLayoutMkLst>
        </pc:sldLayoutChg>
        <pc:sldLayoutChg chg="add">
          <pc:chgData name="Carly Pettiona" userId="S::carly.pettiona@healingfoundation.org.au::8cfcf547-e567-4a67-ae5f-7d6e6196302b" providerId="AD" clId="Web-{859ECA14-5556-1902-D85C-B373BE852FFF}" dt="2023-09-11T04:18:36.832" v="3"/>
          <pc:sldLayoutMkLst>
            <pc:docMk/>
            <pc:sldMasterMk cId="605774865" sldId="2147483662"/>
            <pc:sldLayoutMk cId="98862516" sldId="2147483673"/>
          </pc:sldLayoutMkLst>
        </pc:sldLayoutChg>
      </pc:sldMasterChg>
    </pc:docChg>
  </pc:docChgLst>
  <pc:docChgLst>
    <pc:chgData name="Carly Pettiona" userId="S::carly.pettiona@healingfoundation.org.au::8cfcf547-e567-4a67-ae5f-7d6e6196302b" providerId="AD" clId="Web-{2EB50563-73A3-0499-2DAF-B39B913739F8}"/>
    <pc:docChg chg="modSld">
      <pc:chgData name="Carly Pettiona" userId="S::carly.pettiona@healingfoundation.org.au::8cfcf547-e567-4a67-ae5f-7d6e6196302b" providerId="AD" clId="Web-{2EB50563-73A3-0499-2DAF-B39B913739F8}" dt="2023-07-26T23:18:53.726" v="84"/>
      <pc:docMkLst>
        <pc:docMk/>
      </pc:docMkLst>
      <pc:sldChg chg="modNotes">
        <pc:chgData name="Carly Pettiona" userId="S::carly.pettiona@healingfoundation.org.au::8cfcf547-e567-4a67-ae5f-7d6e6196302b" providerId="AD" clId="Web-{2EB50563-73A3-0499-2DAF-B39B913739F8}" dt="2023-07-26T23:18:53.726" v="84"/>
        <pc:sldMkLst>
          <pc:docMk/>
          <pc:sldMk cId="3168794488" sldId="457"/>
        </pc:sldMkLst>
      </pc:sldChg>
    </pc:docChg>
  </pc:docChgLst>
  <pc:docChgLst>
    <pc:chgData name="Carly Pettiona" userId="S::carly.pettiona@healingfoundation.org.au::8cfcf547-e567-4a67-ae5f-7d6e6196302b" providerId="AD" clId="Web-{A54227D0-BF8D-7A18-E779-8B19DC557A21}"/>
    <pc:docChg chg="modSld">
      <pc:chgData name="Carly Pettiona" userId="S::carly.pettiona@healingfoundation.org.au::8cfcf547-e567-4a67-ae5f-7d6e6196302b" providerId="AD" clId="Web-{A54227D0-BF8D-7A18-E779-8B19DC557A21}" dt="2023-09-29T05:10:49.748" v="0" actId="20577"/>
      <pc:docMkLst>
        <pc:docMk/>
      </pc:docMkLst>
      <pc:sldChg chg="modSp">
        <pc:chgData name="Carly Pettiona" userId="S::carly.pettiona@healingfoundation.org.au::8cfcf547-e567-4a67-ae5f-7d6e6196302b" providerId="AD" clId="Web-{A54227D0-BF8D-7A18-E779-8B19DC557A21}" dt="2023-09-29T05:10:49.748" v="0" actId="20577"/>
        <pc:sldMkLst>
          <pc:docMk/>
          <pc:sldMk cId="3500642438" sldId="496"/>
        </pc:sldMkLst>
        <pc:spChg chg="mod">
          <ac:chgData name="Carly Pettiona" userId="S::carly.pettiona@healingfoundation.org.au::8cfcf547-e567-4a67-ae5f-7d6e6196302b" providerId="AD" clId="Web-{A54227D0-BF8D-7A18-E779-8B19DC557A21}" dt="2023-09-29T05:10:49.748" v="0" actId="20577"/>
          <ac:spMkLst>
            <pc:docMk/>
            <pc:sldMk cId="3500642438" sldId="496"/>
            <ac:spMk id="7" creationId="{B594D977-F984-32A2-F602-19B44ED002CF}"/>
          </ac:spMkLst>
        </pc:spChg>
      </pc:sldChg>
    </pc:docChg>
  </pc:docChgLst>
  <pc:docChgLst>
    <pc:chgData name="Carly Pettiona" userId="S::carly.pettiona@healingfoundation.org.au::8cfcf547-e567-4a67-ae5f-7d6e6196302b" providerId="AD" clId="Web-{CF2501E6-435A-F7CD-CCA0-49D18D30E5D5}"/>
    <pc:docChg chg="addSld delSld modSld sldOrd">
      <pc:chgData name="Carly Pettiona" userId="S::carly.pettiona@healingfoundation.org.au::8cfcf547-e567-4a67-ae5f-7d6e6196302b" providerId="AD" clId="Web-{CF2501E6-435A-F7CD-CCA0-49D18D30E5D5}" dt="2023-09-08T05:47:55.749" v="803"/>
      <pc:docMkLst>
        <pc:docMk/>
      </pc:docMkLst>
      <pc:sldChg chg="modSp">
        <pc:chgData name="Carly Pettiona" userId="S::carly.pettiona@healingfoundation.org.au::8cfcf547-e567-4a67-ae5f-7d6e6196302b" providerId="AD" clId="Web-{CF2501E6-435A-F7CD-CCA0-49D18D30E5D5}" dt="2023-09-08T04:12:02.986" v="2" actId="20577"/>
        <pc:sldMkLst>
          <pc:docMk/>
          <pc:sldMk cId="243803033" sldId="341"/>
        </pc:sldMkLst>
        <pc:spChg chg="mod">
          <ac:chgData name="Carly Pettiona" userId="S::carly.pettiona@healingfoundation.org.au::8cfcf547-e567-4a67-ae5f-7d6e6196302b" providerId="AD" clId="Web-{CF2501E6-435A-F7CD-CCA0-49D18D30E5D5}" dt="2023-09-08T04:12:02.986" v="2" actId="20577"/>
          <ac:spMkLst>
            <pc:docMk/>
            <pc:sldMk cId="243803033" sldId="341"/>
            <ac:spMk id="8" creationId="{A4D8F16D-7E15-29DF-40AB-9AD496CB558C}"/>
          </ac:spMkLst>
        </pc:spChg>
      </pc:sldChg>
      <pc:sldChg chg="addSp delSp modSp delAnim">
        <pc:chgData name="Carly Pettiona" userId="S::carly.pettiona@healingfoundation.org.au::8cfcf547-e567-4a67-ae5f-7d6e6196302b" providerId="AD" clId="Web-{CF2501E6-435A-F7CD-CCA0-49D18D30E5D5}" dt="2023-09-08T04:13:15.972" v="8"/>
        <pc:sldMkLst>
          <pc:docMk/>
          <pc:sldMk cId="3474476569" sldId="346"/>
        </pc:sldMkLst>
        <pc:spChg chg="add mod">
          <ac:chgData name="Carly Pettiona" userId="S::carly.pettiona@healingfoundation.org.au::8cfcf547-e567-4a67-ae5f-7d6e6196302b" providerId="AD" clId="Web-{CF2501E6-435A-F7CD-CCA0-49D18D30E5D5}" dt="2023-09-08T04:13:15.972" v="8"/>
          <ac:spMkLst>
            <pc:docMk/>
            <pc:sldMk cId="3474476569" sldId="346"/>
            <ac:spMk id="2" creationId="{E35BF03A-64DA-E35D-BD4E-2C6DCAB93EC2}"/>
          </ac:spMkLst>
        </pc:spChg>
        <pc:spChg chg="del">
          <ac:chgData name="Carly Pettiona" userId="S::carly.pettiona@healingfoundation.org.au::8cfcf547-e567-4a67-ae5f-7d6e6196302b" providerId="AD" clId="Web-{CF2501E6-435A-F7CD-CCA0-49D18D30E5D5}" dt="2023-09-08T04:12:40.424" v="3"/>
          <ac:spMkLst>
            <pc:docMk/>
            <pc:sldMk cId="3474476569" sldId="346"/>
            <ac:spMk id="10" creationId="{87270656-72D1-D041-5F62-0105F65DF382}"/>
          </ac:spMkLst>
        </pc:spChg>
      </pc:sldChg>
      <pc:sldChg chg="addSp delSp modSp modNotes">
        <pc:chgData name="Carly Pettiona" userId="S::carly.pettiona@healingfoundation.org.au::8cfcf547-e567-4a67-ae5f-7d6e6196302b" providerId="AD" clId="Web-{CF2501E6-435A-F7CD-CCA0-49D18D30E5D5}" dt="2023-09-08T04:26:53.259" v="181"/>
        <pc:sldMkLst>
          <pc:docMk/>
          <pc:sldMk cId="4090891799" sldId="355"/>
        </pc:sldMkLst>
        <pc:spChg chg="add">
          <ac:chgData name="Carly Pettiona" userId="S::carly.pettiona@healingfoundation.org.au::8cfcf547-e567-4a67-ae5f-7d6e6196302b" providerId="AD" clId="Web-{CF2501E6-435A-F7CD-CCA0-49D18D30E5D5}" dt="2023-09-08T04:14:40.443" v="26"/>
          <ac:spMkLst>
            <pc:docMk/>
            <pc:sldMk cId="4090891799" sldId="355"/>
            <ac:spMk id="3" creationId="{94A497B4-2D8F-82E5-28F6-BDFB3AD31D64}"/>
          </ac:spMkLst>
        </pc:spChg>
        <pc:spChg chg="del">
          <ac:chgData name="Carly Pettiona" userId="S::carly.pettiona@healingfoundation.org.au::8cfcf547-e567-4a67-ae5f-7d6e6196302b" providerId="AD" clId="Web-{CF2501E6-435A-F7CD-CCA0-49D18D30E5D5}" dt="2023-09-08T04:14:06.161" v="20"/>
          <ac:spMkLst>
            <pc:docMk/>
            <pc:sldMk cId="4090891799" sldId="355"/>
            <ac:spMk id="5" creationId="{166C9648-FC28-7275-F297-FB016F2CBF1A}"/>
          </ac:spMkLst>
        </pc:spChg>
        <pc:picChg chg="add">
          <ac:chgData name="Carly Pettiona" userId="S::carly.pettiona@healingfoundation.org.au::8cfcf547-e567-4a67-ae5f-7d6e6196302b" providerId="AD" clId="Web-{CF2501E6-435A-F7CD-CCA0-49D18D30E5D5}" dt="2023-09-08T04:14:40.443" v="26"/>
          <ac:picMkLst>
            <pc:docMk/>
            <pc:sldMk cId="4090891799" sldId="355"/>
            <ac:picMk id="2" creationId="{7FD50761-6571-D8D6-692D-1A43CA752869}"/>
          </ac:picMkLst>
        </pc:picChg>
        <pc:picChg chg="add del mod">
          <ac:chgData name="Carly Pettiona" userId="S::carly.pettiona@healingfoundation.org.au::8cfcf547-e567-4a67-ae5f-7d6e6196302b" providerId="AD" clId="Web-{CF2501E6-435A-F7CD-CCA0-49D18D30E5D5}" dt="2023-09-08T04:26:53.259" v="181"/>
          <ac:picMkLst>
            <pc:docMk/>
            <pc:sldMk cId="4090891799" sldId="355"/>
            <ac:picMk id="6" creationId="{7A37C552-11B2-CCB4-9944-6822ADBAB124}"/>
          </ac:picMkLst>
        </pc:picChg>
      </pc:sldChg>
      <pc:sldChg chg="addSp delSp delAnim modNotes">
        <pc:chgData name="Carly Pettiona" userId="S::carly.pettiona@healingfoundation.org.au::8cfcf547-e567-4a67-ae5f-7d6e6196302b" providerId="AD" clId="Web-{CF2501E6-435A-F7CD-CCA0-49D18D30E5D5}" dt="2023-09-08T05:46:10.013" v="769"/>
        <pc:sldMkLst>
          <pc:docMk/>
          <pc:sldMk cId="4169424410" sldId="362"/>
        </pc:sldMkLst>
        <pc:spChg chg="del">
          <ac:chgData name="Carly Pettiona" userId="S::carly.pettiona@healingfoundation.org.au::8cfcf547-e567-4a67-ae5f-7d6e6196302b" providerId="AD" clId="Web-{CF2501E6-435A-F7CD-CCA0-49D18D30E5D5}" dt="2023-09-08T04:37:57.823" v="253"/>
          <ac:spMkLst>
            <pc:docMk/>
            <pc:sldMk cId="4169424410" sldId="362"/>
            <ac:spMk id="5" creationId="{166C9648-FC28-7275-F297-FB016F2CBF1A}"/>
          </ac:spMkLst>
        </pc:spChg>
        <pc:spChg chg="add">
          <ac:chgData name="Carly Pettiona" userId="S::carly.pettiona@healingfoundation.org.au::8cfcf547-e567-4a67-ae5f-7d6e6196302b" providerId="AD" clId="Web-{CF2501E6-435A-F7CD-CCA0-49D18D30E5D5}" dt="2023-09-08T04:38:08.495" v="256"/>
          <ac:spMkLst>
            <pc:docMk/>
            <pc:sldMk cId="4169424410" sldId="362"/>
            <ac:spMk id="6" creationId="{1AB30964-5128-4705-B715-9A576D635D29}"/>
          </ac:spMkLst>
        </pc:spChg>
        <pc:spChg chg="del">
          <ac:chgData name="Carly Pettiona" userId="S::carly.pettiona@healingfoundation.org.au::8cfcf547-e567-4a67-ae5f-7d6e6196302b" providerId="AD" clId="Web-{CF2501E6-435A-F7CD-CCA0-49D18D30E5D5}" dt="2023-09-08T04:37:57.807" v="241"/>
          <ac:spMkLst>
            <pc:docMk/>
            <pc:sldMk cId="4169424410" sldId="362"/>
            <ac:spMk id="25" creationId="{0641A1F4-A58A-339F-6A52-648AC9A25DA1}"/>
          </ac:spMkLst>
        </pc:spChg>
        <pc:picChg chg="del">
          <ac:chgData name="Carly Pettiona" userId="S::carly.pettiona@healingfoundation.org.au::8cfcf547-e567-4a67-ae5f-7d6e6196302b" providerId="AD" clId="Web-{CF2501E6-435A-F7CD-CCA0-49D18D30E5D5}" dt="2023-09-08T04:37:57.823" v="252"/>
          <ac:picMkLst>
            <pc:docMk/>
            <pc:sldMk cId="4169424410" sldId="362"/>
            <ac:picMk id="2" creationId="{9AAFF472-187D-E104-836C-2BC0F5596EF7}"/>
          </ac:picMkLst>
        </pc:picChg>
        <pc:picChg chg="del">
          <ac:chgData name="Carly Pettiona" userId="S::carly.pettiona@healingfoundation.org.au::8cfcf547-e567-4a67-ae5f-7d6e6196302b" providerId="AD" clId="Web-{CF2501E6-435A-F7CD-CCA0-49D18D30E5D5}" dt="2023-09-08T04:37:57.823" v="251"/>
          <ac:picMkLst>
            <pc:docMk/>
            <pc:sldMk cId="4169424410" sldId="362"/>
            <ac:picMk id="3" creationId="{066341A5-8115-7A68-5368-696FE3BEA2D4}"/>
          </ac:picMkLst>
        </pc:picChg>
        <pc:picChg chg="del">
          <ac:chgData name="Carly Pettiona" userId="S::carly.pettiona@healingfoundation.org.au::8cfcf547-e567-4a67-ae5f-7d6e6196302b" providerId="AD" clId="Web-{CF2501E6-435A-F7CD-CCA0-49D18D30E5D5}" dt="2023-09-08T04:37:57.823" v="250"/>
          <ac:picMkLst>
            <pc:docMk/>
            <pc:sldMk cId="4169424410" sldId="362"/>
            <ac:picMk id="4" creationId="{C224567E-9E23-0F72-3EE6-6B2B6821FBFD}"/>
          </ac:picMkLst>
        </pc:picChg>
        <pc:picChg chg="add">
          <ac:chgData name="Carly Pettiona" userId="S::carly.pettiona@healingfoundation.org.au::8cfcf547-e567-4a67-ae5f-7d6e6196302b" providerId="AD" clId="Web-{CF2501E6-435A-F7CD-CCA0-49D18D30E5D5}" dt="2023-09-08T04:38:08.495" v="256"/>
          <ac:picMkLst>
            <pc:docMk/>
            <pc:sldMk cId="4169424410" sldId="362"/>
            <ac:picMk id="7" creationId="{F8F7E446-2BCA-A83C-1036-5B9655AEB229}"/>
          </ac:picMkLst>
        </pc:picChg>
        <pc:picChg chg="del">
          <ac:chgData name="Carly Pettiona" userId="S::carly.pettiona@healingfoundation.org.au::8cfcf547-e567-4a67-ae5f-7d6e6196302b" providerId="AD" clId="Web-{CF2501E6-435A-F7CD-CCA0-49D18D30E5D5}" dt="2023-09-08T04:37:57.823" v="249"/>
          <ac:picMkLst>
            <pc:docMk/>
            <pc:sldMk cId="4169424410" sldId="362"/>
            <ac:picMk id="9" creationId="{F9B69E34-0009-184D-CC36-57ECDA29E975}"/>
          </ac:picMkLst>
        </pc:picChg>
        <pc:picChg chg="del">
          <ac:chgData name="Carly Pettiona" userId="S::carly.pettiona@healingfoundation.org.au::8cfcf547-e567-4a67-ae5f-7d6e6196302b" providerId="AD" clId="Web-{CF2501E6-435A-F7CD-CCA0-49D18D30E5D5}" dt="2023-09-08T04:37:57.823" v="248"/>
          <ac:picMkLst>
            <pc:docMk/>
            <pc:sldMk cId="4169424410" sldId="362"/>
            <ac:picMk id="11" creationId="{6F9A6BBB-B47D-C40A-8D66-2885FD9C9ED8}"/>
          </ac:picMkLst>
        </pc:picChg>
        <pc:picChg chg="del">
          <ac:chgData name="Carly Pettiona" userId="S::carly.pettiona@healingfoundation.org.au::8cfcf547-e567-4a67-ae5f-7d6e6196302b" providerId="AD" clId="Web-{CF2501E6-435A-F7CD-CCA0-49D18D30E5D5}" dt="2023-09-08T04:37:57.823" v="247"/>
          <ac:picMkLst>
            <pc:docMk/>
            <pc:sldMk cId="4169424410" sldId="362"/>
            <ac:picMk id="13" creationId="{0DACE4FA-7026-1E74-AF97-D005BBA8834D}"/>
          </ac:picMkLst>
        </pc:picChg>
        <pc:picChg chg="del">
          <ac:chgData name="Carly Pettiona" userId="S::carly.pettiona@healingfoundation.org.au::8cfcf547-e567-4a67-ae5f-7d6e6196302b" providerId="AD" clId="Web-{CF2501E6-435A-F7CD-CCA0-49D18D30E5D5}" dt="2023-09-08T04:37:57.823" v="246"/>
          <ac:picMkLst>
            <pc:docMk/>
            <pc:sldMk cId="4169424410" sldId="362"/>
            <ac:picMk id="15" creationId="{704DA7EB-5A1D-036C-FF2B-2083C447E0BA}"/>
          </ac:picMkLst>
        </pc:picChg>
        <pc:picChg chg="del">
          <ac:chgData name="Carly Pettiona" userId="S::carly.pettiona@healingfoundation.org.au::8cfcf547-e567-4a67-ae5f-7d6e6196302b" providerId="AD" clId="Web-{CF2501E6-435A-F7CD-CCA0-49D18D30E5D5}" dt="2023-09-08T04:37:57.807" v="245"/>
          <ac:picMkLst>
            <pc:docMk/>
            <pc:sldMk cId="4169424410" sldId="362"/>
            <ac:picMk id="17" creationId="{5FAE5229-FAD2-8348-C62F-AC1E319FAFB9}"/>
          </ac:picMkLst>
        </pc:picChg>
        <pc:picChg chg="del">
          <ac:chgData name="Carly Pettiona" userId="S::carly.pettiona@healingfoundation.org.au::8cfcf547-e567-4a67-ae5f-7d6e6196302b" providerId="AD" clId="Web-{CF2501E6-435A-F7CD-CCA0-49D18D30E5D5}" dt="2023-09-08T04:37:57.807" v="244"/>
          <ac:picMkLst>
            <pc:docMk/>
            <pc:sldMk cId="4169424410" sldId="362"/>
            <ac:picMk id="19" creationId="{AA5D3C6D-BFC7-0522-51D9-4CB2FFB34102}"/>
          </ac:picMkLst>
        </pc:picChg>
        <pc:picChg chg="del">
          <ac:chgData name="Carly Pettiona" userId="S::carly.pettiona@healingfoundation.org.au::8cfcf547-e567-4a67-ae5f-7d6e6196302b" providerId="AD" clId="Web-{CF2501E6-435A-F7CD-CCA0-49D18D30E5D5}" dt="2023-09-08T04:37:57.807" v="243"/>
          <ac:picMkLst>
            <pc:docMk/>
            <pc:sldMk cId="4169424410" sldId="362"/>
            <ac:picMk id="22" creationId="{7C6D1330-A45A-880C-3D8E-973BBFC226C4}"/>
          </ac:picMkLst>
        </pc:picChg>
        <pc:picChg chg="del">
          <ac:chgData name="Carly Pettiona" userId="S::carly.pettiona@healingfoundation.org.au::8cfcf547-e567-4a67-ae5f-7d6e6196302b" providerId="AD" clId="Web-{CF2501E6-435A-F7CD-CCA0-49D18D30E5D5}" dt="2023-09-08T04:37:57.807" v="242"/>
          <ac:picMkLst>
            <pc:docMk/>
            <pc:sldMk cId="4169424410" sldId="362"/>
            <ac:picMk id="24" creationId="{9D88D201-A7AA-4C24-CC42-638BB7B7AF53}"/>
          </ac:picMkLst>
        </pc:picChg>
      </pc:sldChg>
      <pc:sldChg chg="modSp">
        <pc:chgData name="Carly Pettiona" userId="S::carly.pettiona@healingfoundation.org.au::8cfcf547-e567-4a67-ae5f-7d6e6196302b" providerId="AD" clId="Web-{CF2501E6-435A-F7CD-CCA0-49D18D30E5D5}" dt="2023-09-08T04:37:50.370" v="240" actId="20577"/>
        <pc:sldMkLst>
          <pc:docMk/>
          <pc:sldMk cId="1008212083" sldId="392"/>
        </pc:sldMkLst>
        <pc:spChg chg="mod">
          <ac:chgData name="Carly Pettiona" userId="S::carly.pettiona@healingfoundation.org.au::8cfcf547-e567-4a67-ae5f-7d6e6196302b" providerId="AD" clId="Web-{CF2501E6-435A-F7CD-CCA0-49D18D30E5D5}" dt="2023-09-08T04:37:50.370" v="240" actId="20577"/>
          <ac:spMkLst>
            <pc:docMk/>
            <pc:sldMk cId="1008212083" sldId="392"/>
            <ac:spMk id="5" creationId="{1D0DFB20-AC56-A70F-BE57-312821FE351B}"/>
          </ac:spMkLst>
        </pc:spChg>
      </pc:sldChg>
      <pc:sldChg chg="del">
        <pc:chgData name="Carly Pettiona" userId="S::carly.pettiona@healingfoundation.org.au::8cfcf547-e567-4a67-ae5f-7d6e6196302b" providerId="AD" clId="Web-{CF2501E6-435A-F7CD-CCA0-49D18D30E5D5}" dt="2023-09-08T04:25:15.225" v="164"/>
        <pc:sldMkLst>
          <pc:docMk/>
          <pc:sldMk cId="1541366499" sldId="417"/>
        </pc:sldMkLst>
      </pc:sldChg>
      <pc:sldChg chg="addSp delSp modSp modNotes">
        <pc:chgData name="Carly Pettiona" userId="S::carly.pettiona@healingfoundation.org.au::8cfcf547-e567-4a67-ae5f-7d6e6196302b" providerId="AD" clId="Web-{CF2501E6-435A-F7CD-CCA0-49D18D30E5D5}" dt="2023-09-08T04:25:07.490" v="163" actId="1076"/>
        <pc:sldMkLst>
          <pc:docMk/>
          <pc:sldMk cId="2340121306" sldId="426"/>
        </pc:sldMkLst>
        <pc:spChg chg="add">
          <ac:chgData name="Carly Pettiona" userId="S::carly.pettiona@healingfoundation.org.au::8cfcf547-e567-4a67-ae5f-7d6e6196302b" providerId="AD" clId="Web-{CF2501E6-435A-F7CD-CCA0-49D18D30E5D5}" dt="2023-09-08T04:15:56.836" v="32"/>
          <ac:spMkLst>
            <pc:docMk/>
            <pc:sldMk cId="2340121306" sldId="426"/>
            <ac:spMk id="2" creationId="{953DFF0F-CE43-0459-803D-5DDBEFA8CE3B}"/>
          </ac:spMkLst>
        </pc:spChg>
        <pc:spChg chg="add mod">
          <ac:chgData name="Carly Pettiona" userId="S::carly.pettiona@healingfoundation.org.au::8cfcf547-e567-4a67-ae5f-7d6e6196302b" providerId="AD" clId="Web-{CF2501E6-435A-F7CD-CCA0-49D18D30E5D5}" dt="2023-09-08T04:24:50.599" v="159" actId="1076"/>
          <ac:spMkLst>
            <pc:docMk/>
            <pc:sldMk cId="2340121306" sldId="426"/>
            <ac:spMk id="3" creationId="{8940494E-5AAF-5200-0A12-A78BD27AF066}"/>
          </ac:spMkLst>
        </pc:spChg>
        <pc:spChg chg="del">
          <ac:chgData name="Carly Pettiona" userId="S::carly.pettiona@healingfoundation.org.au::8cfcf547-e567-4a67-ae5f-7d6e6196302b" providerId="AD" clId="Web-{CF2501E6-435A-F7CD-CCA0-49D18D30E5D5}" dt="2023-09-08T04:15:52.351" v="30"/>
          <ac:spMkLst>
            <pc:docMk/>
            <pc:sldMk cId="2340121306" sldId="426"/>
            <ac:spMk id="4" creationId="{EE32F98A-CAF5-7597-C298-257EF27AFFAA}"/>
          </ac:spMkLst>
        </pc:spChg>
        <pc:spChg chg="del">
          <ac:chgData name="Carly Pettiona" userId="S::carly.pettiona@healingfoundation.org.au::8cfcf547-e567-4a67-ae5f-7d6e6196302b" providerId="AD" clId="Web-{CF2501E6-435A-F7CD-CCA0-49D18D30E5D5}" dt="2023-09-08T04:15:52.351" v="31"/>
          <ac:spMkLst>
            <pc:docMk/>
            <pc:sldMk cId="2340121306" sldId="426"/>
            <ac:spMk id="5" creationId="{166C9648-FC28-7275-F297-FB016F2CBF1A}"/>
          </ac:spMkLst>
        </pc:spChg>
        <pc:spChg chg="add mod">
          <ac:chgData name="Carly Pettiona" userId="S::carly.pettiona@healingfoundation.org.au::8cfcf547-e567-4a67-ae5f-7d6e6196302b" providerId="AD" clId="Web-{CF2501E6-435A-F7CD-CCA0-49D18D30E5D5}" dt="2023-09-08T04:25:02.631" v="161" actId="1076"/>
          <ac:spMkLst>
            <pc:docMk/>
            <pc:sldMk cId="2340121306" sldId="426"/>
            <ac:spMk id="7" creationId="{7EE2D001-B95B-2531-BA53-A525F378D952}"/>
          </ac:spMkLst>
        </pc:spChg>
        <pc:spChg chg="add mod">
          <ac:chgData name="Carly Pettiona" userId="S::carly.pettiona@healingfoundation.org.au::8cfcf547-e567-4a67-ae5f-7d6e6196302b" providerId="AD" clId="Web-{CF2501E6-435A-F7CD-CCA0-49D18D30E5D5}" dt="2023-09-08T04:25:07.490" v="163" actId="1076"/>
          <ac:spMkLst>
            <pc:docMk/>
            <pc:sldMk cId="2340121306" sldId="426"/>
            <ac:spMk id="8" creationId="{C1DDEF60-1250-951D-B01C-58B467B818F3}"/>
          </ac:spMkLst>
        </pc:spChg>
        <pc:picChg chg="add del mod">
          <ac:chgData name="Carly Pettiona" userId="S::carly.pettiona@healingfoundation.org.au::8cfcf547-e567-4a67-ae5f-7d6e6196302b" providerId="AD" clId="Web-{CF2501E6-435A-F7CD-CCA0-49D18D30E5D5}" dt="2023-09-08T04:20:34.015" v="93"/>
          <ac:picMkLst>
            <pc:docMk/>
            <pc:sldMk cId="2340121306" sldId="426"/>
            <ac:picMk id="6" creationId="{E65E6FA6-1A52-AC38-D6F2-414DFA0CE7CD}"/>
          </ac:picMkLst>
        </pc:picChg>
        <pc:picChg chg="add del mod">
          <ac:chgData name="Carly Pettiona" userId="S::carly.pettiona@healingfoundation.org.au::8cfcf547-e567-4a67-ae5f-7d6e6196302b" providerId="AD" clId="Web-{CF2501E6-435A-F7CD-CCA0-49D18D30E5D5}" dt="2023-09-08T04:19:15.231" v="82"/>
          <ac:picMkLst>
            <pc:docMk/>
            <pc:sldMk cId="2340121306" sldId="426"/>
            <ac:picMk id="9" creationId="{94CF6054-89C4-5991-D17E-F3D8F1F7FB03}"/>
          </ac:picMkLst>
        </pc:picChg>
        <pc:picChg chg="add del mod">
          <ac:chgData name="Carly Pettiona" userId="S::carly.pettiona@healingfoundation.org.au::8cfcf547-e567-4a67-ae5f-7d6e6196302b" providerId="AD" clId="Web-{CF2501E6-435A-F7CD-CCA0-49D18D30E5D5}" dt="2023-09-08T04:20:47.765" v="98"/>
          <ac:picMkLst>
            <pc:docMk/>
            <pc:sldMk cId="2340121306" sldId="426"/>
            <ac:picMk id="10" creationId="{072B9F7E-1481-09E2-637F-8BDBDF26727F}"/>
          </ac:picMkLst>
        </pc:picChg>
        <pc:picChg chg="add del mod">
          <ac:chgData name="Carly Pettiona" userId="S::carly.pettiona@healingfoundation.org.au::8cfcf547-e567-4a67-ae5f-7d6e6196302b" providerId="AD" clId="Web-{CF2501E6-435A-F7CD-CCA0-49D18D30E5D5}" dt="2023-09-08T04:20:46.952" v="97"/>
          <ac:picMkLst>
            <pc:docMk/>
            <pc:sldMk cId="2340121306" sldId="426"/>
            <ac:picMk id="11" creationId="{814EBF5E-2BAE-C50F-DA37-FA252B182712}"/>
          </ac:picMkLst>
        </pc:picChg>
        <pc:picChg chg="add del mod ord">
          <ac:chgData name="Carly Pettiona" userId="S::carly.pettiona@healingfoundation.org.au::8cfcf547-e567-4a67-ae5f-7d6e6196302b" providerId="AD" clId="Web-{CF2501E6-435A-F7CD-CCA0-49D18D30E5D5}" dt="2023-09-08T04:22:15.455" v="113"/>
          <ac:picMkLst>
            <pc:docMk/>
            <pc:sldMk cId="2340121306" sldId="426"/>
            <ac:picMk id="12" creationId="{BBCF6787-E750-4F6A-111B-774212C2E564}"/>
          </ac:picMkLst>
        </pc:picChg>
        <pc:picChg chg="add del mod ord">
          <ac:chgData name="Carly Pettiona" userId="S::carly.pettiona@healingfoundation.org.au::8cfcf547-e567-4a67-ae5f-7d6e6196302b" providerId="AD" clId="Web-{CF2501E6-435A-F7CD-CCA0-49D18D30E5D5}" dt="2023-09-08T04:22:16.611" v="114"/>
          <ac:picMkLst>
            <pc:docMk/>
            <pc:sldMk cId="2340121306" sldId="426"/>
            <ac:picMk id="13" creationId="{A6E2F2BF-8009-2768-B8AE-9F0F7CED0D57}"/>
          </ac:picMkLst>
        </pc:picChg>
        <pc:picChg chg="add del mod ord">
          <ac:chgData name="Carly Pettiona" userId="S::carly.pettiona@healingfoundation.org.au::8cfcf547-e567-4a67-ae5f-7d6e6196302b" providerId="AD" clId="Web-{CF2501E6-435A-F7CD-CCA0-49D18D30E5D5}" dt="2023-09-08T04:22:17.674" v="115"/>
          <ac:picMkLst>
            <pc:docMk/>
            <pc:sldMk cId="2340121306" sldId="426"/>
            <ac:picMk id="14" creationId="{A4CA8589-C362-8512-AA1E-F6A258CAD1C8}"/>
          </ac:picMkLst>
        </pc:picChg>
        <pc:picChg chg="add mod ord">
          <ac:chgData name="Carly Pettiona" userId="S::carly.pettiona@healingfoundation.org.au::8cfcf547-e567-4a67-ae5f-7d6e6196302b" providerId="AD" clId="Web-{CF2501E6-435A-F7CD-CCA0-49D18D30E5D5}" dt="2023-09-08T04:25:07.475" v="162" actId="1076"/>
          <ac:picMkLst>
            <pc:docMk/>
            <pc:sldMk cId="2340121306" sldId="426"/>
            <ac:picMk id="15" creationId="{D5F29004-40E8-9C18-D1F8-AABBD02D19D1}"/>
          </ac:picMkLst>
        </pc:picChg>
        <pc:picChg chg="add mod ord">
          <ac:chgData name="Carly Pettiona" userId="S::carly.pettiona@healingfoundation.org.au::8cfcf547-e567-4a67-ae5f-7d6e6196302b" providerId="AD" clId="Web-{CF2501E6-435A-F7CD-CCA0-49D18D30E5D5}" dt="2023-09-08T04:24:50.599" v="158" actId="1076"/>
          <ac:picMkLst>
            <pc:docMk/>
            <pc:sldMk cId="2340121306" sldId="426"/>
            <ac:picMk id="16" creationId="{200B27B8-D11D-B161-FF0D-9B9FB6E4DF0C}"/>
          </ac:picMkLst>
        </pc:picChg>
        <pc:picChg chg="add del mod">
          <ac:chgData name="Carly Pettiona" userId="S::carly.pettiona@healingfoundation.org.au::8cfcf547-e567-4a67-ae5f-7d6e6196302b" providerId="AD" clId="Web-{CF2501E6-435A-F7CD-CCA0-49D18D30E5D5}" dt="2023-09-08T04:24:14.317" v="147"/>
          <ac:picMkLst>
            <pc:docMk/>
            <pc:sldMk cId="2340121306" sldId="426"/>
            <ac:picMk id="17" creationId="{B058BCEC-9F4B-F59D-9C1F-81D8E413F834}"/>
          </ac:picMkLst>
        </pc:picChg>
        <pc:picChg chg="add mod ord">
          <ac:chgData name="Carly Pettiona" userId="S::carly.pettiona@healingfoundation.org.au::8cfcf547-e567-4a67-ae5f-7d6e6196302b" providerId="AD" clId="Web-{CF2501E6-435A-F7CD-CCA0-49D18D30E5D5}" dt="2023-09-08T04:25:02.631" v="160" actId="1076"/>
          <ac:picMkLst>
            <pc:docMk/>
            <pc:sldMk cId="2340121306" sldId="426"/>
            <ac:picMk id="18" creationId="{37DECD7F-222E-7EA3-DBF8-E5FDB96F3566}"/>
          </ac:picMkLst>
        </pc:picChg>
      </pc:sldChg>
      <pc:sldChg chg="del">
        <pc:chgData name="Carly Pettiona" userId="S::carly.pettiona@healingfoundation.org.au::8cfcf547-e567-4a67-ae5f-7d6e6196302b" providerId="AD" clId="Web-{CF2501E6-435A-F7CD-CCA0-49D18D30E5D5}" dt="2023-09-08T04:25:16.459" v="165"/>
        <pc:sldMkLst>
          <pc:docMk/>
          <pc:sldMk cId="2016420535" sldId="427"/>
        </pc:sldMkLst>
      </pc:sldChg>
      <pc:sldChg chg="del">
        <pc:chgData name="Carly Pettiona" userId="S::carly.pettiona@healingfoundation.org.au::8cfcf547-e567-4a67-ae5f-7d6e6196302b" providerId="AD" clId="Web-{CF2501E6-435A-F7CD-CCA0-49D18D30E5D5}" dt="2023-09-08T04:25:18.444" v="167"/>
        <pc:sldMkLst>
          <pc:docMk/>
          <pc:sldMk cId="1162014786" sldId="429"/>
        </pc:sldMkLst>
      </pc:sldChg>
      <pc:sldChg chg="del">
        <pc:chgData name="Carly Pettiona" userId="S::carly.pettiona@healingfoundation.org.au::8cfcf547-e567-4a67-ae5f-7d6e6196302b" providerId="AD" clId="Web-{CF2501E6-435A-F7CD-CCA0-49D18D30E5D5}" dt="2023-09-08T04:25:19.475" v="169"/>
        <pc:sldMkLst>
          <pc:docMk/>
          <pc:sldMk cId="2259046914" sldId="430"/>
        </pc:sldMkLst>
      </pc:sldChg>
      <pc:sldChg chg="del">
        <pc:chgData name="Carly Pettiona" userId="S::carly.pettiona@healingfoundation.org.au::8cfcf547-e567-4a67-ae5f-7d6e6196302b" providerId="AD" clId="Web-{CF2501E6-435A-F7CD-CCA0-49D18D30E5D5}" dt="2023-09-08T04:25:20.491" v="171"/>
        <pc:sldMkLst>
          <pc:docMk/>
          <pc:sldMk cId="3178444192" sldId="431"/>
        </pc:sldMkLst>
      </pc:sldChg>
      <pc:sldChg chg="del">
        <pc:chgData name="Carly Pettiona" userId="S::carly.pettiona@healingfoundation.org.au::8cfcf547-e567-4a67-ae5f-7d6e6196302b" providerId="AD" clId="Web-{CF2501E6-435A-F7CD-CCA0-49D18D30E5D5}" dt="2023-09-08T04:25:23.178" v="173"/>
        <pc:sldMkLst>
          <pc:docMk/>
          <pc:sldMk cId="3970492126" sldId="432"/>
        </pc:sldMkLst>
      </pc:sldChg>
      <pc:sldChg chg="del">
        <pc:chgData name="Carly Pettiona" userId="S::carly.pettiona@healingfoundation.org.au::8cfcf547-e567-4a67-ae5f-7d6e6196302b" providerId="AD" clId="Web-{CF2501E6-435A-F7CD-CCA0-49D18D30E5D5}" dt="2023-09-08T04:28:53.324" v="236"/>
        <pc:sldMkLst>
          <pc:docMk/>
          <pc:sldMk cId="643977357" sldId="433"/>
        </pc:sldMkLst>
      </pc:sldChg>
      <pc:sldChg chg="del">
        <pc:chgData name="Carly Pettiona" userId="S::carly.pettiona@healingfoundation.org.au::8cfcf547-e567-4a67-ae5f-7d6e6196302b" providerId="AD" clId="Web-{CF2501E6-435A-F7CD-CCA0-49D18D30E5D5}" dt="2023-09-08T04:25:19.038" v="168"/>
        <pc:sldMkLst>
          <pc:docMk/>
          <pc:sldMk cId="2542080215" sldId="434"/>
        </pc:sldMkLst>
      </pc:sldChg>
      <pc:sldChg chg="del">
        <pc:chgData name="Carly Pettiona" userId="S::carly.pettiona@healingfoundation.org.au::8cfcf547-e567-4a67-ae5f-7d6e6196302b" providerId="AD" clId="Web-{CF2501E6-435A-F7CD-CCA0-49D18D30E5D5}" dt="2023-09-08T04:25:19.881" v="170"/>
        <pc:sldMkLst>
          <pc:docMk/>
          <pc:sldMk cId="3068190160" sldId="435"/>
        </pc:sldMkLst>
      </pc:sldChg>
      <pc:sldChg chg="del">
        <pc:chgData name="Carly Pettiona" userId="S::carly.pettiona@healingfoundation.org.au::8cfcf547-e567-4a67-ae5f-7d6e6196302b" providerId="AD" clId="Web-{CF2501E6-435A-F7CD-CCA0-49D18D30E5D5}" dt="2023-09-08T04:25:21.678" v="172"/>
        <pc:sldMkLst>
          <pc:docMk/>
          <pc:sldMk cId="4088599361" sldId="436"/>
        </pc:sldMkLst>
      </pc:sldChg>
      <pc:sldChg chg="del">
        <pc:chgData name="Carly Pettiona" userId="S::carly.pettiona@healingfoundation.org.au::8cfcf547-e567-4a67-ae5f-7d6e6196302b" providerId="AD" clId="Web-{CF2501E6-435A-F7CD-CCA0-49D18D30E5D5}" dt="2023-09-08T04:39:34.029" v="283"/>
        <pc:sldMkLst>
          <pc:docMk/>
          <pc:sldMk cId="2791048713" sldId="437"/>
        </pc:sldMkLst>
      </pc:sldChg>
      <pc:sldChg chg="del">
        <pc:chgData name="Carly Pettiona" userId="S::carly.pettiona@healingfoundation.org.au::8cfcf547-e567-4a67-ae5f-7d6e6196302b" providerId="AD" clId="Web-{CF2501E6-435A-F7CD-CCA0-49D18D30E5D5}" dt="2023-09-08T04:39:34.013" v="281"/>
        <pc:sldMkLst>
          <pc:docMk/>
          <pc:sldMk cId="615622512" sldId="438"/>
        </pc:sldMkLst>
      </pc:sldChg>
      <pc:sldChg chg="del">
        <pc:chgData name="Carly Pettiona" userId="S::carly.pettiona@healingfoundation.org.au::8cfcf547-e567-4a67-ae5f-7d6e6196302b" providerId="AD" clId="Web-{CF2501E6-435A-F7CD-CCA0-49D18D30E5D5}" dt="2023-09-08T04:39:34.029" v="282"/>
        <pc:sldMkLst>
          <pc:docMk/>
          <pc:sldMk cId="3360876596" sldId="439"/>
        </pc:sldMkLst>
      </pc:sldChg>
      <pc:sldChg chg="del">
        <pc:chgData name="Carly Pettiona" userId="S::carly.pettiona@healingfoundation.org.au::8cfcf547-e567-4a67-ae5f-7d6e6196302b" providerId="AD" clId="Web-{CF2501E6-435A-F7CD-CCA0-49D18D30E5D5}" dt="2023-09-08T04:39:34.013" v="280"/>
        <pc:sldMkLst>
          <pc:docMk/>
          <pc:sldMk cId="905306341" sldId="440"/>
        </pc:sldMkLst>
      </pc:sldChg>
      <pc:sldChg chg="del">
        <pc:chgData name="Carly Pettiona" userId="S::carly.pettiona@healingfoundation.org.au::8cfcf547-e567-4a67-ae5f-7d6e6196302b" providerId="AD" clId="Web-{CF2501E6-435A-F7CD-CCA0-49D18D30E5D5}" dt="2023-09-08T04:39:34.013" v="279"/>
        <pc:sldMkLst>
          <pc:docMk/>
          <pc:sldMk cId="3836900098" sldId="441"/>
        </pc:sldMkLst>
      </pc:sldChg>
      <pc:sldChg chg="del">
        <pc:chgData name="Carly Pettiona" userId="S::carly.pettiona@healingfoundation.org.au::8cfcf547-e567-4a67-ae5f-7d6e6196302b" providerId="AD" clId="Web-{CF2501E6-435A-F7CD-CCA0-49D18D30E5D5}" dt="2023-09-08T04:39:34.013" v="278"/>
        <pc:sldMkLst>
          <pc:docMk/>
          <pc:sldMk cId="497364271" sldId="442"/>
        </pc:sldMkLst>
      </pc:sldChg>
      <pc:sldChg chg="del">
        <pc:chgData name="Carly Pettiona" userId="S::carly.pettiona@healingfoundation.org.au::8cfcf547-e567-4a67-ae5f-7d6e6196302b" providerId="AD" clId="Web-{CF2501E6-435A-F7CD-CCA0-49D18D30E5D5}" dt="2023-09-08T04:39:34.013" v="277"/>
        <pc:sldMkLst>
          <pc:docMk/>
          <pc:sldMk cId="3731646021" sldId="443"/>
        </pc:sldMkLst>
      </pc:sldChg>
      <pc:sldChg chg="del">
        <pc:chgData name="Carly Pettiona" userId="S::carly.pettiona@healingfoundation.org.au::8cfcf547-e567-4a67-ae5f-7d6e6196302b" providerId="AD" clId="Web-{CF2501E6-435A-F7CD-CCA0-49D18D30E5D5}" dt="2023-09-08T04:39:34.013" v="276"/>
        <pc:sldMkLst>
          <pc:docMk/>
          <pc:sldMk cId="4200085638" sldId="444"/>
        </pc:sldMkLst>
      </pc:sldChg>
      <pc:sldChg chg="del">
        <pc:chgData name="Carly Pettiona" userId="S::carly.pettiona@healingfoundation.org.au::8cfcf547-e567-4a67-ae5f-7d6e6196302b" providerId="AD" clId="Web-{CF2501E6-435A-F7CD-CCA0-49D18D30E5D5}" dt="2023-09-08T04:39:33.997" v="275"/>
        <pc:sldMkLst>
          <pc:docMk/>
          <pc:sldMk cId="215944812" sldId="445"/>
        </pc:sldMkLst>
      </pc:sldChg>
      <pc:sldChg chg="addSp delSp modSp del">
        <pc:chgData name="Carly Pettiona" userId="S::carly.pettiona@healingfoundation.org.au::8cfcf547-e567-4a67-ae5f-7d6e6196302b" providerId="AD" clId="Web-{CF2501E6-435A-F7CD-CCA0-49D18D30E5D5}" dt="2023-09-08T04:47:49.416" v="396"/>
        <pc:sldMkLst>
          <pc:docMk/>
          <pc:sldMk cId="82815138" sldId="446"/>
        </pc:sldMkLst>
        <pc:spChg chg="del mod">
          <ac:chgData name="Carly Pettiona" userId="S::carly.pettiona@healingfoundation.org.au::8cfcf547-e567-4a67-ae5f-7d6e6196302b" providerId="AD" clId="Web-{CF2501E6-435A-F7CD-CCA0-49D18D30E5D5}" dt="2023-09-08T04:47:15.634" v="381"/>
          <ac:spMkLst>
            <pc:docMk/>
            <pc:sldMk cId="82815138" sldId="446"/>
            <ac:spMk id="5" creationId="{1D0DFB20-AC56-A70F-BE57-312821FE351B}"/>
          </ac:spMkLst>
        </pc:spChg>
        <pc:picChg chg="del">
          <ac:chgData name="Carly Pettiona" userId="S::carly.pettiona@healingfoundation.org.au::8cfcf547-e567-4a67-ae5f-7d6e6196302b" providerId="AD" clId="Web-{CF2501E6-435A-F7CD-CCA0-49D18D30E5D5}" dt="2023-09-08T04:47:00.228" v="376"/>
          <ac:picMkLst>
            <pc:docMk/>
            <pc:sldMk cId="82815138" sldId="446"/>
            <ac:picMk id="2" creationId="{38A9262C-6137-2C99-4F08-6366E7721B9D}"/>
          </ac:picMkLst>
        </pc:picChg>
        <pc:picChg chg="add del mod">
          <ac:chgData name="Carly Pettiona" userId="S::carly.pettiona@healingfoundation.org.au::8cfcf547-e567-4a67-ae5f-7d6e6196302b" providerId="AD" clId="Web-{CF2501E6-435A-F7CD-CCA0-49D18D30E5D5}" dt="2023-09-08T04:47:15.634" v="380"/>
          <ac:picMkLst>
            <pc:docMk/>
            <pc:sldMk cId="82815138" sldId="446"/>
            <ac:picMk id="3" creationId="{F35BB1D3-5DF1-F8A9-5904-09F6B5B94A4F}"/>
          </ac:picMkLst>
        </pc:picChg>
        <pc:picChg chg="mod">
          <ac:chgData name="Carly Pettiona" userId="S::carly.pettiona@healingfoundation.org.au::8cfcf547-e567-4a67-ae5f-7d6e6196302b" providerId="AD" clId="Web-{CF2501E6-435A-F7CD-CCA0-49D18D30E5D5}" dt="2023-09-08T04:47:08.869" v="378" actId="1076"/>
          <ac:picMkLst>
            <pc:docMk/>
            <pc:sldMk cId="82815138" sldId="446"/>
            <ac:picMk id="10" creationId="{793BD5FF-3A90-F709-2B58-43C73441EE34}"/>
          </ac:picMkLst>
        </pc:picChg>
      </pc:sldChg>
      <pc:sldChg chg="del">
        <pc:chgData name="Carly Pettiona" userId="S::carly.pettiona@healingfoundation.org.au::8cfcf547-e567-4a67-ae5f-7d6e6196302b" providerId="AD" clId="Web-{CF2501E6-435A-F7CD-CCA0-49D18D30E5D5}" dt="2023-09-08T04:48:12.823" v="400"/>
        <pc:sldMkLst>
          <pc:docMk/>
          <pc:sldMk cId="2141523346" sldId="447"/>
        </pc:sldMkLst>
      </pc:sldChg>
      <pc:sldChg chg="del">
        <pc:chgData name="Carly Pettiona" userId="S::carly.pettiona@healingfoundation.org.au::8cfcf547-e567-4a67-ae5f-7d6e6196302b" providerId="AD" clId="Web-{CF2501E6-435A-F7CD-CCA0-49D18D30E5D5}" dt="2023-09-08T04:48:12.823" v="399"/>
        <pc:sldMkLst>
          <pc:docMk/>
          <pc:sldMk cId="8970409" sldId="448"/>
        </pc:sldMkLst>
      </pc:sldChg>
      <pc:sldChg chg="del">
        <pc:chgData name="Carly Pettiona" userId="S::carly.pettiona@healingfoundation.org.au::8cfcf547-e567-4a67-ae5f-7d6e6196302b" providerId="AD" clId="Web-{CF2501E6-435A-F7CD-CCA0-49D18D30E5D5}" dt="2023-09-08T04:48:12.823" v="398"/>
        <pc:sldMkLst>
          <pc:docMk/>
          <pc:sldMk cId="1166577620" sldId="449"/>
        </pc:sldMkLst>
      </pc:sldChg>
      <pc:sldChg chg="del">
        <pc:chgData name="Carly Pettiona" userId="S::carly.pettiona@healingfoundation.org.au::8cfcf547-e567-4a67-ae5f-7d6e6196302b" providerId="AD" clId="Web-{CF2501E6-435A-F7CD-CCA0-49D18D30E5D5}" dt="2023-09-08T04:48:12.808" v="397"/>
        <pc:sldMkLst>
          <pc:docMk/>
          <pc:sldMk cId="621265043" sldId="450"/>
        </pc:sldMkLst>
      </pc:sldChg>
      <pc:sldChg chg="addSp delSp modSp">
        <pc:chgData name="Carly Pettiona" userId="S::carly.pettiona@healingfoundation.org.au::8cfcf547-e567-4a67-ae5f-7d6e6196302b" providerId="AD" clId="Web-{CF2501E6-435A-F7CD-CCA0-49D18D30E5D5}" dt="2023-09-08T05:17:28.541" v="585" actId="1076"/>
        <pc:sldMkLst>
          <pc:docMk/>
          <pc:sldMk cId="1434699194" sldId="452"/>
        </pc:sldMkLst>
        <pc:spChg chg="mod">
          <ac:chgData name="Carly Pettiona" userId="S::carly.pettiona@healingfoundation.org.au::8cfcf547-e567-4a67-ae5f-7d6e6196302b" providerId="AD" clId="Web-{CF2501E6-435A-F7CD-CCA0-49D18D30E5D5}" dt="2023-09-08T05:17:05.322" v="573" actId="20577"/>
          <ac:spMkLst>
            <pc:docMk/>
            <pc:sldMk cId="1434699194" sldId="452"/>
            <ac:spMk id="5" creationId="{1D0DFB20-AC56-A70F-BE57-312821FE351B}"/>
          </ac:spMkLst>
        </pc:spChg>
        <pc:picChg chg="del">
          <ac:chgData name="Carly Pettiona" userId="S::carly.pettiona@healingfoundation.org.au::8cfcf547-e567-4a67-ae5f-7d6e6196302b" providerId="AD" clId="Web-{CF2501E6-435A-F7CD-CCA0-49D18D30E5D5}" dt="2023-09-08T05:16:59.447" v="572"/>
          <ac:picMkLst>
            <pc:docMk/>
            <pc:sldMk cId="1434699194" sldId="452"/>
            <ac:picMk id="3" creationId="{4A41CDE1-0126-62A0-9CCE-1BB9704BF1F4}"/>
          </ac:picMkLst>
        </pc:picChg>
        <pc:picChg chg="add mod">
          <ac:chgData name="Carly Pettiona" userId="S::carly.pettiona@healingfoundation.org.au::8cfcf547-e567-4a67-ae5f-7d6e6196302b" providerId="AD" clId="Web-{CF2501E6-435A-F7CD-CCA0-49D18D30E5D5}" dt="2023-09-08T05:17:28.541" v="585" actId="1076"/>
          <ac:picMkLst>
            <pc:docMk/>
            <pc:sldMk cId="1434699194" sldId="452"/>
            <ac:picMk id="4" creationId="{D6855C3F-7131-333D-C8BF-A01728912723}"/>
          </ac:picMkLst>
        </pc:picChg>
        <pc:picChg chg="add mod">
          <ac:chgData name="Carly Pettiona" userId="S::carly.pettiona@healingfoundation.org.au::8cfcf547-e567-4a67-ae5f-7d6e6196302b" providerId="AD" clId="Web-{CF2501E6-435A-F7CD-CCA0-49D18D30E5D5}" dt="2023-09-08T05:17:27.416" v="584" actId="1076"/>
          <ac:picMkLst>
            <pc:docMk/>
            <pc:sldMk cId="1434699194" sldId="452"/>
            <ac:picMk id="6" creationId="{9985646B-FF4F-5CFF-8300-E38493D03C01}"/>
          </ac:picMkLst>
        </pc:picChg>
      </pc:sldChg>
      <pc:sldChg chg="del">
        <pc:chgData name="Carly Pettiona" userId="S::carly.pettiona@healingfoundation.org.au::8cfcf547-e567-4a67-ae5f-7d6e6196302b" providerId="AD" clId="Web-{CF2501E6-435A-F7CD-CCA0-49D18D30E5D5}" dt="2023-09-08T05:17:44.760" v="593"/>
        <pc:sldMkLst>
          <pc:docMk/>
          <pc:sldMk cId="376789496" sldId="453"/>
        </pc:sldMkLst>
      </pc:sldChg>
      <pc:sldChg chg="del">
        <pc:chgData name="Carly Pettiona" userId="S::carly.pettiona@healingfoundation.org.au::8cfcf547-e567-4a67-ae5f-7d6e6196302b" providerId="AD" clId="Web-{CF2501E6-435A-F7CD-CCA0-49D18D30E5D5}" dt="2023-09-08T05:17:44.760" v="592"/>
        <pc:sldMkLst>
          <pc:docMk/>
          <pc:sldMk cId="2518558719" sldId="454"/>
        </pc:sldMkLst>
      </pc:sldChg>
      <pc:sldChg chg="del">
        <pc:chgData name="Carly Pettiona" userId="S::carly.pettiona@healingfoundation.org.au::8cfcf547-e567-4a67-ae5f-7d6e6196302b" providerId="AD" clId="Web-{CF2501E6-435A-F7CD-CCA0-49D18D30E5D5}" dt="2023-09-08T05:17:44.760" v="590"/>
        <pc:sldMkLst>
          <pc:docMk/>
          <pc:sldMk cId="1149178659" sldId="455"/>
        </pc:sldMkLst>
      </pc:sldChg>
      <pc:sldChg chg="del">
        <pc:chgData name="Carly Pettiona" userId="S::carly.pettiona@healingfoundation.org.au::8cfcf547-e567-4a67-ae5f-7d6e6196302b" providerId="AD" clId="Web-{CF2501E6-435A-F7CD-CCA0-49D18D30E5D5}" dt="2023-09-08T05:17:44.760" v="591"/>
        <pc:sldMkLst>
          <pc:docMk/>
          <pc:sldMk cId="3025152918" sldId="456"/>
        </pc:sldMkLst>
      </pc:sldChg>
      <pc:sldChg chg="del">
        <pc:chgData name="Carly Pettiona" userId="S::carly.pettiona@healingfoundation.org.au::8cfcf547-e567-4a67-ae5f-7d6e6196302b" providerId="AD" clId="Web-{CF2501E6-435A-F7CD-CCA0-49D18D30E5D5}" dt="2023-09-08T05:17:44.760" v="589"/>
        <pc:sldMkLst>
          <pc:docMk/>
          <pc:sldMk cId="3168794488" sldId="457"/>
        </pc:sldMkLst>
      </pc:sldChg>
      <pc:sldChg chg="del">
        <pc:chgData name="Carly Pettiona" userId="S::carly.pettiona@healingfoundation.org.au::8cfcf547-e567-4a67-ae5f-7d6e6196302b" providerId="AD" clId="Web-{CF2501E6-435A-F7CD-CCA0-49D18D30E5D5}" dt="2023-09-08T05:17:44.745" v="588"/>
        <pc:sldMkLst>
          <pc:docMk/>
          <pc:sldMk cId="3939416105" sldId="458"/>
        </pc:sldMkLst>
      </pc:sldChg>
      <pc:sldChg chg="del">
        <pc:chgData name="Carly Pettiona" userId="S::carly.pettiona@healingfoundation.org.au::8cfcf547-e567-4a67-ae5f-7d6e6196302b" providerId="AD" clId="Web-{CF2501E6-435A-F7CD-CCA0-49D18D30E5D5}" dt="2023-09-08T05:17:44.745" v="587"/>
        <pc:sldMkLst>
          <pc:docMk/>
          <pc:sldMk cId="1196560059" sldId="459"/>
        </pc:sldMkLst>
      </pc:sldChg>
      <pc:sldChg chg="addSp delSp modSp delAnim modNotes">
        <pc:chgData name="Carly Pettiona" userId="S::carly.pettiona@healingfoundation.org.au::8cfcf547-e567-4a67-ae5f-7d6e6196302b" providerId="AD" clId="Web-{CF2501E6-435A-F7CD-CCA0-49D18D30E5D5}" dt="2023-09-08T05:46:55.076" v="782"/>
        <pc:sldMkLst>
          <pc:docMk/>
          <pc:sldMk cId="4100747964" sldId="461"/>
        </pc:sldMkLst>
        <pc:spChg chg="del">
          <ac:chgData name="Carly Pettiona" userId="S::carly.pettiona@healingfoundation.org.au::8cfcf547-e567-4a67-ae5f-7d6e6196302b" providerId="AD" clId="Web-{CF2501E6-435A-F7CD-CCA0-49D18D30E5D5}" dt="2023-09-08T04:13:29.832" v="17"/>
          <ac:spMkLst>
            <pc:docMk/>
            <pc:sldMk cId="4100747964" sldId="461"/>
            <ac:spMk id="2" creationId="{C02F08E8-12B4-018F-D36D-710926E28C1F}"/>
          </ac:spMkLst>
        </pc:spChg>
        <pc:spChg chg="add mod">
          <ac:chgData name="Carly Pettiona" userId="S::carly.pettiona@healingfoundation.org.au::8cfcf547-e567-4a67-ae5f-7d6e6196302b" providerId="AD" clId="Web-{CF2501E6-435A-F7CD-CCA0-49D18D30E5D5}" dt="2023-09-08T04:13:46.926" v="19"/>
          <ac:spMkLst>
            <pc:docMk/>
            <pc:sldMk cId="4100747964" sldId="461"/>
            <ac:spMk id="9" creationId="{A5011680-F8AE-5CC8-AFB7-DD7FA5D51C80}"/>
          </ac:spMkLst>
        </pc:spChg>
        <pc:picChg chg="del">
          <ac:chgData name="Carly Pettiona" userId="S::carly.pettiona@healingfoundation.org.au::8cfcf547-e567-4a67-ae5f-7d6e6196302b" providerId="AD" clId="Web-{CF2501E6-435A-F7CD-CCA0-49D18D30E5D5}" dt="2023-09-08T04:13:29.832" v="16"/>
          <ac:picMkLst>
            <pc:docMk/>
            <pc:sldMk cId="4100747964" sldId="461"/>
            <ac:picMk id="4" creationId="{B8D930AB-45B2-77A9-C86D-419040723D8D}"/>
          </ac:picMkLst>
        </pc:picChg>
        <pc:picChg chg="del">
          <ac:chgData name="Carly Pettiona" userId="S::carly.pettiona@healingfoundation.org.au::8cfcf547-e567-4a67-ae5f-7d6e6196302b" providerId="AD" clId="Web-{CF2501E6-435A-F7CD-CCA0-49D18D30E5D5}" dt="2023-09-08T04:13:29.832" v="15"/>
          <ac:picMkLst>
            <pc:docMk/>
            <pc:sldMk cId="4100747964" sldId="461"/>
            <ac:picMk id="5" creationId="{FC263421-6ACA-BEDE-AD88-F6054736BF97}"/>
          </ac:picMkLst>
        </pc:picChg>
        <pc:picChg chg="del">
          <ac:chgData name="Carly Pettiona" userId="S::carly.pettiona@healingfoundation.org.au::8cfcf547-e567-4a67-ae5f-7d6e6196302b" providerId="AD" clId="Web-{CF2501E6-435A-F7CD-CCA0-49D18D30E5D5}" dt="2023-09-08T04:13:29.832" v="14"/>
          <ac:picMkLst>
            <pc:docMk/>
            <pc:sldMk cId="4100747964" sldId="461"/>
            <ac:picMk id="6" creationId="{8EE74B49-46E3-4398-AB4B-45ADC22D5BE3}"/>
          </ac:picMkLst>
        </pc:picChg>
        <pc:picChg chg="del">
          <ac:chgData name="Carly Pettiona" userId="S::carly.pettiona@healingfoundation.org.au::8cfcf547-e567-4a67-ae5f-7d6e6196302b" providerId="AD" clId="Web-{CF2501E6-435A-F7CD-CCA0-49D18D30E5D5}" dt="2023-09-08T04:13:29.832" v="13"/>
          <ac:picMkLst>
            <pc:docMk/>
            <pc:sldMk cId="4100747964" sldId="461"/>
            <ac:picMk id="7" creationId="{7BDBC5BB-A4C4-915F-9562-255625479653}"/>
          </ac:picMkLst>
        </pc:picChg>
        <pc:picChg chg="del">
          <ac:chgData name="Carly Pettiona" userId="S::carly.pettiona@healingfoundation.org.au::8cfcf547-e567-4a67-ae5f-7d6e6196302b" providerId="AD" clId="Web-{CF2501E6-435A-F7CD-CCA0-49D18D30E5D5}" dt="2023-09-08T04:13:29.832" v="12"/>
          <ac:picMkLst>
            <pc:docMk/>
            <pc:sldMk cId="4100747964" sldId="461"/>
            <ac:picMk id="8" creationId="{944A585E-5F51-C04B-AE27-C8AA69BAEF34}"/>
          </ac:picMkLst>
        </pc:picChg>
        <pc:picChg chg="add">
          <ac:chgData name="Carly Pettiona" userId="S::carly.pettiona@healingfoundation.org.au::8cfcf547-e567-4a67-ae5f-7d6e6196302b" providerId="AD" clId="Web-{CF2501E6-435A-F7CD-CCA0-49D18D30E5D5}" dt="2023-09-08T04:13:35.504" v="18"/>
          <ac:picMkLst>
            <pc:docMk/>
            <pc:sldMk cId="4100747964" sldId="461"/>
            <ac:picMk id="10" creationId="{14D29980-C641-889F-61C4-DCB30E704B80}"/>
          </ac:picMkLst>
        </pc:picChg>
        <pc:picChg chg="add">
          <ac:chgData name="Carly Pettiona" userId="S::carly.pettiona@healingfoundation.org.au::8cfcf547-e567-4a67-ae5f-7d6e6196302b" providerId="AD" clId="Web-{CF2501E6-435A-F7CD-CCA0-49D18D30E5D5}" dt="2023-09-08T04:13:35.504" v="18"/>
          <ac:picMkLst>
            <pc:docMk/>
            <pc:sldMk cId="4100747964" sldId="461"/>
            <ac:picMk id="11" creationId="{4506DD61-27CA-224B-EF3E-B32724F8CF05}"/>
          </ac:picMkLst>
        </pc:picChg>
        <pc:picChg chg="del">
          <ac:chgData name="Carly Pettiona" userId="S::carly.pettiona@healingfoundation.org.au::8cfcf547-e567-4a67-ae5f-7d6e6196302b" providerId="AD" clId="Web-{CF2501E6-435A-F7CD-CCA0-49D18D30E5D5}" dt="2023-09-08T04:13:29.832" v="11"/>
          <ac:picMkLst>
            <pc:docMk/>
            <pc:sldMk cId="4100747964" sldId="461"/>
            <ac:picMk id="12" creationId="{45534A7B-2B34-11D4-AA10-C78722B2CCA1}"/>
          </ac:picMkLst>
        </pc:picChg>
        <pc:picChg chg="del">
          <ac:chgData name="Carly Pettiona" userId="S::carly.pettiona@healingfoundation.org.au::8cfcf547-e567-4a67-ae5f-7d6e6196302b" providerId="AD" clId="Web-{CF2501E6-435A-F7CD-CCA0-49D18D30E5D5}" dt="2023-09-08T04:13:29.832" v="10"/>
          <ac:picMkLst>
            <pc:docMk/>
            <pc:sldMk cId="4100747964" sldId="461"/>
            <ac:picMk id="13" creationId="{43D88353-1D07-4F16-4790-73713D7240AC}"/>
          </ac:picMkLst>
        </pc:picChg>
        <pc:picChg chg="del">
          <ac:chgData name="Carly Pettiona" userId="S::carly.pettiona@healingfoundation.org.au::8cfcf547-e567-4a67-ae5f-7d6e6196302b" providerId="AD" clId="Web-{CF2501E6-435A-F7CD-CCA0-49D18D30E5D5}" dt="2023-09-08T04:13:29.832" v="9"/>
          <ac:picMkLst>
            <pc:docMk/>
            <pc:sldMk cId="4100747964" sldId="461"/>
            <ac:picMk id="14" creationId="{A0EDC66B-BA25-CCA4-0081-50744BF29988}"/>
          </ac:picMkLst>
        </pc:picChg>
      </pc:sldChg>
      <pc:sldChg chg="del">
        <pc:chgData name="Carly Pettiona" userId="S::carly.pettiona@healingfoundation.org.au::8cfcf547-e567-4a67-ae5f-7d6e6196302b" providerId="AD" clId="Web-{CF2501E6-435A-F7CD-CCA0-49D18D30E5D5}" dt="2023-09-08T04:25:18.178" v="166"/>
        <pc:sldMkLst>
          <pc:docMk/>
          <pc:sldMk cId="2122773166" sldId="462"/>
        </pc:sldMkLst>
      </pc:sldChg>
      <pc:sldChg chg="addSp new ord modNotes">
        <pc:chgData name="Carly Pettiona" userId="S::carly.pettiona@healingfoundation.org.au::8cfcf547-e567-4a67-ae5f-7d6e6196302b" providerId="AD" clId="Web-{CF2501E6-435A-F7CD-CCA0-49D18D30E5D5}" dt="2023-09-08T05:46:38.294" v="780"/>
        <pc:sldMkLst>
          <pc:docMk/>
          <pc:sldMk cId="4128525000" sldId="463"/>
        </pc:sldMkLst>
        <pc:spChg chg="add">
          <ac:chgData name="Carly Pettiona" userId="S::carly.pettiona@healingfoundation.org.au::8cfcf547-e567-4a67-ae5f-7d6e6196302b" providerId="AD" clId="Web-{CF2501E6-435A-F7CD-CCA0-49D18D30E5D5}" dt="2023-09-08T04:14:25.724" v="23"/>
          <ac:spMkLst>
            <pc:docMk/>
            <pc:sldMk cId="4128525000" sldId="463"/>
            <ac:spMk id="2" creationId="{C9933952-7E71-5978-8202-FFD438BC684C}"/>
          </ac:spMkLst>
        </pc:spChg>
        <pc:picChg chg="add">
          <ac:chgData name="Carly Pettiona" userId="S::carly.pettiona@healingfoundation.org.au::8cfcf547-e567-4a67-ae5f-7d6e6196302b" providerId="AD" clId="Web-{CF2501E6-435A-F7CD-CCA0-49D18D30E5D5}" dt="2023-09-08T04:14:25.724" v="23"/>
          <ac:picMkLst>
            <pc:docMk/>
            <pc:sldMk cId="4128525000" sldId="463"/>
            <ac:picMk id="3" creationId="{9B271B52-3875-08EA-C65D-D807D1A6E2D3}"/>
          </ac:picMkLst>
        </pc:picChg>
      </pc:sldChg>
      <pc:sldChg chg="addSp modSp add ord replId modNotes">
        <pc:chgData name="Carly Pettiona" userId="S::carly.pettiona@healingfoundation.org.au::8cfcf547-e567-4a67-ae5f-7d6e6196302b" providerId="AD" clId="Web-{CF2501E6-435A-F7CD-CCA0-49D18D30E5D5}" dt="2023-09-08T04:28:42.512" v="235" actId="688"/>
        <pc:sldMkLst>
          <pc:docMk/>
          <pc:sldMk cId="3914553388" sldId="464"/>
        </pc:sldMkLst>
        <pc:spChg chg="mod">
          <ac:chgData name="Carly Pettiona" userId="S::carly.pettiona@healingfoundation.org.au::8cfcf547-e567-4a67-ae5f-7d6e6196302b" providerId="AD" clId="Web-{CF2501E6-435A-F7CD-CCA0-49D18D30E5D5}" dt="2023-09-08T04:28:35.636" v="234" actId="1076"/>
          <ac:spMkLst>
            <pc:docMk/>
            <pc:sldMk cId="3914553388" sldId="464"/>
            <ac:spMk id="3" creationId="{94A497B4-2D8F-82E5-28F6-BDFB3AD31D64}"/>
          </ac:spMkLst>
        </pc:spChg>
        <pc:picChg chg="add mod">
          <ac:chgData name="Carly Pettiona" userId="S::carly.pettiona@healingfoundation.org.au::8cfcf547-e567-4a67-ae5f-7d6e6196302b" providerId="AD" clId="Web-{CF2501E6-435A-F7CD-CCA0-49D18D30E5D5}" dt="2023-09-08T04:28:42.512" v="235" actId="688"/>
          <ac:picMkLst>
            <pc:docMk/>
            <pc:sldMk cId="3914553388" sldId="464"/>
            <ac:picMk id="5" creationId="{D31714C1-D65A-5458-2C79-F1092A56B34C}"/>
          </ac:picMkLst>
        </pc:picChg>
      </pc:sldChg>
      <pc:sldChg chg="addSp new modNotes">
        <pc:chgData name="Carly Pettiona" userId="S::carly.pettiona@healingfoundation.org.au::8cfcf547-e567-4a67-ae5f-7d6e6196302b" providerId="AD" clId="Web-{CF2501E6-435A-F7CD-CCA0-49D18D30E5D5}" dt="2023-09-08T05:45:44.934" v="758"/>
        <pc:sldMkLst>
          <pc:docMk/>
          <pc:sldMk cId="411408219" sldId="465"/>
        </pc:sldMkLst>
        <pc:spChg chg="add">
          <ac:chgData name="Carly Pettiona" userId="S::carly.pettiona@healingfoundation.org.au::8cfcf547-e567-4a67-ae5f-7d6e6196302b" providerId="AD" clId="Web-{CF2501E6-435A-F7CD-CCA0-49D18D30E5D5}" dt="2023-09-08T04:38:38.418" v="260"/>
          <ac:spMkLst>
            <pc:docMk/>
            <pc:sldMk cId="411408219" sldId="465"/>
            <ac:spMk id="2" creationId="{7B9CFB87-CA61-09C4-85DE-E98F18272278}"/>
          </ac:spMkLst>
        </pc:spChg>
        <pc:picChg chg="add">
          <ac:chgData name="Carly Pettiona" userId="S::carly.pettiona@healingfoundation.org.au::8cfcf547-e567-4a67-ae5f-7d6e6196302b" providerId="AD" clId="Web-{CF2501E6-435A-F7CD-CCA0-49D18D30E5D5}" dt="2023-09-08T04:38:38.418" v="260"/>
          <ac:picMkLst>
            <pc:docMk/>
            <pc:sldMk cId="411408219" sldId="465"/>
            <ac:picMk id="3" creationId="{CC27B53D-D362-6996-A7CA-86523AF18BF6}"/>
          </ac:picMkLst>
        </pc:picChg>
      </pc:sldChg>
      <pc:sldChg chg="add del replId">
        <pc:chgData name="Carly Pettiona" userId="S::carly.pettiona@healingfoundation.org.au::8cfcf547-e567-4a67-ae5f-7d6e6196302b" providerId="AD" clId="Web-{CF2501E6-435A-F7CD-CCA0-49D18D30E5D5}" dt="2023-09-08T04:38:05.589" v="255"/>
        <pc:sldMkLst>
          <pc:docMk/>
          <pc:sldMk cId="2643706239" sldId="465"/>
        </pc:sldMkLst>
      </pc:sldChg>
      <pc:sldChg chg="addSp modSp new modNotes">
        <pc:chgData name="Carly Pettiona" userId="S::carly.pettiona@healingfoundation.org.au::8cfcf547-e567-4a67-ae5f-7d6e6196302b" providerId="AD" clId="Web-{CF2501E6-435A-F7CD-CCA0-49D18D30E5D5}" dt="2023-09-08T04:41:43.829" v="323"/>
        <pc:sldMkLst>
          <pc:docMk/>
          <pc:sldMk cId="593366594" sldId="466"/>
        </pc:sldMkLst>
        <pc:spChg chg="add">
          <ac:chgData name="Carly Pettiona" userId="S::carly.pettiona@healingfoundation.org.au::8cfcf547-e567-4a67-ae5f-7d6e6196302b" providerId="AD" clId="Web-{CF2501E6-435A-F7CD-CCA0-49D18D30E5D5}" dt="2023-09-08T04:39:56.623" v="285"/>
          <ac:spMkLst>
            <pc:docMk/>
            <pc:sldMk cId="593366594" sldId="466"/>
            <ac:spMk id="2" creationId="{85D1537B-566E-3B7F-E9D4-1EEFF0D7A366}"/>
          </ac:spMkLst>
        </pc:spChg>
        <pc:spChg chg="add mod">
          <ac:chgData name="Carly Pettiona" userId="S::carly.pettiona@healingfoundation.org.au::8cfcf547-e567-4a67-ae5f-7d6e6196302b" providerId="AD" clId="Web-{CF2501E6-435A-F7CD-CCA0-49D18D30E5D5}" dt="2023-09-08T04:40:06.857" v="286" actId="20577"/>
          <ac:spMkLst>
            <pc:docMk/>
            <pc:sldMk cId="593366594" sldId="466"/>
            <ac:spMk id="3" creationId="{A38AB55D-2978-5169-2B09-A832AF291FEE}"/>
          </ac:spMkLst>
        </pc:spChg>
        <pc:picChg chg="add mod">
          <ac:chgData name="Carly Pettiona" userId="S::carly.pettiona@healingfoundation.org.au::8cfcf547-e567-4a67-ae5f-7d6e6196302b" providerId="AD" clId="Web-{CF2501E6-435A-F7CD-CCA0-49D18D30E5D5}" dt="2023-09-08T04:40:22.858" v="293" actId="1076"/>
          <ac:picMkLst>
            <pc:docMk/>
            <pc:sldMk cId="593366594" sldId="466"/>
            <ac:picMk id="4" creationId="{5C6B8AB1-08D4-AB19-C747-F5BEB4E282F7}"/>
          </ac:picMkLst>
        </pc:picChg>
      </pc:sldChg>
      <pc:sldChg chg="addSp modSp add replId modNotes">
        <pc:chgData name="Carly Pettiona" userId="S::carly.pettiona@healingfoundation.org.au::8cfcf547-e567-4a67-ae5f-7d6e6196302b" providerId="AD" clId="Web-{CF2501E6-435A-F7CD-CCA0-49D18D30E5D5}" dt="2023-09-08T04:44:19.614" v="358"/>
        <pc:sldMkLst>
          <pc:docMk/>
          <pc:sldMk cId="3794411771" sldId="467"/>
        </pc:sldMkLst>
        <pc:graphicFrameChg chg="add mod modGraphic">
          <ac:chgData name="Carly Pettiona" userId="S::carly.pettiona@healingfoundation.org.au::8cfcf547-e567-4a67-ae5f-7d6e6196302b" providerId="AD" clId="Web-{CF2501E6-435A-F7CD-CCA0-49D18D30E5D5}" dt="2023-09-08T04:42:49.440" v="337"/>
          <ac:graphicFrameMkLst>
            <pc:docMk/>
            <pc:sldMk cId="3794411771" sldId="467"/>
            <ac:graphicFrameMk id="6" creationId="{5FB44340-09F0-8CB2-C314-B3C6CC20C725}"/>
          </ac:graphicFrameMkLst>
        </pc:graphicFrameChg>
        <pc:picChg chg="mod">
          <ac:chgData name="Carly Pettiona" userId="S::carly.pettiona@healingfoundation.org.au::8cfcf547-e567-4a67-ae5f-7d6e6196302b" providerId="AD" clId="Web-{CF2501E6-435A-F7CD-CCA0-49D18D30E5D5}" dt="2023-09-08T04:42:30.033" v="325" actId="1076"/>
          <ac:picMkLst>
            <pc:docMk/>
            <pc:sldMk cId="3794411771" sldId="467"/>
            <ac:picMk id="4" creationId="{5C6B8AB1-08D4-AB19-C747-F5BEB4E282F7}"/>
          </ac:picMkLst>
        </pc:picChg>
      </pc:sldChg>
      <pc:sldChg chg="modSp add replId modNotes">
        <pc:chgData name="Carly Pettiona" userId="S::carly.pettiona@healingfoundation.org.au::8cfcf547-e567-4a67-ae5f-7d6e6196302b" providerId="AD" clId="Web-{CF2501E6-435A-F7CD-CCA0-49D18D30E5D5}" dt="2023-09-08T04:44:42.099" v="364"/>
        <pc:sldMkLst>
          <pc:docMk/>
          <pc:sldMk cId="2360573678" sldId="468"/>
        </pc:sldMkLst>
        <pc:picChg chg="mod">
          <ac:chgData name="Carly Pettiona" userId="S::carly.pettiona@healingfoundation.org.au::8cfcf547-e567-4a67-ae5f-7d6e6196302b" providerId="AD" clId="Web-{CF2501E6-435A-F7CD-CCA0-49D18D30E5D5}" dt="2023-09-08T04:43:16.425" v="339" actId="688"/>
          <ac:picMkLst>
            <pc:docMk/>
            <pc:sldMk cId="2360573678" sldId="468"/>
            <ac:picMk id="4" creationId="{5C6B8AB1-08D4-AB19-C747-F5BEB4E282F7}"/>
          </ac:picMkLst>
        </pc:picChg>
      </pc:sldChg>
      <pc:sldChg chg="addSp modSp new">
        <pc:chgData name="Carly Pettiona" userId="S::carly.pettiona@healingfoundation.org.au::8cfcf547-e567-4a67-ae5f-7d6e6196302b" providerId="AD" clId="Web-{CF2501E6-435A-F7CD-CCA0-49D18D30E5D5}" dt="2023-09-08T04:47:46.870" v="395" actId="1076"/>
        <pc:sldMkLst>
          <pc:docMk/>
          <pc:sldMk cId="3165355638" sldId="469"/>
        </pc:sldMkLst>
        <pc:spChg chg="add mod">
          <ac:chgData name="Carly Pettiona" userId="S::carly.pettiona@healingfoundation.org.au::8cfcf547-e567-4a67-ae5f-7d6e6196302b" providerId="AD" clId="Web-{CF2501E6-435A-F7CD-CCA0-49D18D30E5D5}" dt="2023-09-08T04:47:46.870" v="395" actId="1076"/>
          <ac:spMkLst>
            <pc:docMk/>
            <pc:sldMk cId="3165355638" sldId="469"/>
            <ac:spMk id="2" creationId="{E048FA89-922D-9736-A6F6-B1A6791931C0}"/>
          </ac:spMkLst>
        </pc:spChg>
        <pc:picChg chg="add mod">
          <ac:chgData name="Carly Pettiona" userId="S::carly.pettiona@healingfoundation.org.au::8cfcf547-e567-4a67-ae5f-7d6e6196302b" providerId="AD" clId="Web-{CF2501E6-435A-F7CD-CCA0-49D18D30E5D5}" dt="2023-09-08T04:47:44.526" v="394" actId="1076"/>
          <ac:picMkLst>
            <pc:docMk/>
            <pc:sldMk cId="3165355638" sldId="469"/>
            <ac:picMk id="3" creationId="{36087040-D4F5-F723-DEC9-354C51F27EB2}"/>
          </ac:picMkLst>
        </pc:picChg>
      </pc:sldChg>
      <pc:sldChg chg="addSp new modNotes">
        <pc:chgData name="Carly Pettiona" userId="S::carly.pettiona@healingfoundation.org.au::8cfcf547-e567-4a67-ae5f-7d6e6196302b" providerId="AD" clId="Web-{CF2501E6-435A-F7CD-CCA0-49D18D30E5D5}" dt="2023-09-08T05:45:17.871" v="753"/>
        <pc:sldMkLst>
          <pc:docMk/>
          <pc:sldMk cId="3178775807" sldId="470"/>
        </pc:sldMkLst>
        <pc:spChg chg="add">
          <ac:chgData name="Carly Pettiona" userId="S::carly.pettiona@healingfoundation.org.au::8cfcf547-e567-4a67-ae5f-7d6e6196302b" providerId="AD" clId="Web-{CF2501E6-435A-F7CD-CCA0-49D18D30E5D5}" dt="2023-09-08T04:48:22.667" v="402"/>
          <ac:spMkLst>
            <pc:docMk/>
            <pc:sldMk cId="3178775807" sldId="470"/>
            <ac:spMk id="2" creationId="{AC0F2813-81BD-843C-FE4B-354F7BF0D566}"/>
          </ac:spMkLst>
        </pc:spChg>
        <pc:picChg chg="add">
          <ac:chgData name="Carly Pettiona" userId="S::carly.pettiona@healingfoundation.org.au::8cfcf547-e567-4a67-ae5f-7d6e6196302b" providerId="AD" clId="Web-{CF2501E6-435A-F7CD-CCA0-49D18D30E5D5}" dt="2023-09-08T04:48:22.667" v="402"/>
          <ac:picMkLst>
            <pc:docMk/>
            <pc:sldMk cId="3178775807" sldId="470"/>
            <ac:picMk id="3" creationId="{A05DF517-CBDF-FBCE-7DBE-D79B689B5270}"/>
          </ac:picMkLst>
        </pc:picChg>
      </pc:sldChg>
      <pc:sldChg chg="addSp modSp new ord modNotes">
        <pc:chgData name="Carly Pettiona" userId="S::carly.pettiona@healingfoundation.org.au::8cfcf547-e567-4a67-ae5f-7d6e6196302b" providerId="AD" clId="Web-{CF2501E6-435A-F7CD-CCA0-49D18D30E5D5}" dt="2023-09-08T05:44:56.105" v="742"/>
        <pc:sldMkLst>
          <pc:docMk/>
          <pc:sldMk cId="333888625" sldId="471"/>
        </pc:sldMkLst>
        <pc:spChg chg="add">
          <ac:chgData name="Carly Pettiona" userId="S::carly.pettiona@healingfoundation.org.au::8cfcf547-e567-4a67-ae5f-7d6e6196302b" providerId="AD" clId="Web-{CF2501E6-435A-F7CD-CCA0-49D18D30E5D5}" dt="2023-09-08T04:48:39.527" v="406"/>
          <ac:spMkLst>
            <pc:docMk/>
            <pc:sldMk cId="333888625" sldId="471"/>
            <ac:spMk id="2" creationId="{43572E22-82D3-4DF5-4EA4-45BCFF007EDF}"/>
          </ac:spMkLst>
        </pc:spChg>
        <pc:picChg chg="add mod">
          <ac:chgData name="Carly Pettiona" userId="S::carly.pettiona@healingfoundation.org.au::8cfcf547-e567-4a67-ae5f-7d6e6196302b" providerId="AD" clId="Web-{CF2501E6-435A-F7CD-CCA0-49D18D30E5D5}" dt="2023-09-08T04:49:21.825" v="414" actId="1076"/>
          <ac:picMkLst>
            <pc:docMk/>
            <pc:sldMk cId="333888625" sldId="471"/>
            <ac:picMk id="3" creationId="{E2FB56CF-5B45-6AD9-FC39-D118D25A3E78}"/>
          </ac:picMkLst>
        </pc:picChg>
      </pc:sldChg>
      <pc:sldChg chg="new del modNotes">
        <pc:chgData name="Carly Pettiona" userId="S::carly.pettiona@healingfoundation.org.au::8cfcf547-e567-4a67-ae5f-7d6e6196302b" providerId="AD" clId="Web-{CF2501E6-435A-F7CD-CCA0-49D18D30E5D5}" dt="2023-09-08T04:50:56.234" v="439"/>
        <pc:sldMkLst>
          <pc:docMk/>
          <pc:sldMk cId="2203167400" sldId="472"/>
        </pc:sldMkLst>
      </pc:sldChg>
      <pc:sldChg chg="addSp modSp new modNotes">
        <pc:chgData name="Carly Pettiona" userId="S::carly.pettiona@healingfoundation.org.au::8cfcf547-e567-4a67-ae5f-7d6e6196302b" providerId="AD" clId="Web-{CF2501E6-435A-F7CD-CCA0-49D18D30E5D5}" dt="2023-09-08T04:59:21.013" v="513" actId="1076"/>
        <pc:sldMkLst>
          <pc:docMk/>
          <pc:sldMk cId="3244453562" sldId="472"/>
        </pc:sldMkLst>
        <pc:spChg chg="add mod">
          <ac:chgData name="Carly Pettiona" userId="S::carly.pettiona@healingfoundation.org.au::8cfcf547-e567-4a67-ae5f-7d6e6196302b" providerId="AD" clId="Web-{CF2501E6-435A-F7CD-CCA0-49D18D30E5D5}" dt="2023-09-08T04:58:43.402" v="500" actId="14100"/>
          <ac:spMkLst>
            <pc:docMk/>
            <pc:sldMk cId="3244453562" sldId="472"/>
            <ac:spMk id="2" creationId="{70CF7EDC-9B21-DEB7-4FDD-8AF4AC4B0B9D}"/>
          </ac:spMkLst>
        </pc:spChg>
        <pc:picChg chg="add">
          <ac:chgData name="Carly Pettiona" userId="S::carly.pettiona@healingfoundation.org.au::8cfcf547-e567-4a67-ae5f-7d6e6196302b" providerId="AD" clId="Web-{CF2501E6-435A-F7CD-CCA0-49D18D30E5D5}" dt="2023-09-08T04:51:43.360" v="487"/>
          <ac:picMkLst>
            <pc:docMk/>
            <pc:sldMk cId="3244453562" sldId="472"/>
            <ac:picMk id="3" creationId="{84DF3215-82A1-B577-A9A7-3BB75D8291E5}"/>
          </ac:picMkLst>
        </pc:picChg>
        <pc:picChg chg="add mod modCrop">
          <ac:chgData name="Carly Pettiona" userId="S::carly.pettiona@healingfoundation.org.au::8cfcf547-e567-4a67-ae5f-7d6e6196302b" providerId="AD" clId="Web-{CF2501E6-435A-F7CD-CCA0-49D18D30E5D5}" dt="2023-09-08T04:59:19.888" v="512" actId="1076"/>
          <ac:picMkLst>
            <pc:docMk/>
            <pc:sldMk cId="3244453562" sldId="472"/>
            <ac:picMk id="4" creationId="{051C73A2-70E6-CC86-2461-5470CBCE635B}"/>
          </ac:picMkLst>
        </pc:picChg>
        <pc:picChg chg="add mod modCrop">
          <ac:chgData name="Carly Pettiona" userId="S::carly.pettiona@healingfoundation.org.au::8cfcf547-e567-4a67-ae5f-7d6e6196302b" providerId="AD" clId="Web-{CF2501E6-435A-F7CD-CCA0-49D18D30E5D5}" dt="2023-09-08T04:59:18.606" v="511" actId="1076"/>
          <ac:picMkLst>
            <pc:docMk/>
            <pc:sldMk cId="3244453562" sldId="472"/>
            <ac:picMk id="5" creationId="{305F9735-1AF0-EADB-C017-A6DA7975EDD6}"/>
          </ac:picMkLst>
        </pc:picChg>
        <pc:picChg chg="add mod modCrop">
          <ac:chgData name="Carly Pettiona" userId="S::carly.pettiona@healingfoundation.org.au::8cfcf547-e567-4a67-ae5f-7d6e6196302b" providerId="AD" clId="Web-{CF2501E6-435A-F7CD-CCA0-49D18D30E5D5}" dt="2023-09-08T04:59:21.013" v="513" actId="1076"/>
          <ac:picMkLst>
            <pc:docMk/>
            <pc:sldMk cId="3244453562" sldId="472"/>
            <ac:picMk id="6" creationId="{F72DFB74-BB00-45F3-D238-1AFC0F99389F}"/>
          </ac:picMkLst>
        </pc:picChg>
      </pc:sldChg>
      <pc:sldChg chg="addSp new modNotes">
        <pc:chgData name="Carly Pettiona" userId="S::carly.pettiona@healingfoundation.org.au::8cfcf547-e567-4a67-ae5f-7d6e6196302b" providerId="AD" clId="Web-{CF2501E6-435A-F7CD-CCA0-49D18D30E5D5}" dt="2023-09-08T05:01:27.610" v="571"/>
        <pc:sldMkLst>
          <pc:docMk/>
          <pc:sldMk cId="674173158" sldId="473"/>
        </pc:sldMkLst>
        <pc:spChg chg="add">
          <ac:chgData name="Carly Pettiona" userId="S::carly.pettiona@healingfoundation.org.au::8cfcf547-e567-4a67-ae5f-7d6e6196302b" providerId="AD" clId="Web-{CF2501E6-435A-F7CD-CCA0-49D18D30E5D5}" dt="2023-09-08T04:59:35.357" v="514"/>
          <ac:spMkLst>
            <pc:docMk/>
            <pc:sldMk cId="674173158" sldId="473"/>
            <ac:spMk id="2" creationId="{64878B51-F35F-A298-CC6E-275313C2598F}"/>
          </ac:spMkLst>
        </pc:spChg>
        <pc:spChg chg="add">
          <ac:chgData name="Carly Pettiona" userId="S::carly.pettiona@healingfoundation.org.au::8cfcf547-e567-4a67-ae5f-7d6e6196302b" providerId="AD" clId="Web-{CF2501E6-435A-F7CD-CCA0-49D18D30E5D5}" dt="2023-09-08T04:59:35.357" v="514"/>
          <ac:spMkLst>
            <pc:docMk/>
            <pc:sldMk cId="674173158" sldId="473"/>
            <ac:spMk id="3" creationId="{205F4D69-DC2C-63E6-3544-93E6C2BD80C7}"/>
          </ac:spMkLst>
        </pc:spChg>
        <pc:picChg chg="add">
          <ac:chgData name="Carly Pettiona" userId="S::carly.pettiona@healingfoundation.org.au::8cfcf547-e567-4a67-ae5f-7d6e6196302b" providerId="AD" clId="Web-{CF2501E6-435A-F7CD-CCA0-49D18D30E5D5}" dt="2023-09-08T04:59:35.357" v="514"/>
          <ac:picMkLst>
            <pc:docMk/>
            <pc:sldMk cId="674173158" sldId="473"/>
            <ac:picMk id="4" creationId="{1D1C357F-D066-769E-8012-466524886E95}"/>
          </ac:picMkLst>
        </pc:picChg>
        <pc:picChg chg="add">
          <ac:chgData name="Carly Pettiona" userId="S::carly.pettiona@healingfoundation.org.au::8cfcf547-e567-4a67-ae5f-7d6e6196302b" providerId="AD" clId="Web-{CF2501E6-435A-F7CD-CCA0-49D18D30E5D5}" dt="2023-09-08T04:59:35.357" v="514"/>
          <ac:picMkLst>
            <pc:docMk/>
            <pc:sldMk cId="674173158" sldId="473"/>
            <ac:picMk id="5" creationId="{E7DC1CF0-7469-09D7-FBE4-49B394BE16E4}"/>
          </ac:picMkLst>
        </pc:picChg>
        <pc:picChg chg="add">
          <ac:chgData name="Carly Pettiona" userId="S::carly.pettiona@healingfoundation.org.au::8cfcf547-e567-4a67-ae5f-7d6e6196302b" providerId="AD" clId="Web-{CF2501E6-435A-F7CD-CCA0-49D18D30E5D5}" dt="2023-09-08T04:59:35.357" v="514"/>
          <ac:picMkLst>
            <pc:docMk/>
            <pc:sldMk cId="674173158" sldId="473"/>
            <ac:picMk id="6" creationId="{59EB9947-4B7E-1012-59BE-AABB84074ED0}"/>
          </ac:picMkLst>
        </pc:picChg>
        <pc:picChg chg="add">
          <ac:chgData name="Carly Pettiona" userId="S::carly.pettiona@healingfoundation.org.au::8cfcf547-e567-4a67-ae5f-7d6e6196302b" providerId="AD" clId="Web-{CF2501E6-435A-F7CD-CCA0-49D18D30E5D5}" dt="2023-09-08T04:59:35.357" v="514"/>
          <ac:picMkLst>
            <pc:docMk/>
            <pc:sldMk cId="674173158" sldId="473"/>
            <ac:picMk id="7" creationId="{8F177ECE-358D-FB73-74E7-F5F7944F9811}"/>
          </ac:picMkLst>
        </pc:picChg>
        <pc:picChg chg="add">
          <ac:chgData name="Carly Pettiona" userId="S::carly.pettiona@healingfoundation.org.au::8cfcf547-e567-4a67-ae5f-7d6e6196302b" providerId="AD" clId="Web-{CF2501E6-435A-F7CD-CCA0-49D18D30E5D5}" dt="2023-09-08T04:59:35.357" v="514"/>
          <ac:picMkLst>
            <pc:docMk/>
            <pc:sldMk cId="674173158" sldId="473"/>
            <ac:picMk id="8" creationId="{A3FA35D5-8AFA-4F4F-AD74-3BBA6904A9CE}"/>
          </ac:picMkLst>
        </pc:picChg>
      </pc:sldChg>
      <pc:sldChg chg="addSp new modNotes">
        <pc:chgData name="Carly Pettiona" userId="S::carly.pettiona@healingfoundation.org.au::8cfcf547-e567-4a67-ae5f-7d6e6196302b" providerId="AD" clId="Web-{CF2501E6-435A-F7CD-CCA0-49D18D30E5D5}" dt="2023-09-08T05:44:37.823" v="736"/>
        <pc:sldMkLst>
          <pc:docMk/>
          <pc:sldMk cId="2556207516" sldId="474"/>
        </pc:sldMkLst>
        <pc:spChg chg="add">
          <ac:chgData name="Carly Pettiona" userId="S::carly.pettiona@healingfoundation.org.au::8cfcf547-e567-4a67-ae5f-7d6e6196302b" providerId="AD" clId="Web-{CF2501E6-435A-F7CD-CCA0-49D18D30E5D5}" dt="2023-09-08T05:00:02.576" v="517"/>
          <ac:spMkLst>
            <pc:docMk/>
            <pc:sldMk cId="2556207516" sldId="474"/>
            <ac:spMk id="3" creationId="{199D7C48-100C-5AB6-D0B5-CF203482851A}"/>
          </ac:spMkLst>
        </pc:spChg>
        <pc:picChg chg="add">
          <ac:chgData name="Carly Pettiona" userId="S::carly.pettiona@healingfoundation.org.au::8cfcf547-e567-4a67-ae5f-7d6e6196302b" providerId="AD" clId="Web-{CF2501E6-435A-F7CD-CCA0-49D18D30E5D5}" dt="2023-09-08T05:00:02.576" v="517"/>
          <ac:picMkLst>
            <pc:docMk/>
            <pc:sldMk cId="2556207516" sldId="474"/>
            <ac:picMk id="2" creationId="{B4BDA7C8-DDEA-D091-AD3C-DDAF572A959B}"/>
          </ac:picMkLst>
        </pc:picChg>
      </pc:sldChg>
      <pc:sldChg chg="addSp delSp modSp add replId modNotes">
        <pc:chgData name="Carly Pettiona" userId="S::carly.pettiona@healingfoundation.org.au::8cfcf547-e567-4a67-ae5f-7d6e6196302b" providerId="AD" clId="Web-{CF2501E6-435A-F7CD-CCA0-49D18D30E5D5}" dt="2023-09-08T05:20:57.359" v="628"/>
        <pc:sldMkLst>
          <pc:docMk/>
          <pc:sldMk cId="953541905" sldId="475"/>
        </pc:sldMkLst>
        <pc:spChg chg="del">
          <ac:chgData name="Carly Pettiona" userId="S::carly.pettiona@healingfoundation.org.au::8cfcf547-e567-4a67-ae5f-7d6e6196302b" providerId="AD" clId="Web-{CF2501E6-435A-F7CD-CCA0-49D18D30E5D5}" dt="2023-09-08T05:19:19.966" v="602"/>
          <ac:spMkLst>
            <pc:docMk/>
            <pc:sldMk cId="953541905" sldId="475"/>
            <ac:spMk id="2" creationId="{64878B51-F35F-A298-CC6E-275313C2598F}"/>
          </ac:spMkLst>
        </pc:spChg>
        <pc:spChg chg="mod">
          <ac:chgData name="Carly Pettiona" userId="S::carly.pettiona@healingfoundation.org.au::8cfcf547-e567-4a67-ae5f-7d6e6196302b" providerId="AD" clId="Web-{CF2501E6-435A-F7CD-CCA0-49D18D30E5D5}" dt="2023-09-08T05:19:11.450" v="597" actId="20577"/>
          <ac:spMkLst>
            <pc:docMk/>
            <pc:sldMk cId="953541905" sldId="475"/>
            <ac:spMk id="3" creationId="{205F4D69-DC2C-63E6-3544-93E6C2BD80C7}"/>
          </ac:spMkLst>
        </pc:spChg>
        <pc:picChg chg="del">
          <ac:chgData name="Carly Pettiona" userId="S::carly.pettiona@healingfoundation.org.au::8cfcf547-e567-4a67-ae5f-7d6e6196302b" providerId="AD" clId="Web-{CF2501E6-435A-F7CD-CCA0-49D18D30E5D5}" dt="2023-09-08T05:19:18.091" v="601"/>
          <ac:picMkLst>
            <pc:docMk/>
            <pc:sldMk cId="953541905" sldId="475"/>
            <ac:picMk id="4" creationId="{1D1C357F-D066-769E-8012-466524886E95}"/>
          </ac:picMkLst>
        </pc:picChg>
        <pc:picChg chg="mod">
          <ac:chgData name="Carly Pettiona" userId="S::carly.pettiona@healingfoundation.org.au::8cfcf547-e567-4a67-ae5f-7d6e6196302b" providerId="AD" clId="Web-{CF2501E6-435A-F7CD-CCA0-49D18D30E5D5}" dt="2023-09-08T05:19:21.560" v="603" actId="1076"/>
          <ac:picMkLst>
            <pc:docMk/>
            <pc:sldMk cId="953541905" sldId="475"/>
            <ac:picMk id="5" creationId="{E7DC1CF0-7469-09D7-FBE4-49B394BE16E4}"/>
          </ac:picMkLst>
        </pc:picChg>
        <pc:picChg chg="del">
          <ac:chgData name="Carly Pettiona" userId="S::carly.pettiona@healingfoundation.org.au::8cfcf547-e567-4a67-ae5f-7d6e6196302b" providerId="AD" clId="Web-{CF2501E6-435A-F7CD-CCA0-49D18D30E5D5}" dt="2023-09-08T05:19:18.091" v="600"/>
          <ac:picMkLst>
            <pc:docMk/>
            <pc:sldMk cId="953541905" sldId="475"/>
            <ac:picMk id="6" creationId="{59EB9947-4B7E-1012-59BE-AABB84074ED0}"/>
          </ac:picMkLst>
        </pc:picChg>
        <pc:picChg chg="del">
          <ac:chgData name="Carly Pettiona" userId="S::carly.pettiona@healingfoundation.org.au::8cfcf547-e567-4a67-ae5f-7d6e6196302b" providerId="AD" clId="Web-{CF2501E6-435A-F7CD-CCA0-49D18D30E5D5}" dt="2023-09-08T05:19:18.091" v="599"/>
          <ac:picMkLst>
            <pc:docMk/>
            <pc:sldMk cId="953541905" sldId="475"/>
            <ac:picMk id="7" creationId="{8F177ECE-358D-FB73-74E7-F5F7944F9811}"/>
          </ac:picMkLst>
        </pc:picChg>
        <pc:picChg chg="del">
          <ac:chgData name="Carly Pettiona" userId="S::carly.pettiona@healingfoundation.org.au::8cfcf547-e567-4a67-ae5f-7d6e6196302b" providerId="AD" clId="Web-{CF2501E6-435A-F7CD-CCA0-49D18D30E5D5}" dt="2023-09-08T05:19:18.091" v="598"/>
          <ac:picMkLst>
            <pc:docMk/>
            <pc:sldMk cId="953541905" sldId="475"/>
            <ac:picMk id="8" creationId="{A3FA35D5-8AFA-4F4F-AD74-3BBA6904A9CE}"/>
          </ac:picMkLst>
        </pc:picChg>
        <pc:picChg chg="add del mod">
          <ac:chgData name="Carly Pettiona" userId="S::carly.pettiona@healingfoundation.org.au::8cfcf547-e567-4a67-ae5f-7d6e6196302b" providerId="AD" clId="Web-{CF2501E6-435A-F7CD-CCA0-49D18D30E5D5}" dt="2023-09-08T05:19:48.951" v="615"/>
          <ac:picMkLst>
            <pc:docMk/>
            <pc:sldMk cId="953541905" sldId="475"/>
            <ac:picMk id="9" creationId="{C55E4F07-B924-BEB4-8925-C93E666246C3}"/>
          </ac:picMkLst>
        </pc:picChg>
        <pc:picChg chg="add del mod">
          <ac:chgData name="Carly Pettiona" userId="S::carly.pettiona@healingfoundation.org.au::8cfcf547-e567-4a67-ae5f-7d6e6196302b" providerId="AD" clId="Web-{CF2501E6-435A-F7CD-CCA0-49D18D30E5D5}" dt="2023-09-08T05:19:52.842" v="616"/>
          <ac:picMkLst>
            <pc:docMk/>
            <pc:sldMk cId="953541905" sldId="475"/>
            <ac:picMk id="10" creationId="{460E0B51-5A9F-39F1-DE78-0D9768EA6EF4}"/>
          </ac:picMkLst>
        </pc:picChg>
        <pc:picChg chg="add mod">
          <ac:chgData name="Carly Pettiona" userId="S::carly.pettiona@healingfoundation.org.au::8cfcf547-e567-4a67-ae5f-7d6e6196302b" providerId="AD" clId="Web-{CF2501E6-435A-F7CD-CCA0-49D18D30E5D5}" dt="2023-09-08T05:20:12.139" v="620" actId="1076"/>
          <ac:picMkLst>
            <pc:docMk/>
            <pc:sldMk cId="953541905" sldId="475"/>
            <ac:picMk id="12" creationId="{49AA8582-180B-8E46-0C5F-5837366E3633}"/>
          </ac:picMkLst>
        </pc:picChg>
        <pc:picChg chg="add mod">
          <ac:chgData name="Carly Pettiona" userId="S::carly.pettiona@healingfoundation.org.au::8cfcf547-e567-4a67-ae5f-7d6e6196302b" providerId="AD" clId="Web-{CF2501E6-435A-F7CD-CCA0-49D18D30E5D5}" dt="2023-09-08T05:20:27.108" v="624" actId="1076"/>
          <ac:picMkLst>
            <pc:docMk/>
            <pc:sldMk cId="953541905" sldId="475"/>
            <ac:picMk id="13" creationId="{CB264283-F7CA-FD73-9F17-B7E710ED2715}"/>
          </ac:picMkLst>
        </pc:picChg>
      </pc:sldChg>
      <pc:sldChg chg="addSp modSp new modNotes">
        <pc:chgData name="Carly Pettiona" userId="S::carly.pettiona@healingfoundation.org.au::8cfcf547-e567-4a67-ae5f-7d6e6196302b" providerId="AD" clId="Web-{CF2501E6-435A-F7CD-CCA0-49D18D30E5D5}" dt="2023-09-08T05:23:47.145" v="656"/>
        <pc:sldMkLst>
          <pc:docMk/>
          <pc:sldMk cId="881889343" sldId="476"/>
        </pc:sldMkLst>
        <pc:spChg chg="add mod">
          <ac:chgData name="Carly Pettiona" userId="S::carly.pettiona@healingfoundation.org.au::8cfcf547-e567-4a67-ae5f-7d6e6196302b" providerId="AD" clId="Web-{CF2501E6-435A-F7CD-CCA0-49D18D30E5D5}" dt="2023-09-08T05:21:24.985" v="632"/>
          <ac:spMkLst>
            <pc:docMk/>
            <pc:sldMk cId="881889343" sldId="476"/>
            <ac:spMk id="2" creationId="{1FE02605-6B3D-0FC5-6C72-B6B93BE870DC}"/>
          </ac:spMkLst>
        </pc:spChg>
        <pc:spChg chg="add mod">
          <ac:chgData name="Carly Pettiona" userId="S::carly.pettiona@healingfoundation.org.au::8cfcf547-e567-4a67-ae5f-7d6e6196302b" providerId="AD" clId="Web-{CF2501E6-435A-F7CD-CCA0-49D18D30E5D5}" dt="2023-09-08T05:21:15.610" v="631"/>
          <ac:spMkLst>
            <pc:docMk/>
            <pc:sldMk cId="881889343" sldId="476"/>
            <ac:spMk id="3" creationId="{1756F957-DC08-BB17-C97E-0EF4D9A350A7}"/>
          </ac:spMkLst>
        </pc:spChg>
        <pc:picChg chg="add">
          <ac:chgData name="Carly Pettiona" userId="S::carly.pettiona@healingfoundation.org.au::8cfcf547-e567-4a67-ae5f-7d6e6196302b" providerId="AD" clId="Web-{CF2501E6-435A-F7CD-CCA0-49D18D30E5D5}" dt="2023-09-08T05:21:05.937" v="629"/>
          <ac:picMkLst>
            <pc:docMk/>
            <pc:sldMk cId="881889343" sldId="476"/>
            <ac:picMk id="4" creationId="{4DA00EF0-AD9A-43FC-6ACA-1B09FCE8439D}"/>
          </ac:picMkLst>
        </pc:picChg>
        <pc:picChg chg="add">
          <ac:chgData name="Carly Pettiona" userId="S::carly.pettiona@healingfoundation.org.au::8cfcf547-e567-4a67-ae5f-7d6e6196302b" providerId="AD" clId="Web-{CF2501E6-435A-F7CD-CCA0-49D18D30E5D5}" dt="2023-09-08T05:21:05.937" v="629"/>
          <ac:picMkLst>
            <pc:docMk/>
            <pc:sldMk cId="881889343" sldId="476"/>
            <ac:picMk id="5" creationId="{4CC5F7F5-90E8-B54A-A789-ECE8D5DD6CE6}"/>
          </ac:picMkLst>
        </pc:picChg>
      </pc:sldChg>
      <pc:sldChg chg="addSp new modNotes">
        <pc:chgData name="Carly Pettiona" userId="S::carly.pettiona@healingfoundation.org.au::8cfcf547-e567-4a67-ae5f-7d6e6196302b" providerId="AD" clId="Web-{CF2501E6-435A-F7CD-CCA0-49D18D30E5D5}" dt="2023-09-08T05:44:07.573" v="694"/>
        <pc:sldMkLst>
          <pc:docMk/>
          <pc:sldMk cId="448792551" sldId="477"/>
        </pc:sldMkLst>
        <pc:spChg chg="add">
          <ac:chgData name="Carly Pettiona" userId="S::carly.pettiona@healingfoundation.org.au::8cfcf547-e567-4a67-ae5f-7d6e6196302b" providerId="AD" clId="Web-{CF2501E6-435A-F7CD-CCA0-49D18D30E5D5}" dt="2023-09-08T05:23:19.519" v="648"/>
          <ac:spMkLst>
            <pc:docMk/>
            <pc:sldMk cId="448792551" sldId="477"/>
            <ac:spMk id="2" creationId="{5F269D1E-5FDB-7957-BEDF-7BB4A29A7437}"/>
          </ac:spMkLst>
        </pc:spChg>
        <pc:picChg chg="add">
          <ac:chgData name="Carly Pettiona" userId="S::carly.pettiona@healingfoundation.org.au::8cfcf547-e567-4a67-ae5f-7d6e6196302b" providerId="AD" clId="Web-{CF2501E6-435A-F7CD-CCA0-49D18D30E5D5}" dt="2023-09-08T05:23:19.519" v="648"/>
          <ac:picMkLst>
            <pc:docMk/>
            <pc:sldMk cId="448792551" sldId="477"/>
            <ac:picMk id="3" creationId="{52A49184-1D08-E3A6-B154-DA535727CD95}"/>
          </ac:picMkLst>
        </pc:picChg>
        <pc:picChg chg="add">
          <ac:chgData name="Carly Pettiona" userId="S::carly.pettiona@healingfoundation.org.au::8cfcf547-e567-4a67-ae5f-7d6e6196302b" providerId="AD" clId="Web-{CF2501E6-435A-F7CD-CCA0-49D18D30E5D5}" dt="2023-09-08T05:23:19.519" v="648"/>
          <ac:picMkLst>
            <pc:docMk/>
            <pc:sldMk cId="448792551" sldId="477"/>
            <ac:picMk id="4" creationId="{B56F2D0B-8720-97D7-0BFF-6A55EB8DE58E}"/>
          </ac:picMkLst>
        </pc:picChg>
        <pc:picChg chg="add">
          <ac:chgData name="Carly Pettiona" userId="S::carly.pettiona@healingfoundation.org.au::8cfcf547-e567-4a67-ae5f-7d6e6196302b" providerId="AD" clId="Web-{CF2501E6-435A-F7CD-CCA0-49D18D30E5D5}" dt="2023-09-08T05:23:19.519" v="648"/>
          <ac:picMkLst>
            <pc:docMk/>
            <pc:sldMk cId="448792551" sldId="477"/>
            <ac:picMk id="5" creationId="{D876E7BA-FDF4-6E04-B1E0-C7787C200487}"/>
          </ac:picMkLst>
        </pc:picChg>
        <pc:picChg chg="add">
          <ac:chgData name="Carly Pettiona" userId="S::carly.pettiona@healingfoundation.org.au::8cfcf547-e567-4a67-ae5f-7d6e6196302b" providerId="AD" clId="Web-{CF2501E6-435A-F7CD-CCA0-49D18D30E5D5}" dt="2023-09-08T05:23:19.519" v="648"/>
          <ac:picMkLst>
            <pc:docMk/>
            <pc:sldMk cId="448792551" sldId="477"/>
            <ac:picMk id="6" creationId="{BD128584-E5FD-7511-63E3-F49AA75C4CB8}"/>
          </ac:picMkLst>
        </pc:picChg>
        <pc:picChg chg="add">
          <ac:chgData name="Carly Pettiona" userId="S::carly.pettiona@healingfoundation.org.au::8cfcf547-e567-4a67-ae5f-7d6e6196302b" providerId="AD" clId="Web-{CF2501E6-435A-F7CD-CCA0-49D18D30E5D5}" dt="2023-09-08T05:23:19.519" v="648"/>
          <ac:picMkLst>
            <pc:docMk/>
            <pc:sldMk cId="448792551" sldId="477"/>
            <ac:picMk id="7" creationId="{150F3626-2D11-C19E-8421-1D504E88C9E3}"/>
          </ac:picMkLst>
        </pc:picChg>
      </pc:sldChg>
      <pc:sldChg chg="addSp modSp new modNotes">
        <pc:chgData name="Carly Pettiona" userId="S::carly.pettiona@healingfoundation.org.au::8cfcf547-e567-4a67-ae5f-7d6e6196302b" providerId="AD" clId="Web-{CF2501E6-435A-F7CD-CCA0-49D18D30E5D5}" dt="2023-09-08T05:47:55.749" v="803"/>
        <pc:sldMkLst>
          <pc:docMk/>
          <pc:sldMk cId="4183898195" sldId="478"/>
        </pc:sldMkLst>
        <pc:spChg chg="add mod">
          <ac:chgData name="Carly Pettiona" userId="S::carly.pettiona@healingfoundation.org.au::8cfcf547-e567-4a67-ae5f-7d6e6196302b" providerId="AD" clId="Web-{CF2501E6-435A-F7CD-CCA0-49D18D30E5D5}" dt="2023-09-08T05:47:16.311" v="785" actId="20577"/>
          <ac:spMkLst>
            <pc:docMk/>
            <pc:sldMk cId="4183898195" sldId="478"/>
            <ac:spMk id="3" creationId="{8B79CE6E-7A3B-08E2-3857-4C226B4BA5CC}"/>
          </ac:spMkLst>
        </pc:spChg>
        <pc:picChg chg="add">
          <ac:chgData name="Carly Pettiona" userId="S::carly.pettiona@healingfoundation.org.au::8cfcf547-e567-4a67-ae5f-7d6e6196302b" providerId="AD" clId="Web-{CF2501E6-435A-F7CD-CCA0-49D18D30E5D5}" dt="2023-09-08T05:47:11.030" v="784"/>
          <ac:picMkLst>
            <pc:docMk/>
            <pc:sldMk cId="4183898195" sldId="478"/>
            <ac:picMk id="2" creationId="{CC6BAF18-3D2C-7D52-1E03-4DA78DDB10B7}"/>
          </ac:picMkLst>
        </pc:picChg>
      </pc:sldChg>
    </pc:docChg>
  </pc:docChgLst>
  <pc:docChgLst>
    <pc:chgData name="Carly Pettiona" userId="S::carly.pettiona@healingfoundation.org.au::8cfcf547-e567-4a67-ae5f-7d6e6196302b" providerId="AD" clId="Web-{6B827FF5-BE66-7DA6-F11D-F855827BD3EB}"/>
    <pc:docChg chg="modSld">
      <pc:chgData name="Carly Pettiona" userId="S::carly.pettiona@healingfoundation.org.au::8cfcf547-e567-4a67-ae5f-7d6e6196302b" providerId="AD" clId="Web-{6B827FF5-BE66-7DA6-F11D-F855827BD3EB}" dt="2023-09-14T06:49:54.317" v="0"/>
      <pc:docMkLst>
        <pc:docMk/>
      </pc:docMkLst>
      <pc:sldChg chg="modNotes">
        <pc:chgData name="Carly Pettiona" userId="S::carly.pettiona@healingfoundation.org.au::8cfcf547-e567-4a67-ae5f-7d6e6196302b" providerId="AD" clId="Web-{6B827FF5-BE66-7DA6-F11D-F855827BD3EB}" dt="2023-09-14T06:49:54.317" v="0"/>
        <pc:sldMkLst>
          <pc:docMk/>
          <pc:sldMk cId="370741408" sldId="390"/>
        </pc:sldMkLst>
      </pc:sldChg>
    </pc:docChg>
  </pc:docChgLst>
  <pc:docChgLst>
    <pc:chgData name="Carly Pettiona" userId="S::carly.pettiona@healingfoundation.org.au::8cfcf547-e567-4a67-ae5f-7d6e6196302b" providerId="AD" clId="Web-{AA1BDE65-90F6-8FB2-EFBE-6710A8DF04C5}"/>
    <pc:docChg chg="modSld">
      <pc:chgData name="Carly Pettiona" userId="S::carly.pettiona@healingfoundation.org.au::8cfcf547-e567-4a67-ae5f-7d6e6196302b" providerId="AD" clId="Web-{AA1BDE65-90F6-8FB2-EFBE-6710A8DF04C5}" dt="2023-07-26T06:59:44.775" v="7" actId="1076"/>
      <pc:docMkLst>
        <pc:docMk/>
      </pc:docMkLst>
      <pc:sldChg chg="modSp">
        <pc:chgData name="Carly Pettiona" userId="S::carly.pettiona@healingfoundation.org.au::8cfcf547-e567-4a67-ae5f-7d6e6196302b" providerId="AD" clId="Web-{AA1BDE65-90F6-8FB2-EFBE-6710A8DF04C5}" dt="2023-07-26T06:59:44.775" v="7" actId="1076"/>
        <pc:sldMkLst>
          <pc:docMk/>
          <pc:sldMk cId="2141523346" sldId="447"/>
        </pc:sldMkLst>
        <pc:grpChg chg="mod">
          <ac:chgData name="Carly Pettiona" userId="S::carly.pettiona@healingfoundation.org.au::8cfcf547-e567-4a67-ae5f-7d6e6196302b" providerId="AD" clId="Web-{AA1BDE65-90F6-8FB2-EFBE-6710A8DF04C5}" dt="2023-07-26T06:59:42.165" v="6" actId="1076"/>
          <ac:grpSpMkLst>
            <pc:docMk/>
            <pc:sldMk cId="2141523346" sldId="447"/>
            <ac:grpSpMk id="17" creationId="{B052DDCE-753B-586E-3D67-6FF0348F6E30}"/>
          </ac:grpSpMkLst>
        </pc:grpChg>
        <pc:grpChg chg="mod">
          <ac:chgData name="Carly Pettiona" userId="S::carly.pettiona@healingfoundation.org.au::8cfcf547-e567-4a67-ae5f-7d6e6196302b" providerId="AD" clId="Web-{AA1BDE65-90F6-8FB2-EFBE-6710A8DF04C5}" dt="2023-07-26T06:59:34.306" v="3" actId="1076"/>
          <ac:grpSpMkLst>
            <pc:docMk/>
            <pc:sldMk cId="2141523346" sldId="447"/>
            <ac:grpSpMk id="18" creationId="{7C783195-B81A-D6F7-39E8-4CBAD38F17F8}"/>
          </ac:grpSpMkLst>
        </pc:grpChg>
        <pc:grpChg chg="mod">
          <ac:chgData name="Carly Pettiona" userId="S::carly.pettiona@healingfoundation.org.au::8cfcf547-e567-4a67-ae5f-7d6e6196302b" providerId="AD" clId="Web-{AA1BDE65-90F6-8FB2-EFBE-6710A8DF04C5}" dt="2023-07-26T06:59:40.056" v="5" actId="1076"/>
          <ac:grpSpMkLst>
            <pc:docMk/>
            <pc:sldMk cId="2141523346" sldId="447"/>
            <ac:grpSpMk id="19" creationId="{2138BD79-5470-AE65-3BFA-F35CE70B5984}"/>
          </ac:grpSpMkLst>
        </pc:grpChg>
        <pc:grpChg chg="mod">
          <ac:chgData name="Carly Pettiona" userId="S::carly.pettiona@healingfoundation.org.au::8cfcf547-e567-4a67-ae5f-7d6e6196302b" providerId="AD" clId="Web-{AA1BDE65-90F6-8FB2-EFBE-6710A8DF04C5}" dt="2023-07-26T06:59:44.775" v="7" actId="1076"/>
          <ac:grpSpMkLst>
            <pc:docMk/>
            <pc:sldMk cId="2141523346" sldId="447"/>
            <ac:grpSpMk id="21" creationId="{8C3913F9-1CFE-7E9E-4F08-D0A6CA997E29}"/>
          </ac:grpSpMkLst>
        </pc:grpChg>
      </pc:sldChg>
      <pc:sldChg chg="modSp">
        <pc:chgData name="Carly Pettiona" userId="S::carly.pettiona@healingfoundation.org.au::8cfcf547-e567-4a67-ae5f-7d6e6196302b" providerId="AD" clId="Web-{AA1BDE65-90F6-8FB2-EFBE-6710A8DF04C5}" dt="2023-07-26T06:59:15.711" v="1" actId="14100"/>
        <pc:sldMkLst>
          <pc:docMk/>
          <pc:sldMk cId="1149178659" sldId="455"/>
        </pc:sldMkLst>
        <pc:spChg chg="mod">
          <ac:chgData name="Carly Pettiona" userId="S::carly.pettiona@healingfoundation.org.au::8cfcf547-e567-4a67-ae5f-7d6e6196302b" providerId="AD" clId="Web-{AA1BDE65-90F6-8FB2-EFBE-6710A8DF04C5}" dt="2023-07-26T06:59:15.711" v="1" actId="14100"/>
          <ac:spMkLst>
            <pc:docMk/>
            <pc:sldMk cId="1149178659" sldId="455"/>
            <ac:spMk id="5" creationId="{166C9648-FC28-7275-F297-FB016F2CBF1A}"/>
          </ac:spMkLst>
        </pc:spChg>
      </pc:sldChg>
    </pc:docChg>
  </pc:docChgLst>
  <pc:docChgLst>
    <pc:chgData name="Carly Pettiona" userId="S::carly.pettiona@healingfoundation.org.au::8cfcf547-e567-4a67-ae5f-7d6e6196302b" providerId="AD" clId="Web-{388AFFA1-FB82-9AF0-2DDA-ED7F1AC472A5}"/>
    <pc:docChg chg="addSld delSld modSld">
      <pc:chgData name="Carly Pettiona" userId="S::carly.pettiona@healingfoundation.org.au::8cfcf547-e567-4a67-ae5f-7d6e6196302b" providerId="AD" clId="Web-{388AFFA1-FB82-9AF0-2DDA-ED7F1AC472A5}" dt="2023-07-26T06:56:11.558" v="1066"/>
      <pc:docMkLst>
        <pc:docMk/>
      </pc:docMkLst>
      <pc:sldChg chg="delSp">
        <pc:chgData name="Carly Pettiona" userId="S::carly.pettiona@healingfoundation.org.au::8cfcf547-e567-4a67-ae5f-7d6e6196302b" providerId="AD" clId="Web-{388AFFA1-FB82-9AF0-2DDA-ED7F1AC472A5}" dt="2023-07-26T06:36:18.079" v="394"/>
        <pc:sldMkLst>
          <pc:docMk/>
          <pc:sldMk cId="1008212083" sldId="392"/>
        </pc:sldMkLst>
        <pc:spChg chg="del">
          <ac:chgData name="Carly Pettiona" userId="S::carly.pettiona@healingfoundation.org.au::8cfcf547-e567-4a67-ae5f-7d6e6196302b" providerId="AD" clId="Web-{388AFFA1-FB82-9AF0-2DDA-ED7F1AC472A5}" dt="2023-07-26T06:36:18.079" v="394"/>
          <ac:spMkLst>
            <pc:docMk/>
            <pc:sldMk cId="1008212083" sldId="392"/>
            <ac:spMk id="4" creationId="{494ACDB9-B1A8-8443-07E6-83599613CE26}"/>
          </ac:spMkLst>
        </pc:spChg>
      </pc:sldChg>
      <pc:sldChg chg="addSp modSp modNotes">
        <pc:chgData name="Carly Pettiona" userId="S::carly.pettiona@healingfoundation.org.au::8cfcf547-e567-4a67-ae5f-7d6e6196302b" providerId="AD" clId="Web-{388AFFA1-FB82-9AF0-2DDA-ED7F1AC472A5}" dt="2023-07-26T06:21:16.203" v="109" actId="20577"/>
        <pc:sldMkLst>
          <pc:docMk/>
          <pc:sldMk cId="1166577620" sldId="449"/>
        </pc:sldMkLst>
        <pc:spChg chg="mod">
          <ac:chgData name="Carly Pettiona" userId="S::carly.pettiona@healingfoundation.org.au::8cfcf547-e567-4a67-ae5f-7d6e6196302b" providerId="AD" clId="Web-{388AFFA1-FB82-9AF0-2DDA-ED7F1AC472A5}" dt="2023-07-26T06:21:16.203" v="109" actId="20577"/>
          <ac:spMkLst>
            <pc:docMk/>
            <pc:sldMk cId="1166577620" sldId="449"/>
            <ac:spMk id="7" creationId="{7CFEA03B-B2AB-DAEE-B25F-3823323C35C0}"/>
          </ac:spMkLst>
        </pc:spChg>
        <pc:picChg chg="add mod modCrop">
          <ac:chgData name="Carly Pettiona" userId="S::carly.pettiona@healingfoundation.org.au::8cfcf547-e567-4a67-ae5f-7d6e6196302b" providerId="AD" clId="Web-{388AFFA1-FB82-9AF0-2DDA-ED7F1AC472A5}" dt="2023-07-26T06:19:43.388" v="27" actId="14100"/>
          <ac:picMkLst>
            <pc:docMk/>
            <pc:sldMk cId="1166577620" sldId="449"/>
            <ac:picMk id="2" creationId="{0BBD6BE3-82AB-98CC-B729-3EAEEE928D86}"/>
          </ac:picMkLst>
        </pc:picChg>
        <pc:picChg chg="add mod">
          <ac:chgData name="Carly Pettiona" userId="S::carly.pettiona@healingfoundation.org.au::8cfcf547-e567-4a67-ae5f-7d6e6196302b" providerId="AD" clId="Web-{388AFFA1-FB82-9AF0-2DDA-ED7F1AC472A5}" dt="2023-07-26T06:19:39.169" v="26" actId="14100"/>
          <ac:picMkLst>
            <pc:docMk/>
            <pc:sldMk cId="1166577620" sldId="449"/>
            <ac:picMk id="4" creationId="{4D2B1EA1-2A06-AB8A-300B-1870BACCBC46}"/>
          </ac:picMkLst>
        </pc:picChg>
        <pc:picChg chg="add mod">
          <ac:chgData name="Carly Pettiona" userId="S::carly.pettiona@healingfoundation.org.au::8cfcf547-e567-4a67-ae5f-7d6e6196302b" providerId="AD" clId="Web-{388AFFA1-FB82-9AF0-2DDA-ED7F1AC472A5}" dt="2023-07-26T06:19:38.106" v="25" actId="14100"/>
          <ac:picMkLst>
            <pc:docMk/>
            <pc:sldMk cId="1166577620" sldId="449"/>
            <ac:picMk id="6" creationId="{01DE8702-FCBE-2990-8209-5FCD3ECD70AF}"/>
          </ac:picMkLst>
        </pc:picChg>
        <pc:picChg chg="mod">
          <ac:chgData name="Carly Pettiona" userId="S::carly.pettiona@healingfoundation.org.au::8cfcf547-e567-4a67-ae5f-7d6e6196302b" providerId="AD" clId="Web-{388AFFA1-FB82-9AF0-2DDA-ED7F1AC472A5}" dt="2023-07-26T06:19:54.060" v="32" actId="1076"/>
          <ac:picMkLst>
            <pc:docMk/>
            <pc:sldMk cId="1166577620" sldId="449"/>
            <ac:picMk id="20" creationId="{E91ACB26-13AE-B6F0-DE4D-E89FD78D20F4}"/>
          </ac:picMkLst>
        </pc:picChg>
      </pc:sldChg>
      <pc:sldChg chg="addSp delSp modSp addAnim delAnim modNotes">
        <pc:chgData name="Carly Pettiona" userId="S::carly.pettiona@healingfoundation.org.au::8cfcf547-e567-4a67-ae5f-7d6e6196302b" providerId="AD" clId="Web-{388AFFA1-FB82-9AF0-2DDA-ED7F1AC472A5}" dt="2023-07-26T06:33:10.510" v="372"/>
        <pc:sldMkLst>
          <pc:docMk/>
          <pc:sldMk cId="621265043" sldId="450"/>
        </pc:sldMkLst>
        <pc:spChg chg="add mod">
          <ac:chgData name="Carly Pettiona" userId="S::carly.pettiona@healingfoundation.org.au::8cfcf547-e567-4a67-ae5f-7d6e6196302b" providerId="AD" clId="Web-{388AFFA1-FB82-9AF0-2DDA-ED7F1AC472A5}" dt="2023-07-26T06:32:28.336" v="302" actId="1076"/>
          <ac:spMkLst>
            <pc:docMk/>
            <pc:sldMk cId="621265043" sldId="450"/>
            <ac:spMk id="2" creationId="{44C66928-D137-C812-850E-B675A2262708}"/>
          </ac:spMkLst>
        </pc:spChg>
        <pc:spChg chg="del">
          <ac:chgData name="Carly Pettiona" userId="S::carly.pettiona@healingfoundation.org.au::8cfcf547-e567-4a67-ae5f-7d6e6196302b" providerId="AD" clId="Web-{388AFFA1-FB82-9AF0-2DDA-ED7F1AC472A5}" dt="2023-07-26T06:23:55.897" v="114"/>
          <ac:spMkLst>
            <pc:docMk/>
            <pc:sldMk cId="621265043" sldId="450"/>
            <ac:spMk id="3" creationId="{F037A6C0-3B11-DB8D-0874-4BC0C20DF5C0}"/>
          </ac:spMkLst>
        </pc:spChg>
        <pc:spChg chg="mod">
          <ac:chgData name="Carly Pettiona" userId="S::carly.pettiona@healingfoundation.org.au::8cfcf547-e567-4a67-ae5f-7d6e6196302b" providerId="AD" clId="Web-{388AFFA1-FB82-9AF0-2DDA-ED7F1AC472A5}" dt="2023-07-26T06:25:40.260" v="202" actId="1076"/>
          <ac:spMkLst>
            <pc:docMk/>
            <pc:sldMk cId="621265043" sldId="450"/>
            <ac:spMk id="4" creationId="{171E049E-176D-E78A-6470-EBC4EECB8D4D}"/>
          </ac:spMkLst>
        </pc:spChg>
        <pc:spChg chg="mod">
          <ac:chgData name="Carly Pettiona" userId="S::carly.pettiona@healingfoundation.org.au::8cfcf547-e567-4a67-ae5f-7d6e6196302b" providerId="AD" clId="Web-{388AFFA1-FB82-9AF0-2DDA-ED7F1AC472A5}" dt="2023-07-26T06:24:15.022" v="120"/>
          <ac:spMkLst>
            <pc:docMk/>
            <pc:sldMk cId="621265043" sldId="450"/>
            <ac:spMk id="5" creationId="{166C9648-FC28-7275-F297-FB016F2CBF1A}"/>
          </ac:spMkLst>
        </pc:spChg>
        <pc:spChg chg="add del mod">
          <ac:chgData name="Carly Pettiona" userId="S::carly.pettiona@healingfoundation.org.au::8cfcf547-e567-4a67-ae5f-7d6e6196302b" providerId="AD" clId="Web-{388AFFA1-FB82-9AF0-2DDA-ED7F1AC472A5}" dt="2023-07-26T06:26:02.198" v="213"/>
          <ac:spMkLst>
            <pc:docMk/>
            <pc:sldMk cId="621265043" sldId="450"/>
            <ac:spMk id="6" creationId="{2F36C94C-4640-BCDC-1E95-01BC519D75AA}"/>
          </ac:spMkLst>
        </pc:spChg>
        <pc:spChg chg="add mod">
          <ac:chgData name="Carly Pettiona" userId="S::carly.pettiona@healingfoundation.org.au::8cfcf547-e567-4a67-ae5f-7d6e6196302b" providerId="AD" clId="Web-{388AFFA1-FB82-9AF0-2DDA-ED7F1AC472A5}" dt="2023-07-26T06:32:28.352" v="303" actId="1076"/>
          <ac:spMkLst>
            <pc:docMk/>
            <pc:sldMk cId="621265043" sldId="450"/>
            <ac:spMk id="7" creationId="{7E70F568-28FA-5369-414A-262A46129F69}"/>
          </ac:spMkLst>
        </pc:spChg>
        <pc:spChg chg="add mod">
          <ac:chgData name="Carly Pettiona" userId="S::carly.pettiona@healingfoundation.org.au::8cfcf547-e567-4a67-ae5f-7d6e6196302b" providerId="AD" clId="Web-{388AFFA1-FB82-9AF0-2DDA-ED7F1AC472A5}" dt="2023-07-26T06:32:09.492" v="300" actId="1076"/>
          <ac:spMkLst>
            <pc:docMk/>
            <pc:sldMk cId="621265043" sldId="450"/>
            <ac:spMk id="9" creationId="{A53B35E3-CA5B-A6D5-C1D2-10245B59E67C}"/>
          </ac:spMkLst>
        </pc:spChg>
        <pc:grpChg chg="add mod">
          <ac:chgData name="Carly Pettiona" userId="S::carly.pettiona@healingfoundation.org.au::8cfcf547-e567-4a67-ae5f-7d6e6196302b" providerId="AD" clId="Web-{388AFFA1-FB82-9AF0-2DDA-ED7F1AC472A5}" dt="2023-07-26T06:32:28.368" v="304" actId="1076"/>
          <ac:grpSpMkLst>
            <pc:docMk/>
            <pc:sldMk cId="621265043" sldId="450"/>
            <ac:grpSpMk id="13" creationId="{10085E1F-50C2-F6FA-E718-58A9949A697E}"/>
          </ac:grpSpMkLst>
        </pc:grpChg>
        <pc:picChg chg="add mod">
          <ac:chgData name="Carly Pettiona" userId="S::carly.pettiona@healingfoundation.org.au::8cfcf547-e567-4a67-ae5f-7d6e6196302b" providerId="AD" clId="Web-{388AFFA1-FB82-9AF0-2DDA-ED7F1AC472A5}" dt="2023-07-26T06:30:46.692" v="278" actId="1076"/>
          <ac:picMkLst>
            <pc:docMk/>
            <pc:sldMk cId="621265043" sldId="450"/>
            <ac:picMk id="10" creationId="{1134DABE-99BB-7375-83DA-1D46C37AE170}"/>
          </ac:picMkLst>
        </pc:picChg>
        <pc:picChg chg="add mod">
          <ac:chgData name="Carly Pettiona" userId="S::carly.pettiona@healingfoundation.org.au::8cfcf547-e567-4a67-ae5f-7d6e6196302b" providerId="AD" clId="Web-{388AFFA1-FB82-9AF0-2DDA-ED7F1AC472A5}" dt="2023-07-26T06:31:09.084" v="283" actId="1076"/>
          <ac:picMkLst>
            <pc:docMk/>
            <pc:sldMk cId="621265043" sldId="450"/>
            <ac:picMk id="12" creationId="{D788AC8A-8F0B-033B-35A1-E3DE8BD08441}"/>
          </ac:picMkLst>
        </pc:picChg>
        <pc:picChg chg="add del">
          <ac:chgData name="Carly Pettiona" userId="S::carly.pettiona@healingfoundation.org.au::8cfcf547-e567-4a67-ae5f-7d6e6196302b" providerId="AD" clId="Web-{388AFFA1-FB82-9AF0-2DDA-ED7F1AC472A5}" dt="2023-07-26T06:23:43.037" v="111"/>
          <ac:picMkLst>
            <pc:docMk/>
            <pc:sldMk cId="621265043" sldId="450"/>
            <ac:picMk id="20" creationId="{E91ACB26-13AE-B6F0-DE4D-E89FD78D20F4}"/>
          </ac:picMkLst>
        </pc:picChg>
      </pc:sldChg>
      <pc:sldChg chg="del">
        <pc:chgData name="Carly Pettiona" userId="S::carly.pettiona@healingfoundation.org.au::8cfcf547-e567-4a67-ae5f-7d6e6196302b" providerId="AD" clId="Web-{388AFFA1-FB82-9AF0-2DDA-ED7F1AC472A5}" dt="2023-07-26T06:33:15.276" v="373"/>
        <pc:sldMkLst>
          <pc:docMk/>
          <pc:sldMk cId="2298767385" sldId="451"/>
        </pc:sldMkLst>
      </pc:sldChg>
      <pc:sldChg chg="modSp add del replId">
        <pc:chgData name="Carly Pettiona" userId="S::carly.pettiona@healingfoundation.org.au::8cfcf547-e567-4a67-ae5f-7d6e6196302b" providerId="AD" clId="Web-{388AFFA1-FB82-9AF0-2DDA-ED7F1AC472A5}" dt="2023-07-26T06:36:35.033" v="416"/>
        <pc:sldMkLst>
          <pc:docMk/>
          <pc:sldMk cId="3744908687" sldId="451"/>
        </pc:sldMkLst>
        <pc:spChg chg="mod">
          <ac:chgData name="Carly Pettiona" userId="S::carly.pettiona@healingfoundation.org.au::8cfcf547-e567-4a67-ae5f-7d6e6196302b" providerId="AD" clId="Web-{388AFFA1-FB82-9AF0-2DDA-ED7F1AC472A5}" dt="2023-07-26T06:36:08.485" v="393" actId="20577"/>
          <ac:spMkLst>
            <pc:docMk/>
            <pc:sldMk cId="3744908687" sldId="451"/>
            <ac:spMk id="5" creationId="{1D0DFB20-AC56-A70F-BE57-312821FE351B}"/>
          </ac:spMkLst>
        </pc:spChg>
      </pc:sldChg>
      <pc:sldChg chg="modSp add replId modNotes">
        <pc:chgData name="Carly Pettiona" userId="S::carly.pettiona@healingfoundation.org.au::8cfcf547-e567-4a67-ae5f-7d6e6196302b" providerId="AD" clId="Web-{388AFFA1-FB82-9AF0-2DDA-ED7F1AC472A5}" dt="2023-07-26T06:47:59.885" v="917"/>
        <pc:sldMkLst>
          <pc:docMk/>
          <pc:sldMk cId="1434699194" sldId="452"/>
        </pc:sldMkLst>
        <pc:spChg chg="mod">
          <ac:chgData name="Carly Pettiona" userId="S::carly.pettiona@healingfoundation.org.au::8cfcf547-e567-4a67-ae5f-7d6e6196302b" providerId="AD" clId="Web-{388AFFA1-FB82-9AF0-2DDA-ED7F1AC472A5}" dt="2023-07-26T06:36:33.954" v="415" actId="20577"/>
          <ac:spMkLst>
            <pc:docMk/>
            <pc:sldMk cId="1434699194" sldId="452"/>
            <ac:spMk id="5" creationId="{1D0DFB20-AC56-A70F-BE57-312821FE351B}"/>
          </ac:spMkLst>
        </pc:spChg>
      </pc:sldChg>
      <pc:sldChg chg="addSp delSp modSp add replId modNotes">
        <pc:chgData name="Carly Pettiona" userId="S::carly.pettiona@healingfoundation.org.au::8cfcf547-e567-4a67-ae5f-7d6e6196302b" providerId="AD" clId="Web-{388AFFA1-FB82-9AF0-2DDA-ED7F1AC472A5}" dt="2023-07-26T06:39:13.866" v="476"/>
        <pc:sldMkLst>
          <pc:docMk/>
          <pc:sldMk cId="376789496" sldId="453"/>
        </pc:sldMkLst>
        <pc:spChg chg="mod">
          <ac:chgData name="Carly Pettiona" userId="S::carly.pettiona@healingfoundation.org.au::8cfcf547-e567-4a67-ae5f-7d6e6196302b" providerId="AD" clId="Web-{388AFFA1-FB82-9AF0-2DDA-ED7F1AC472A5}" dt="2023-07-26T06:37:47.738" v="463" actId="20577"/>
          <ac:spMkLst>
            <pc:docMk/>
            <pc:sldMk cId="376789496" sldId="453"/>
            <ac:spMk id="5" creationId="{166C9648-FC28-7275-F297-FB016F2CBF1A}"/>
          </ac:spMkLst>
        </pc:spChg>
        <pc:picChg chg="del">
          <ac:chgData name="Carly Pettiona" userId="S::carly.pettiona@healingfoundation.org.au::8cfcf547-e567-4a67-ae5f-7d6e6196302b" providerId="AD" clId="Web-{388AFFA1-FB82-9AF0-2DDA-ED7F1AC472A5}" dt="2023-07-26T06:37:49.441" v="464"/>
          <ac:picMkLst>
            <pc:docMk/>
            <pc:sldMk cId="376789496" sldId="453"/>
            <ac:picMk id="2" creationId="{139902DF-CB95-2294-4160-67868ACE44F3}"/>
          </ac:picMkLst>
        </pc:picChg>
        <pc:picChg chg="add mod">
          <ac:chgData name="Carly Pettiona" userId="S::carly.pettiona@healingfoundation.org.au::8cfcf547-e567-4a67-ae5f-7d6e6196302b" providerId="AD" clId="Web-{388AFFA1-FB82-9AF0-2DDA-ED7F1AC472A5}" dt="2023-07-26T06:38:45.115" v="471" actId="1076"/>
          <ac:picMkLst>
            <pc:docMk/>
            <pc:sldMk cId="376789496" sldId="453"/>
            <ac:picMk id="3" creationId="{C20FE6B8-5AF5-8B10-36EB-C74192BBE3E1}"/>
          </ac:picMkLst>
        </pc:picChg>
      </pc:sldChg>
      <pc:sldChg chg="delSp modSp add replId modNotes">
        <pc:chgData name="Carly Pettiona" userId="S::carly.pettiona@healingfoundation.org.au::8cfcf547-e567-4a67-ae5f-7d6e6196302b" providerId="AD" clId="Web-{388AFFA1-FB82-9AF0-2DDA-ED7F1AC472A5}" dt="2023-07-26T06:42:26.045" v="573" actId="1076"/>
        <pc:sldMkLst>
          <pc:docMk/>
          <pc:sldMk cId="2518558719" sldId="454"/>
        </pc:sldMkLst>
        <pc:spChg chg="mod">
          <ac:chgData name="Carly Pettiona" userId="S::carly.pettiona@healingfoundation.org.au::8cfcf547-e567-4a67-ae5f-7d6e6196302b" providerId="AD" clId="Web-{388AFFA1-FB82-9AF0-2DDA-ED7F1AC472A5}" dt="2023-07-26T06:42:26.045" v="573" actId="1076"/>
          <ac:spMkLst>
            <pc:docMk/>
            <pc:sldMk cId="2518558719" sldId="454"/>
            <ac:spMk id="5" creationId="{166C9648-FC28-7275-F297-FB016F2CBF1A}"/>
          </ac:spMkLst>
        </pc:spChg>
        <pc:picChg chg="del">
          <ac:chgData name="Carly Pettiona" userId="S::carly.pettiona@healingfoundation.org.au::8cfcf547-e567-4a67-ae5f-7d6e6196302b" providerId="AD" clId="Web-{388AFFA1-FB82-9AF0-2DDA-ED7F1AC472A5}" dt="2023-07-26T06:39:32.289" v="478"/>
          <ac:picMkLst>
            <pc:docMk/>
            <pc:sldMk cId="2518558719" sldId="454"/>
            <ac:picMk id="3" creationId="{C20FE6B8-5AF5-8B10-36EB-C74192BBE3E1}"/>
          </ac:picMkLst>
        </pc:picChg>
      </pc:sldChg>
      <pc:sldChg chg="modSp add replId addAnim modAnim modNotes">
        <pc:chgData name="Carly Pettiona" userId="S::carly.pettiona@healingfoundation.org.au::8cfcf547-e567-4a67-ae5f-7d6e6196302b" providerId="AD" clId="Web-{388AFFA1-FB82-9AF0-2DDA-ED7F1AC472A5}" dt="2023-07-26T06:47:55.791" v="915"/>
        <pc:sldMkLst>
          <pc:docMk/>
          <pc:sldMk cId="1149178659" sldId="455"/>
        </pc:sldMkLst>
        <pc:spChg chg="mod">
          <ac:chgData name="Carly Pettiona" userId="S::carly.pettiona@healingfoundation.org.au::8cfcf547-e567-4a67-ae5f-7d6e6196302b" providerId="AD" clId="Web-{388AFFA1-FB82-9AF0-2DDA-ED7F1AC472A5}" dt="2023-07-26T06:41:07.777" v="545" actId="1076"/>
          <ac:spMkLst>
            <pc:docMk/>
            <pc:sldMk cId="1149178659" sldId="455"/>
            <ac:spMk id="5" creationId="{166C9648-FC28-7275-F297-FB016F2CBF1A}"/>
          </ac:spMkLst>
        </pc:spChg>
      </pc:sldChg>
      <pc:sldChg chg="addSp delSp modSp add replId addAnim delAnim modNotes">
        <pc:chgData name="Carly Pettiona" userId="S::carly.pettiona@healingfoundation.org.au::8cfcf547-e567-4a67-ae5f-7d6e6196302b" providerId="AD" clId="Web-{388AFFA1-FB82-9AF0-2DDA-ED7F1AC472A5}" dt="2023-07-26T06:47:12.039" v="840"/>
        <pc:sldMkLst>
          <pc:docMk/>
          <pc:sldMk cId="3025152918" sldId="456"/>
        </pc:sldMkLst>
        <pc:spChg chg="del">
          <ac:chgData name="Carly Pettiona" userId="S::carly.pettiona@healingfoundation.org.au::8cfcf547-e567-4a67-ae5f-7d6e6196302b" providerId="AD" clId="Web-{388AFFA1-FB82-9AF0-2DDA-ED7F1AC472A5}" dt="2023-07-26T06:42:57.718" v="575"/>
          <ac:spMkLst>
            <pc:docMk/>
            <pc:sldMk cId="3025152918" sldId="456"/>
            <ac:spMk id="5" creationId="{166C9648-FC28-7275-F297-FB016F2CBF1A}"/>
          </ac:spMkLst>
        </pc:spChg>
        <pc:grpChg chg="add mod">
          <ac:chgData name="Carly Pettiona" userId="S::carly.pettiona@healingfoundation.org.au::8cfcf547-e567-4a67-ae5f-7d6e6196302b" providerId="AD" clId="Web-{388AFFA1-FB82-9AF0-2DDA-ED7F1AC472A5}" dt="2023-07-26T06:45:22.160" v="637" actId="1076"/>
          <ac:grpSpMkLst>
            <pc:docMk/>
            <pc:sldMk cId="3025152918" sldId="456"/>
            <ac:grpSpMk id="35" creationId="{B539BDA5-5C5D-DCF8-C3FA-0207ABDF1E80}"/>
          </ac:grpSpMkLst>
        </pc:grpChg>
        <pc:grpChg chg="add mod">
          <ac:chgData name="Carly Pettiona" userId="S::carly.pettiona@healingfoundation.org.au::8cfcf547-e567-4a67-ae5f-7d6e6196302b" providerId="AD" clId="Web-{388AFFA1-FB82-9AF0-2DDA-ED7F1AC472A5}" dt="2023-07-26T06:46:18.100" v="717" actId="14100"/>
          <ac:grpSpMkLst>
            <pc:docMk/>
            <pc:sldMk cId="3025152918" sldId="456"/>
            <ac:grpSpMk id="36" creationId="{D157287D-7CF1-4079-0667-312CD53E2C03}"/>
          </ac:grpSpMkLst>
        </pc:grpChg>
        <pc:grpChg chg="add mod">
          <ac:chgData name="Carly Pettiona" userId="S::carly.pettiona@healingfoundation.org.au::8cfcf547-e567-4a67-ae5f-7d6e6196302b" providerId="AD" clId="Web-{388AFFA1-FB82-9AF0-2DDA-ED7F1AC472A5}" dt="2023-07-26T06:45:25.051" v="638" actId="1076"/>
          <ac:grpSpMkLst>
            <pc:docMk/>
            <pc:sldMk cId="3025152918" sldId="456"/>
            <ac:grpSpMk id="37" creationId="{FE414FF3-7BCC-639B-800A-BFE55FA01121}"/>
          </ac:grpSpMkLst>
        </pc:grpChg>
        <pc:picChg chg="add mod">
          <ac:chgData name="Carly Pettiona" userId="S::carly.pettiona@healingfoundation.org.au::8cfcf547-e567-4a67-ae5f-7d6e6196302b" providerId="AD" clId="Web-{388AFFA1-FB82-9AF0-2DDA-ED7F1AC472A5}" dt="2023-07-26T06:43:03.359" v="584" actId="14100"/>
          <ac:picMkLst>
            <pc:docMk/>
            <pc:sldMk cId="3025152918" sldId="456"/>
            <ac:picMk id="3" creationId="{907CC1CB-2E28-B6CB-4D2E-92573F58B5BA}"/>
          </ac:picMkLst>
        </pc:picChg>
        <pc:picChg chg="add mod">
          <ac:chgData name="Carly Pettiona" userId="S::carly.pettiona@healingfoundation.org.au::8cfcf547-e567-4a67-ae5f-7d6e6196302b" providerId="AD" clId="Web-{388AFFA1-FB82-9AF0-2DDA-ED7F1AC472A5}" dt="2023-07-26T06:43:04.828" v="592" actId="1076"/>
          <ac:picMkLst>
            <pc:docMk/>
            <pc:sldMk cId="3025152918" sldId="456"/>
            <ac:picMk id="6" creationId="{923919E8-90C8-EBAC-813E-D5FC10565A75}"/>
          </ac:picMkLst>
        </pc:picChg>
        <pc:picChg chg="add mod">
          <ac:chgData name="Carly Pettiona" userId="S::carly.pettiona@healingfoundation.org.au::8cfcf547-e567-4a67-ae5f-7d6e6196302b" providerId="AD" clId="Web-{388AFFA1-FB82-9AF0-2DDA-ED7F1AC472A5}" dt="2023-07-26T06:44:53.909" v="630" actId="1076"/>
          <ac:picMkLst>
            <pc:docMk/>
            <pc:sldMk cId="3025152918" sldId="456"/>
            <ac:picMk id="9" creationId="{595A29F0-6EF0-BDB0-BA6C-6CEEE5BD4D04}"/>
          </ac:picMkLst>
        </pc:picChg>
        <pc:picChg chg="add mod">
          <ac:chgData name="Carly Pettiona" userId="S::carly.pettiona@healingfoundation.org.au::8cfcf547-e567-4a67-ae5f-7d6e6196302b" providerId="AD" clId="Web-{388AFFA1-FB82-9AF0-2DDA-ED7F1AC472A5}" dt="2023-07-26T06:43:07.406" v="594" actId="1076"/>
          <ac:picMkLst>
            <pc:docMk/>
            <pc:sldMk cId="3025152918" sldId="456"/>
            <ac:picMk id="11" creationId="{93E064FB-6A55-93BB-1592-1C667D719776}"/>
          </ac:picMkLst>
        </pc:picChg>
        <pc:picChg chg="add mod">
          <ac:chgData name="Carly Pettiona" userId="S::carly.pettiona@healingfoundation.org.au::8cfcf547-e567-4a67-ae5f-7d6e6196302b" providerId="AD" clId="Web-{388AFFA1-FB82-9AF0-2DDA-ED7F1AC472A5}" dt="2023-07-26T06:44:52.972" v="629" actId="1076"/>
          <ac:picMkLst>
            <pc:docMk/>
            <pc:sldMk cId="3025152918" sldId="456"/>
            <ac:picMk id="13" creationId="{C4A2F884-D0B3-D997-2D11-75DF35D1652E}"/>
          </ac:picMkLst>
        </pc:picChg>
        <pc:picChg chg="add mod">
          <ac:chgData name="Carly Pettiona" userId="S::carly.pettiona@healingfoundation.org.au::8cfcf547-e567-4a67-ae5f-7d6e6196302b" providerId="AD" clId="Web-{388AFFA1-FB82-9AF0-2DDA-ED7F1AC472A5}" dt="2023-07-26T06:44:44.769" v="625" actId="1076"/>
          <ac:picMkLst>
            <pc:docMk/>
            <pc:sldMk cId="3025152918" sldId="456"/>
            <ac:picMk id="15" creationId="{DEA6506E-3B54-61BC-75E0-ADB5530BF505}"/>
          </ac:picMkLst>
        </pc:picChg>
        <pc:picChg chg="add mod">
          <ac:chgData name="Carly Pettiona" userId="S::carly.pettiona@healingfoundation.org.au::8cfcf547-e567-4a67-ae5f-7d6e6196302b" providerId="AD" clId="Web-{388AFFA1-FB82-9AF0-2DDA-ED7F1AC472A5}" dt="2023-07-26T06:44:41.972" v="624" actId="1076"/>
          <ac:picMkLst>
            <pc:docMk/>
            <pc:sldMk cId="3025152918" sldId="456"/>
            <ac:picMk id="17" creationId="{75054E06-4F23-D48A-C3BE-D9C8546BE1A4}"/>
          </ac:picMkLst>
        </pc:picChg>
        <pc:picChg chg="add mod">
          <ac:chgData name="Carly Pettiona" userId="S::carly.pettiona@healingfoundation.org.au::8cfcf547-e567-4a67-ae5f-7d6e6196302b" providerId="AD" clId="Web-{388AFFA1-FB82-9AF0-2DDA-ED7F1AC472A5}" dt="2023-07-26T06:43:12.531" v="597" actId="1076"/>
          <ac:picMkLst>
            <pc:docMk/>
            <pc:sldMk cId="3025152918" sldId="456"/>
            <ac:picMk id="19" creationId="{8BC8A4AE-78DB-F861-486E-883C9BF3BD0E}"/>
          </ac:picMkLst>
        </pc:picChg>
        <pc:picChg chg="add mod">
          <ac:chgData name="Carly Pettiona" userId="S::carly.pettiona@healingfoundation.org.au::8cfcf547-e567-4a67-ae5f-7d6e6196302b" providerId="AD" clId="Web-{388AFFA1-FB82-9AF0-2DDA-ED7F1AC472A5}" dt="2023-07-26T06:43:34.125" v="608" actId="1076"/>
          <ac:picMkLst>
            <pc:docMk/>
            <pc:sldMk cId="3025152918" sldId="456"/>
            <ac:picMk id="22" creationId="{B58F36E0-CA38-0166-42E2-5FFC50B52DAC}"/>
          </ac:picMkLst>
        </pc:picChg>
        <pc:picChg chg="add mod">
          <ac:chgData name="Carly Pettiona" userId="S::carly.pettiona@healingfoundation.org.au::8cfcf547-e567-4a67-ae5f-7d6e6196302b" providerId="AD" clId="Web-{388AFFA1-FB82-9AF0-2DDA-ED7F1AC472A5}" dt="2023-07-26T06:43:31.375" v="607" actId="1076"/>
          <ac:picMkLst>
            <pc:docMk/>
            <pc:sldMk cId="3025152918" sldId="456"/>
            <ac:picMk id="24" creationId="{5F6652F1-E5F8-428B-EAF8-B31DC74EC8EF}"/>
          </ac:picMkLst>
        </pc:picChg>
        <pc:picChg chg="add mod">
          <ac:chgData name="Carly Pettiona" userId="S::carly.pettiona@healingfoundation.org.au::8cfcf547-e567-4a67-ae5f-7d6e6196302b" providerId="AD" clId="Web-{388AFFA1-FB82-9AF0-2DDA-ED7F1AC472A5}" dt="2023-07-26T06:43:48.251" v="611" actId="1076"/>
          <ac:picMkLst>
            <pc:docMk/>
            <pc:sldMk cId="3025152918" sldId="456"/>
            <ac:picMk id="26" creationId="{3C417E97-BA42-19F4-0B2A-3328EB8C32B5}"/>
          </ac:picMkLst>
        </pc:picChg>
        <pc:picChg chg="add mod">
          <ac:chgData name="Carly Pettiona" userId="S::carly.pettiona@healingfoundation.org.au::8cfcf547-e567-4a67-ae5f-7d6e6196302b" providerId="AD" clId="Web-{388AFFA1-FB82-9AF0-2DDA-ED7F1AC472A5}" dt="2023-07-26T06:44:05.845" v="615" actId="1076"/>
          <ac:picMkLst>
            <pc:docMk/>
            <pc:sldMk cId="3025152918" sldId="456"/>
            <ac:picMk id="28" creationId="{A5CA9F6D-A8FF-8DD6-306F-9E5B014A666A}"/>
          </ac:picMkLst>
        </pc:picChg>
        <pc:picChg chg="add mod">
          <ac:chgData name="Carly Pettiona" userId="S::carly.pettiona@healingfoundation.org.au::8cfcf547-e567-4a67-ae5f-7d6e6196302b" providerId="AD" clId="Web-{388AFFA1-FB82-9AF0-2DDA-ED7F1AC472A5}" dt="2023-07-26T06:44:59.144" v="631" actId="1076"/>
          <ac:picMkLst>
            <pc:docMk/>
            <pc:sldMk cId="3025152918" sldId="456"/>
            <ac:picMk id="30" creationId="{43B29DB4-587E-C613-5142-53AA1A5B5142}"/>
          </ac:picMkLst>
        </pc:picChg>
        <pc:picChg chg="add mod">
          <ac:chgData name="Carly Pettiona" userId="S::carly.pettiona@healingfoundation.org.au::8cfcf547-e567-4a67-ae5f-7d6e6196302b" providerId="AD" clId="Web-{388AFFA1-FB82-9AF0-2DDA-ED7F1AC472A5}" dt="2023-07-26T06:44:05.861" v="617" actId="1076"/>
          <ac:picMkLst>
            <pc:docMk/>
            <pc:sldMk cId="3025152918" sldId="456"/>
            <ac:picMk id="32" creationId="{72558821-6E41-FC19-6ED9-C6ED3094DADB}"/>
          </ac:picMkLst>
        </pc:picChg>
        <pc:picChg chg="add mod">
          <ac:chgData name="Carly Pettiona" userId="S::carly.pettiona@healingfoundation.org.au::8cfcf547-e567-4a67-ae5f-7d6e6196302b" providerId="AD" clId="Web-{388AFFA1-FB82-9AF0-2DDA-ED7F1AC472A5}" dt="2023-07-26T06:44:51.909" v="628" actId="1076"/>
          <ac:picMkLst>
            <pc:docMk/>
            <pc:sldMk cId="3025152918" sldId="456"/>
            <ac:picMk id="34" creationId="{4350B145-3AED-9B3B-1F2B-B61AC0C1B1CC}"/>
          </ac:picMkLst>
        </pc:picChg>
      </pc:sldChg>
      <pc:sldChg chg="addSp modSp add replId addAnim modAnim modNotes">
        <pc:chgData name="Carly Pettiona" userId="S::carly.pettiona@healingfoundation.org.au::8cfcf547-e567-4a67-ae5f-7d6e6196302b" providerId="AD" clId="Web-{388AFFA1-FB82-9AF0-2DDA-ED7F1AC472A5}" dt="2023-07-26T06:56:11.558" v="1066"/>
        <pc:sldMkLst>
          <pc:docMk/>
          <pc:sldMk cId="3168794488" sldId="457"/>
        </pc:sldMkLst>
        <pc:spChg chg="add mod">
          <ac:chgData name="Carly Pettiona" userId="S::carly.pettiona@healingfoundation.org.au::8cfcf547-e567-4a67-ae5f-7d6e6196302b" providerId="AD" clId="Web-{388AFFA1-FB82-9AF0-2DDA-ED7F1AC472A5}" dt="2023-07-26T06:56:02.574" v="1062" actId="1076"/>
          <ac:spMkLst>
            <pc:docMk/>
            <pc:sldMk cId="3168794488" sldId="457"/>
            <ac:spMk id="2" creationId="{37CC251A-65BB-FCCD-D450-8282F8101FD5}"/>
          </ac:spMkLst>
        </pc:spChg>
        <pc:spChg chg="add mod">
          <ac:chgData name="Carly Pettiona" userId="S::carly.pettiona@healingfoundation.org.au::8cfcf547-e567-4a67-ae5f-7d6e6196302b" providerId="AD" clId="Web-{388AFFA1-FB82-9AF0-2DDA-ED7F1AC472A5}" dt="2023-07-26T06:53:56.335" v="1048" actId="14100"/>
          <ac:spMkLst>
            <pc:docMk/>
            <pc:sldMk cId="3168794488" sldId="457"/>
            <ac:spMk id="4" creationId="{80A676A6-D3A0-452E-54BB-BD6627FA29B1}"/>
          </ac:spMkLst>
        </pc:spChg>
        <pc:spChg chg="mod">
          <ac:chgData name="Carly Pettiona" userId="S::carly.pettiona@healingfoundation.org.au::8cfcf547-e567-4a67-ae5f-7d6e6196302b" providerId="AD" clId="Web-{388AFFA1-FB82-9AF0-2DDA-ED7F1AC472A5}" dt="2023-07-26T06:56:02.574" v="1061" actId="1076"/>
          <ac:spMkLst>
            <pc:docMk/>
            <pc:sldMk cId="3168794488" sldId="457"/>
            <ac:spMk id="5" creationId="{166C9648-FC28-7275-F297-FB016F2CBF1A}"/>
          </ac:spMkLst>
        </pc:spChg>
        <pc:spChg chg="add mod">
          <ac:chgData name="Carly Pettiona" userId="S::carly.pettiona@healingfoundation.org.au::8cfcf547-e567-4a67-ae5f-7d6e6196302b" providerId="AD" clId="Web-{388AFFA1-FB82-9AF0-2DDA-ED7F1AC472A5}" dt="2023-07-26T06:52:52.473" v="1036" actId="1076"/>
          <ac:spMkLst>
            <pc:docMk/>
            <pc:sldMk cId="3168794488" sldId="457"/>
            <ac:spMk id="7" creationId="{DFFE0D03-559F-4FB2-49F5-7BDCA86A8AE0}"/>
          </ac:spMkLst>
        </pc:spChg>
        <pc:spChg chg="add mod">
          <ac:chgData name="Carly Pettiona" userId="S::carly.pettiona@healingfoundation.org.au::8cfcf547-e567-4a67-ae5f-7d6e6196302b" providerId="AD" clId="Web-{388AFFA1-FB82-9AF0-2DDA-ED7F1AC472A5}" dt="2023-07-26T06:53:22.130" v="1043" actId="14100"/>
          <ac:spMkLst>
            <pc:docMk/>
            <pc:sldMk cId="3168794488" sldId="457"/>
            <ac:spMk id="10" creationId="{8365FBB9-1B74-E996-D2BA-AE8D0D422E1F}"/>
          </ac:spMkLst>
        </pc:spChg>
        <pc:spChg chg="add mod">
          <ac:chgData name="Carly Pettiona" userId="S::carly.pettiona@healingfoundation.org.au::8cfcf547-e567-4a67-ae5f-7d6e6196302b" providerId="AD" clId="Web-{388AFFA1-FB82-9AF0-2DDA-ED7F1AC472A5}" dt="2023-07-26T06:52:40.363" v="1033" actId="1076"/>
          <ac:spMkLst>
            <pc:docMk/>
            <pc:sldMk cId="3168794488" sldId="457"/>
            <ac:spMk id="12" creationId="{933CD767-90FF-B3FC-257B-BFAAC9EB5C45}"/>
          </ac:spMkLst>
        </pc:spChg>
        <pc:spChg chg="mod">
          <ac:chgData name="Carly Pettiona" userId="S::carly.pettiona@healingfoundation.org.au::8cfcf547-e567-4a67-ae5f-7d6e6196302b" providerId="AD" clId="Web-{388AFFA1-FB82-9AF0-2DDA-ED7F1AC472A5}" dt="2023-07-26T06:52:58.067" v="1037"/>
          <ac:spMkLst>
            <pc:docMk/>
            <pc:sldMk cId="3168794488" sldId="457"/>
            <ac:spMk id="15" creationId="{432068F2-AB01-AFCA-CDE2-5F4CFF11DB41}"/>
          </ac:spMkLst>
        </pc:spChg>
        <pc:grpChg chg="add mod">
          <ac:chgData name="Carly Pettiona" userId="S::carly.pettiona@healingfoundation.org.au::8cfcf547-e567-4a67-ae5f-7d6e6196302b" providerId="AD" clId="Web-{388AFFA1-FB82-9AF0-2DDA-ED7F1AC472A5}" dt="2023-07-26T06:53:09.880" v="1040" actId="1076"/>
          <ac:grpSpMkLst>
            <pc:docMk/>
            <pc:sldMk cId="3168794488" sldId="457"/>
            <ac:grpSpMk id="16" creationId="{31ABD14F-3AA0-4502-7BC5-3C2CC57EA056}"/>
          </ac:grpSpMkLst>
        </pc:grpChg>
        <pc:picChg chg="mod">
          <ac:chgData name="Carly Pettiona" userId="S::carly.pettiona@healingfoundation.org.au::8cfcf547-e567-4a67-ae5f-7d6e6196302b" providerId="AD" clId="Web-{388AFFA1-FB82-9AF0-2DDA-ED7F1AC472A5}" dt="2023-07-26T06:52:35.363" v="1032" actId="1076"/>
          <ac:picMkLst>
            <pc:docMk/>
            <pc:sldMk cId="3168794488" sldId="457"/>
            <ac:picMk id="20" creationId="{E91ACB26-13AE-B6F0-DE4D-E89FD78D20F4}"/>
          </ac:picMkLst>
        </pc:picChg>
      </pc:sldChg>
    </pc:docChg>
  </pc:docChgLst>
  <pc:docChgLst>
    <pc:chgData name="Carly Pettiona" userId="S::carly.pettiona@healingfoundation.org.au::8cfcf547-e567-4a67-ae5f-7d6e6196302b" providerId="AD" clId="Web-{5742C9E6-A423-D87C-2CDB-E8B80C872746}"/>
    <pc:docChg chg="modSld">
      <pc:chgData name="Carly Pettiona" userId="S::carly.pettiona@healingfoundation.org.au::8cfcf547-e567-4a67-ae5f-7d6e6196302b" providerId="AD" clId="Web-{5742C9E6-A423-D87C-2CDB-E8B80C872746}" dt="2023-09-29T05:06:48.406" v="2"/>
      <pc:docMkLst>
        <pc:docMk/>
      </pc:docMkLst>
      <pc:sldChg chg="modNotes">
        <pc:chgData name="Carly Pettiona" userId="S::carly.pettiona@healingfoundation.org.au::8cfcf547-e567-4a67-ae5f-7d6e6196302b" providerId="AD" clId="Web-{5742C9E6-A423-D87C-2CDB-E8B80C872746}" dt="2023-09-29T05:06:46.735" v="1"/>
        <pc:sldMkLst>
          <pc:docMk/>
          <pc:sldMk cId="243803033" sldId="341"/>
        </pc:sldMkLst>
      </pc:sldChg>
      <pc:sldChg chg="modNotes">
        <pc:chgData name="Carly Pettiona" userId="S::carly.pettiona@healingfoundation.org.au::8cfcf547-e567-4a67-ae5f-7d6e6196302b" providerId="AD" clId="Web-{5742C9E6-A423-D87C-2CDB-E8B80C872746}" dt="2023-09-29T05:06:48.406" v="2"/>
        <pc:sldMkLst>
          <pc:docMk/>
          <pc:sldMk cId="2560694536" sldId="3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B4F30-115A-4514-BCC7-BDBBD1B62FC6}" type="datetimeFigureOut">
              <a:rPr lang="en-AU" smtClean="0"/>
              <a:t>28/09/2023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9F427-FC02-4E29-B27A-E11F9C680BCA}" type="slidenum">
              <a:rPr lang="en-AU" smtClean="0"/>
              <a:t>‹#›</a:t>
            </a:fld>
            <a:endParaRPr lang="en-AU"/>
          </a:p>
        </p:txBody>
      </p:sp>
    </p:spTree>
    <p:extLst>
      <p:ext uri="{BB962C8B-B14F-4D97-AF65-F5344CB8AC3E}">
        <p14:creationId xmlns:p14="http://schemas.microsoft.com/office/powerpoint/2010/main" val="2681023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zDN7R6qRpUg"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reconciliation.org.au/wp-content/uploads/2021/10/Lets-Talk...Apology.pdf" TargetMode="External"/><Relationship Id="rId5" Type="http://schemas.openxmlformats.org/officeDocument/2006/relationships/hyperlink" Target="https://www.abc.net.au/btn/classroom/archie-roach/10529822" TargetMode="External"/><Relationship Id="rId4" Type="http://schemas.openxmlformats.org/officeDocument/2006/relationships/hyperlink" Target="https://lryb.aiatsis.gov.au/"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zDN7R6qRpU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abc.net.au/btn/classroom/archie-roach/10529822"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theguardian.com/music/2022/jul" TargetMode="External"/><Relationship Id="rId5" Type="http://schemas.openxmlformats.org/officeDocument/2006/relationships/hyperlink" Target="https://www.abc.net.au/religion/watch/compass/archie-roach/14004434" TargetMode="External"/><Relationship Id="rId4" Type="http://schemas.openxmlformats.org/officeDocument/2006/relationships/hyperlink" Target="https://www.youtube.com/watch?v=IL_DBNkkcSE"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paustralia.libguides.com/c.php?g=451400&amp;p=308238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R3FPc72ntY0"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youtube.com/watch?v=IL_DBNkkcSE"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resources@healingfoundation.org.au"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1</a:t>
            </a:fld>
            <a:endParaRPr lang="en-AU"/>
          </a:p>
        </p:txBody>
      </p:sp>
    </p:spTree>
    <p:extLst>
      <p:ext uri="{BB962C8B-B14F-4D97-AF65-F5344CB8AC3E}">
        <p14:creationId xmlns:p14="http://schemas.microsoft.com/office/powerpoint/2010/main" val="4067992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AU"/>
              <a:t>Introduce the activity</a:t>
            </a:r>
            <a:endParaRPr lang="en-AU">
              <a:ea typeface="Calibri"/>
              <a:cs typeface="Calibri"/>
            </a:endParaRPr>
          </a:p>
          <a:p>
            <a:pPr marL="628650" lvl="1" indent="-171450">
              <a:buFont typeface="Arial"/>
              <a:buChar char="•"/>
            </a:pPr>
            <a:r>
              <a:rPr lang="en-AU"/>
              <a:t>Students need to use their knowledge of what has happened so far in the book (character, setting, narrative style) to predict and write about what might happen next.</a:t>
            </a:r>
          </a:p>
          <a:p>
            <a:pPr indent="-171450">
              <a:buFont typeface="Arial"/>
              <a:buChar char="•"/>
            </a:pPr>
            <a:r>
              <a:rPr lang="en-AU" dirty="0"/>
              <a:t>Model the lesson by asking for suggestions or making your own prediction for the next part of the story. Write a paragraph on the whiteboard that continues the story.</a:t>
            </a:r>
            <a:endParaRPr lang="en-AU" dirty="0">
              <a:ea typeface="Calibri"/>
              <a:cs typeface="Calibri"/>
            </a:endParaRPr>
          </a:p>
          <a:p>
            <a:pPr indent="-171450">
              <a:buFont typeface="Arial"/>
              <a:buChar char="•"/>
            </a:pPr>
            <a:r>
              <a:rPr lang="en-AU" dirty="0"/>
              <a:t>Students make their own predictions for what happens next in the story and complete Worksheet 1. Once they have finished writing they can illustrate their work.</a:t>
            </a:r>
            <a:endParaRPr lang="en-AU" dirty="0">
              <a:ea typeface="Calibri" panose="020F0502020204030204"/>
              <a:cs typeface="Calibri" panose="020F0502020204030204"/>
            </a:endParaRPr>
          </a:p>
          <a:p>
            <a:endParaRPr lang="en-US"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10</a:t>
            </a:fld>
            <a:endParaRPr lang="en-AU"/>
          </a:p>
        </p:txBody>
      </p:sp>
    </p:spTree>
    <p:extLst>
      <p:ext uri="{BB962C8B-B14F-4D97-AF65-F5344CB8AC3E}">
        <p14:creationId xmlns:p14="http://schemas.microsoft.com/office/powerpoint/2010/main" val="3044718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swap their work with a classmate for editing and reading appreciation.</a:t>
            </a:r>
            <a:endParaRPr lang="en-US"/>
          </a:p>
          <a:p>
            <a:r>
              <a:rPr lang="en-AU" dirty="0"/>
              <a:t>Add extra words to your classroom ‘word wall’.</a:t>
            </a:r>
            <a:endParaRPr lang="en-US" dirty="0"/>
          </a:p>
        </p:txBody>
      </p:sp>
      <p:sp>
        <p:nvSpPr>
          <p:cNvPr id="4" name="Slide Number Placeholder 3"/>
          <p:cNvSpPr>
            <a:spLocks noGrp="1"/>
          </p:cNvSpPr>
          <p:nvPr>
            <p:ph type="sldNum" sz="quarter" idx="5"/>
          </p:nvPr>
        </p:nvSpPr>
        <p:spPr/>
        <p:txBody>
          <a:bodyPr/>
          <a:lstStyle/>
          <a:p>
            <a:fld id="{3FB9F427-FC02-4E29-B27A-E11F9C680BCA}" type="slidenum">
              <a:rPr lang="en-AU" smtClean="0"/>
              <a:t>11</a:t>
            </a:fld>
            <a:endParaRPr lang="en-AU"/>
          </a:p>
        </p:txBody>
      </p:sp>
    </p:spTree>
    <p:extLst>
      <p:ext uri="{BB962C8B-B14F-4D97-AF65-F5344CB8AC3E}">
        <p14:creationId xmlns:p14="http://schemas.microsoft.com/office/powerpoint/2010/main" val="3211830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Class creates four inquiry questions for further research. Students work in groups to use a variety of sources to begin to answer inquiry questions.</a:t>
            </a:r>
          </a:p>
          <a:p>
            <a:endParaRPr lang="en-AU" dirty="0">
              <a:cs typeface="Calibri"/>
            </a:endParaRPr>
          </a:p>
          <a:p>
            <a:r>
              <a:rPr lang="en-AU" dirty="0"/>
              <a:t>Resources</a:t>
            </a:r>
            <a:endParaRPr lang="en-AU" dirty="0">
              <a:ea typeface="Calibri" panose="020F0502020204030204"/>
              <a:cs typeface="Calibri"/>
            </a:endParaRPr>
          </a:p>
          <a:p>
            <a:pPr marL="171450" indent="-171450">
              <a:buFont typeface="Arial"/>
              <a:buChar char="•"/>
            </a:pPr>
            <a:r>
              <a:rPr lang="en-AU" dirty="0"/>
              <a:t>Suggested book for this session: continue reading </a:t>
            </a:r>
            <a:r>
              <a:rPr lang="en-AU" i="1" dirty="0"/>
              <a:t>Stolen Girl</a:t>
            </a:r>
            <a:r>
              <a:rPr lang="en-AU" dirty="0"/>
              <a:t> by Trina Saffioti and Norma MacDonald or select another book from the classroom library (e.g. </a:t>
            </a:r>
            <a:r>
              <a:rPr lang="en-AU" i="1" dirty="0"/>
              <a:t>Tell Me Why</a:t>
            </a:r>
            <a:r>
              <a:rPr lang="en-AU" dirty="0"/>
              <a:t> by Robyn Templeton and Sarah Jackson)</a:t>
            </a:r>
            <a:endParaRPr lang="en-AU" dirty="0">
              <a:cs typeface="Calibri"/>
            </a:endParaRPr>
          </a:p>
          <a:p>
            <a:pPr marL="171450" indent="-171450">
              <a:buFont typeface="Arial"/>
              <a:buChar char="•"/>
            </a:pPr>
            <a:r>
              <a:rPr lang="en-AU" dirty="0"/>
              <a:t>The </a:t>
            </a:r>
            <a:r>
              <a:rPr lang="en-AU" dirty="0">
                <a:hlinkClick r:id="rId3"/>
              </a:rPr>
              <a:t>Story of The Healing Foundation</a:t>
            </a:r>
            <a:r>
              <a:rPr lang="en-AU" dirty="0"/>
              <a:t> video</a:t>
            </a:r>
            <a:endParaRPr lang="en-AU" dirty="0">
              <a:ea typeface="Calibri"/>
              <a:cs typeface="Calibri"/>
            </a:endParaRPr>
          </a:p>
          <a:p>
            <a:pPr marL="171450" indent="-171450">
              <a:buFont typeface="Arial"/>
              <a:buChar char="•"/>
            </a:pPr>
            <a:r>
              <a:rPr lang="en-AU" dirty="0"/>
              <a:t>Suggested resources for research stations:</a:t>
            </a:r>
            <a:endParaRPr lang="en-AU" dirty="0">
              <a:ea typeface="Calibri"/>
              <a:cs typeface="Calibri"/>
            </a:endParaRPr>
          </a:p>
          <a:p>
            <a:pPr lvl="1" indent="-171450">
              <a:buFont typeface="Arial"/>
              <a:buChar char="•"/>
            </a:pPr>
            <a:r>
              <a:rPr lang="en-AU" dirty="0"/>
              <a:t>Station 1: Computers or iPads with link to:</a:t>
            </a:r>
            <a:endParaRPr lang="en-AU" dirty="0">
              <a:cs typeface="Calibri" panose="020F0502020204030204"/>
            </a:endParaRPr>
          </a:p>
          <a:p>
            <a:pPr lvl="2" indent="-171450">
              <a:buFont typeface="Arial"/>
              <a:buChar char="•"/>
            </a:pPr>
            <a:r>
              <a:rPr lang="en-AU" dirty="0">
                <a:hlinkClick r:id="rId4"/>
              </a:rPr>
              <a:t>The Little Red Yellow Black Website</a:t>
            </a:r>
            <a:r>
              <a:rPr lang="en-AU" dirty="0"/>
              <a:t> (if computers or iPads are not available, you could use copies of the </a:t>
            </a:r>
            <a:r>
              <a:rPr lang="en-AU" dirty="0" err="1"/>
              <a:t>The</a:t>
            </a:r>
            <a:r>
              <a:rPr lang="en-AU" dirty="0"/>
              <a:t> Little Red Yellow Black Book (Third Edition) by Bruce Pascoe with AIATSIS at this station instead)</a:t>
            </a:r>
            <a:endParaRPr lang="en-AU" dirty="0">
              <a:cs typeface="Calibri"/>
            </a:endParaRPr>
          </a:p>
          <a:p>
            <a:pPr lvl="1" indent="-171450">
              <a:buFont typeface="Arial"/>
              <a:buChar char="•"/>
            </a:pPr>
            <a:r>
              <a:rPr lang="en-AU" dirty="0"/>
              <a:t>Station 2: Computers or iPads with link to:</a:t>
            </a:r>
            <a:endParaRPr lang="en-AU" dirty="0">
              <a:cs typeface="Calibri" panose="020F0502020204030204"/>
            </a:endParaRPr>
          </a:p>
          <a:p>
            <a:pPr lvl="2" indent="-171450">
              <a:buFont typeface="Arial"/>
              <a:buChar char="•"/>
            </a:pPr>
            <a:r>
              <a:rPr lang="en-AU" dirty="0">
                <a:hlinkClick r:id="rId5"/>
              </a:rPr>
              <a:t>ABC’s Behind the News Archie Roach segment</a:t>
            </a:r>
            <a:r>
              <a:rPr lang="en-AU" dirty="0"/>
              <a:t> (if computers or iPads are not available, you could use transcript of Behind the News (BTN) story, also available on the BTN website)</a:t>
            </a:r>
            <a:endParaRPr lang="en-AU" dirty="0">
              <a:cs typeface="Calibri" panose="020F0502020204030204"/>
            </a:endParaRPr>
          </a:p>
          <a:p>
            <a:pPr lvl="1" indent="-171450">
              <a:buFont typeface="Arial"/>
              <a:buChar char="•"/>
            </a:pPr>
            <a:r>
              <a:rPr lang="en-AU" dirty="0"/>
              <a:t>Station 3: Fiction and non-fiction books. Some suggestions might be:</a:t>
            </a:r>
            <a:endParaRPr lang="en-AU" dirty="0">
              <a:cs typeface="Calibri" panose="020F0502020204030204"/>
            </a:endParaRPr>
          </a:p>
          <a:p>
            <a:pPr lvl="2" indent="-171450">
              <a:buFont typeface="Arial"/>
              <a:buChar char="•"/>
            </a:pPr>
            <a:r>
              <a:rPr lang="en-AU" i="1" dirty="0"/>
              <a:t>Sorry Day</a:t>
            </a:r>
            <a:r>
              <a:rPr lang="en-AU" dirty="0"/>
              <a:t> by Coral Vass and Dub Leffler</a:t>
            </a:r>
            <a:endParaRPr lang="en-AU" dirty="0">
              <a:cs typeface="Calibri" panose="020F0502020204030204"/>
            </a:endParaRPr>
          </a:p>
          <a:p>
            <a:pPr lvl="2" indent="-171450">
              <a:buFont typeface="Arial"/>
              <a:buChar char="•"/>
            </a:pPr>
            <a:r>
              <a:rPr lang="en-AU" i="1" dirty="0"/>
              <a:t>The Little Red Yellow Black Book</a:t>
            </a:r>
            <a:r>
              <a:rPr lang="en-AU" dirty="0"/>
              <a:t> (Third Edition) by Bruce Pascoe with AIATSIS</a:t>
            </a:r>
            <a:endParaRPr lang="en-AU" dirty="0">
              <a:cs typeface="Calibri" panose="020F0502020204030204"/>
            </a:endParaRPr>
          </a:p>
          <a:p>
            <a:pPr lvl="2" indent="-171450">
              <a:buFont typeface="Arial"/>
              <a:buChar char="•"/>
            </a:pPr>
            <a:r>
              <a:rPr lang="en-AU" i="1" dirty="0"/>
              <a:t>Tell Me Why</a:t>
            </a:r>
            <a:r>
              <a:rPr lang="en-AU" dirty="0"/>
              <a:t> by Robyn Templeton and Sarah Jackson</a:t>
            </a:r>
            <a:endParaRPr lang="en-AU" dirty="0">
              <a:cs typeface="Calibri" panose="020F0502020204030204"/>
            </a:endParaRPr>
          </a:p>
          <a:p>
            <a:pPr lvl="1" indent="-171450">
              <a:buFont typeface="Arial"/>
              <a:buChar char="•"/>
            </a:pPr>
            <a:r>
              <a:rPr lang="en-AU" dirty="0"/>
              <a:t>Station 4: Fact sheets:</a:t>
            </a:r>
            <a:endParaRPr lang="en-AU" dirty="0">
              <a:cs typeface="Calibri" panose="020F0502020204030204"/>
            </a:endParaRPr>
          </a:p>
          <a:p>
            <a:pPr lvl="2" indent="-171450">
              <a:buFont typeface="Arial"/>
              <a:buChar char="•"/>
            </a:pPr>
            <a:r>
              <a:rPr lang="en-AU" dirty="0"/>
              <a:t>Copies of </a:t>
            </a:r>
            <a:r>
              <a:rPr lang="en-AU" dirty="0">
                <a:hlinkClick r:id="rId6"/>
              </a:rPr>
              <a:t>Reconciliation Australia’s fact sheet</a:t>
            </a:r>
            <a:r>
              <a:rPr lang="en-AU" dirty="0"/>
              <a:t> on the Apology to the Stolen Generations</a:t>
            </a:r>
            <a:endParaRPr lang="en-AU" dirty="0">
              <a:cs typeface="Calibri" panose="020F0502020204030204"/>
            </a:endParaRPr>
          </a:p>
          <a:p>
            <a:pPr marL="171450" indent="-171450">
              <a:buFont typeface="Arial"/>
              <a:buChar char="•"/>
            </a:pPr>
            <a:r>
              <a:rPr lang="en-AU" dirty="0"/>
              <a:t>5 x A3 print outs of Research worksheet (Worksheet 2).</a:t>
            </a:r>
            <a:endParaRPr lang="en-AU" dirty="0">
              <a:ea typeface="Calibri"/>
              <a:cs typeface="Calibri"/>
            </a:endParaRPr>
          </a:p>
          <a:p>
            <a:pPr marL="171450" indent="-171450">
              <a:buFont typeface="Arial"/>
              <a:buChar char="•"/>
            </a:pPr>
            <a:r>
              <a:rPr lang="en-AU" dirty="0"/>
              <a:t>Note: as there is group work and research in this lesson, you might wish to ask teacher aides or even parent volunteers to be present to assist.</a:t>
            </a:r>
            <a:endParaRPr lang="en-AU" dirty="0">
              <a:cs typeface="Calibri" panose="020F0502020204030204"/>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12</a:t>
            </a:fld>
            <a:endParaRPr lang="en-AU"/>
          </a:p>
        </p:txBody>
      </p:sp>
    </p:spTree>
    <p:extLst>
      <p:ext uri="{BB962C8B-B14F-4D97-AF65-F5344CB8AC3E}">
        <p14:creationId xmlns:p14="http://schemas.microsoft.com/office/powerpoint/2010/main" val="300538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Continue reading the book, stopping to explain or answer questions if necessary.</a:t>
            </a:r>
            <a:endParaRPr lang="en-US" dirty="0">
              <a:cs typeface="Calibri" panose="020F0502020204030204"/>
            </a:endParaRPr>
          </a:p>
          <a:p>
            <a:endParaRPr lang="en-AU" dirty="0"/>
          </a:p>
          <a:p>
            <a:r>
              <a:rPr lang="en-AU" dirty="0"/>
              <a:t>Once you have finished, discuss any key points. You might ask:</a:t>
            </a:r>
            <a:endParaRPr lang="en-US" dirty="0"/>
          </a:p>
          <a:p>
            <a:pPr marL="171450" indent="-171450">
              <a:buFont typeface="Arial"/>
              <a:buChar char="•"/>
            </a:pPr>
            <a:r>
              <a:rPr lang="en-AU" dirty="0">
                <a:cs typeface="Calibri"/>
              </a:rPr>
              <a:t>How was the story different to what you imagined yesterday?</a:t>
            </a:r>
            <a:endParaRPr lang="en-AU" dirty="0"/>
          </a:p>
          <a:p>
            <a:pPr marL="171450" indent="-171450">
              <a:buFont typeface="Arial"/>
              <a:buChar char="•"/>
            </a:pPr>
            <a:r>
              <a:rPr lang="en-AU" dirty="0"/>
              <a:t>What did you like about the story?</a:t>
            </a:r>
            <a:endParaRPr lang="en-US" dirty="0">
              <a:cs typeface="Calibri"/>
            </a:endParaRPr>
          </a:p>
          <a:p>
            <a:pPr marL="171450" indent="-171450">
              <a:buFont typeface="Arial"/>
              <a:buChar char="•"/>
            </a:pPr>
            <a:r>
              <a:rPr lang="en-AU" dirty="0"/>
              <a:t>What did you learn from the story?</a:t>
            </a:r>
            <a:endParaRPr lang="en-US" dirty="0"/>
          </a:p>
          <a:p>
            <a:pPr marL="171450" indent="-171450">
              <a:buFont typeface="Arial"/>
              <a:buChar char="•"/>
            </a:pPr>
            <a:r>
              <a:rPr lang="en-AU" dirty="0"/>
              <a:t>Are there any words in the story that are new to you?</a:t>
            </a:r>
            <a:endParaRPr lang="en-US" dirty="0"/>
          </a:p>
          <a:p>
            <a:pPr marL="171450" indent="-171450">
              <a:buFont typeface="Arial"/>
              <a:buChar char="•"/>
            </a:pPr>
            <a:r>
              <a:rPr lang="en-AU" dirty="0"/>
              <a:t>Use a sentence to describe how the book made you feel.</a:t>
            </a:r>
            <a:endParaRPr lang="en-US" dirty="0"/>
          </a:p>
          <a:p>
            <a:pPr marL="171450" indent="-171450">
              <a:buFont typeface="Arial"/>
              <a:buChar char="•"/>
            </a:pPr>
            <a:r>
              <a:rPr lang="en-AU" dirty="0"/>
              <a:t>How does the use of illustration help us feel something in the story?</a:t>
            </a:r>
            <a:endParaRPr lang="en-US"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13</a:t>
            </a:fld>
            <a:endParaRPr lang="en-AU"/>
          </a:p>
        </p:txBody>
      </p:sp>
    </p:spTree>
    <p:extLst>
      <p:ext uri="{BB962C8B-B14F-4D97-AF65-F5344CB8AC3E}">
        <p14:creationId xmlns:p14="http://schemas.microsoft.com/office/powerpoint/2010/main" val="1919377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Use the KWL chart again and this time concentrate on the W column. Ask students what they want to know about the Stolen Generations. Encourage them to pose questions for further research. If students need prompting, remind them of lead-in words for questions: ‘Who, what, when, where, why.’</a:t>
            </a:r>
            <a:endParaRPr lang="en-US" dirty="0">
              <a:cs typeface="Calibri" panose="020F0502020204030204"/>
            </a:endParaRPr>
          </a:p>
          <a:p>
            <a:pPr marL="171450" indent="-171450">
              <a:buFont typeface="Arial,Sans-Serif"/>
              <a:buChar char="•"/>
            </a:pPr>
            <a:endParaRPr lang="en-AU" dirty="0"/>
          </a:p>
          <a:p>
            <a:r>
              <a:rPr lang="en-AU" dirty="0"/>
              <a:t>Guide the class to create </a:t>
            </a:r>
            <a:r>
              <a:rPr lang="en-AU" b="1" dirty="0"/>
              <a:t>four</a:t>
            </a:r>
            <a:r>
              <a:rPr lang="en-AU" dirty="0"/>
              <a:t> meaningful questions for further research and write them in the W column. (While there will be many more questions, this number has been limited to allow for ease of creating groups and researching).</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14</a:t>
            </a:fld>
            <a:endParaRPr lang="en-AU"/>
          </a:p>
        </p:txBody>
      </p:sp>
    </p:spTree>
    <p:extLst>
      <p:ext uri="{BB962C8B-B14F-4D97-AF65-F5344CB8AC3E}">
        <p14:creationId xmlns:p14="http://schemas.microsoft.com/office/powerpoint/2010/main" val="3961696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a:t>
            </a:r>
            <a:r>
              <a:rPr lang="en-US" dirty="0">
                <a:hlinkClick r:id="rId3"/>
              </a:rPr>
              <a:t>https://www.youtube.com/watch?v=zDN7R6qRpUg</a:t>
            </a:r>
            <a:endParaRPr lang="en-US"/>
          </a:p>
          <a:p>
            <a:endParaRPr lang="en-AU" dirty="0"/>
          </a:p>
          <a:p>
            <a:r>
              <a:rPr lang="en-AU" dirty="0"/>
              <a:t>Introduce students to the activity:  </a:t>
            </a:r>
            <a:endParaRPr lang="en-US" i="1" dirty="0"/>
          </a:p>
          <a:p>
            <a:pPr marL="171450" indent="-171450">
              <a:buFont typeface="Arial"/>
              <a:buChar char="•"/>
            </a:pPr>
            <a:r>
              <a:rPr lang="en-AU" i="1"/>
              <a:t>We are going to watch a video that will give us some history of Aboriginal and Torres Strait Islander people and will be a source to help us begin to answer some of our questions.</a:t>
            </a:r>
            <a:endParaRPr lang="en-US" i="1">
              <a:cs typeface="Calibri" panose="020F0502020204030204"/>
            </a:endParaRPr>
          </a:p>
          <a:p>
            <a:endParaRPr lang="en-AU" dirty="0"/>
          </a:p>
          <a:p>
            <a:r>
              <a:rPr lang="en-AU" dirty="0"/>
              <a:t>Play the video The Story of The Healing Foundation. Be prepared to answer questions and engage in some discussion about the video.</a:t>
            </a:r>
            <a:endParaRPr lang="en-US" dirty="0">
              <a:cs typeface="Calibri"/>
            </a:endParaRPr>
          </a:p>
          <a:p>
            <a:endParaRPr lang="en-AU" dirty="0"/>
          </a:p>
          <a:p>
            <a:r>
              <a:rPr lang="en-AU" dirty="0"/>
              <a:t>To prompt discussion you might ask:</a:t>
            </a:r>
            <a:endParaRPr lang="en-US" dirty="0"/>
          </a:p>
          <a:p>
            <a:pPr marL="171450" indent="-171450">
              <a:buFont typeface="Arial"/>
              <a:buChar char="•"/>
            </a:pPr>
            <a:r>
              <a:rPr lang="en-AU" dirty="0"/>
              <a:t>How did watching this video make you feel?</a:t>
            </a:r>
            <a:endParaRPr lang="en-US" dirty="0"/>
          </a:p>
          <a:p>
            <a:pPr marL="171450" indent="-171450">
              <a:buFont typeface="Arial"/>
              <a:buChar char="•"/>
            </a:pPr>
            <a:r>
              <a:rPr lang="en-AU" dirty="0"/>
              <a:t>How does this video relate to the books we have been reading?</a:t>
            </a:r>
            <a:endParaRPr lang="en-US" dirty="0"/>
          </a:p>
          <a:p>
            <a:pPr marL="171450" indent="-171450">
              <a:buFont typeface="Arial"/>
              <a:buChar char="•"/>
            </a:pPr>
            <a:r>
              <a:rPr lang="en-AU" dirty="0"/>
              <a:t>Why do you think this is important for us to know?</a:t>
            </a:r>
            <a:endParaRPr lang="en-US" dirty="0"/>
          </a:p>
          <a:p>
            <a:pPr marL="171450" indent="-171450">
              <a:buFont typeface="Arial"/>
              <a:buChar char="•"/>
            </a:pPr>
            <a:r>
              <a:rPr lang="en-AU" dirty="0"/>
              <a:t>Were there any new words in the video that you did not understand?</a:t>
            </a:r>
            <a:endParaRPr lang="en-US" dirty="0">
              <a:cs typeface="Calibri"/>
            </a:endParaRPr>
          </a:p>
          <a:p>
            <a:endParaRPr lang="en-AU" dirty="0"/>
          </a:p>
          <a:p>
            <a:endParaRPr lang="en-AU" dirty="0"/>
          </a:p>
          <a:p>
            <a:endParaRPr lang="en-US"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15</a:t>
            </a:fld>
            <a:endParaRPr lang="en-AU"/>
          </a:p>
        </p:txBody>
      </p:sp>
    </p:spTree>
    <p:extLst>
      <p:ext uri="{BB962C8B-B14F-4D97-AF65-F5344CB8AC3E}">
        <p14:creationId xmlns:p14="http://schemas.microsoft.com/office/powerpoint/2010/main" val="1500530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Ask students: </a:t>
            </a:r>
            <a:endParaRPr lang="en-US" dirty="0"/>
          </a:p>
          <a:p>
            <a:pPr marL="171450" indent="-171450">
              <a:buFont typeface="Arial"/>
              <a:buChar char="•"/>
            </a:pPr>
            <a:r>
              <a:rPr lang="en-AU" dirty="0"/>
              <a:t>What is something new that you learned from the video?</a:t>
            </a:r>
            <a:endParaRPr lang="en-US" dirty="0">
              <a:ea typeface="Calibri" panose="020F0502020204030204"/>
              <a:cs typeface="Calibri"/>
            </a:endParaRPr>
          </a:p>
          <a:p>
            <a:endParaRPr lang="en-AU" dirty="0"/>
          </a:p>
          <a:p>
            <a:r>
              <a:rPr lang="en-AU" dirty="0"/>
              <a:t>Model the activity by filling out the L column as you discuss what information the class learned from the video.</a:t>
            </a:r>
            <a:endParaRPr lang="en-US" dirty="0">
              <a:cs typeface="Calibri"/>
            </a:endParaRPr>
          </a:p>
          <a:p>
            <a:endParaRPr lang="en-AU" dirty="0">
              <a:cs typeface="Calibri" panose="020F0502020204030204"/>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16</a:t>
            </a:fld>
            <a:endParaRPr lang="en-AU"/>
          </a:p>
        </p:txBody>
      </p:sp>
    </p:spTree>
    <p:extLst>
      <p:ext uri="{BB962C8B-B14F-4D97-AF65-F5344CB8AC3E}">
        <p14:creationId xmlns:p14="http://schemas.microsoft.com/office/powerpoint/2010/main" val="4183953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AU" dirty="0"/>
              <a:t>Break the students into four groups.</a:t>
            </a:r>
            <a:endParaRPr lang="en-US" dirty="0"/>
          </a:p>
          <a:p>
            <a:pPr marL="171450" indent="-171450">
              <a:buFont typeface="Arial"/>
              <a:buChar char="•"/>
            </a:pPr>
            <a:r>
              <a:rPr lang="en-AU" dirty="0"/>
              <a:t>Assign each group one inquiry question from the W column.</a:t>
            </a:r>
            <a:endParaRPr lang="en-US" dirty="0"/>
          </a:p>
          <a:p>
            <a:pPr marL="171450" indent="-171450">
              <a:buFont typeface="Arial"/>
              <a:buChar char="•"/>
            </a:pPr>
            <a:r>
              <a:rPr lang="en-AU" dirty="0"/>
              <a:t>Distribute one Research sheet per group (see Worksheet 2).</a:t>
            </a:r>
            <a:endParaRPr lang="en-US"/>
          </a:p>
          <a:p>
            <a:pPr marL="171450" indent="-171450">
              <a:buFont typeface="Arial"/>
              <a:buChar char="•"/>
            </a:pPr>
            <a:r>
              <a:rPr lang="en-AU"/>
              <a:t>Before students move to the first station, the group must decide who will take on the roles listed. </a:t>
            </a:r>
            <a:endParaRPr lang="en-US"/>
          </a:p>
          <a:p>
            <a:pPr marL="171450" indent="-171450">
              <a:buFont typeface="Arial"/>
              <a:buChar char="•"/>
            </a:pPr>
            <a:r>
              <a:rPr lang="en-AU" dirty="0"/>
              <a:t>Send groups to their first research station. </a:t>
            </a:r>
            <a:endParaRPr lang="en-US" dirty="0"/>
          </a:p>
          <a:p>
            <a:pPr marL="171450" indent="-171450">
              <a:buFont typeface="Arial"/>
              <a:buChar char="•"/>
            </a:pPr>
            <a:r>
              <a:rPr lang="en-AU" dirty="0"/>
              <a:t>Move around the room supporting groups as they find information in sources. </a:t>
            </a:r>
            <a:endParaRPr lang="en-US" dirty="0"/>
          </a:p>
          <a:p>
            <a:pPr marL="171450" indent="-171450">
              <a:buFont typeface="Arial"/>
              <a:buChar char="•"/>
            </a:pPr>
            <a:r>
              <a:rPr lang="en-AU" dirty="0"/>
              <a:t>Once you feel that all groups have made good progress, move groups around to the next station. </a:t>
            </a:r>
            <a:endParaRPr lang="en-US" dirty="0"/>
          </a:p>
          <a:p>
            <a:pPr marL="171450" indent="-171450">
              <a:buFont typeface="Arial"/>
              <a:buChar char="•"/>
            </a:pPr>
            <a:r>
              <a:rPr lang="en-AU" dirty="0"/>
              <a:t>Continue the rotations until groups have been to every station.</a:t>
            </a:r>
            <a:endParaRPr lang="en-US" dirty="0">
              <a:ea typeface="Calibri"/>
              <a:cs typeface="Calibri" panose="020F0502020204030204"/>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17</a:t>
            </a:fld>
            <a:endParaRPr lang="en-AU"/>
          </a:p>
        </p:txBody>
      </p:sp>
    </p:spTree>
    <p:extLst>
      <p:ext uri="{BB962C8B-B14F-4D97-AF65-F5344CB8AC3E}">
        <p14:creationId xmlns:p14="http://schemas.microsoft.com/office/powerpoint/2010/main" val="1567257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Bring the class back together and have presenters share the groups’ learning. Complete the L column on the class KWL sheet.</a:t>
            </a:r>
            <a:endParaRPr lang="en-US" dirty="0"/>
          </a:p>
          <a:p>
            <a:endParaRPr lang="en-AU" dirty="0"/>
          </a:p>
          <a:p>
            <a:r>
              <a:rPr lang="en-AU" dirty="0"/>
              <a:t>Display the group research worksheets and the class KWL chart on the classroom wall.</a:t>
            </a:r>
            <a:endParaRPr lang="en-US" dirty="0">
              <a:cs typeface="Calibri"/>
            </a:endParaRPr>
          </a:p>
          <a:p>
            <a:endParaRPr lang="en-AU" dirty="0"/>
          </a:p>
          <a:p>
            <a:r>
              <a:rPr lang="en-AU" dirty="0"/>
              <a:t>Add extra words to your classroom ‘word wall’.</a:t>
            </a:r>
            <a:endParaRPr lang="en-US"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18</a:t>
            </a:fld>
            <a:endParaRPr lang="en-AU"/>
          </a:p>
        </p:txBody>
      </p:sp>
    </p:spTree>
    <p:extLst>
      <p:ext uri="{BB962C8B-B14F-4D97-AF65-F5344CB8AC3E}">
        <p14:creationId xmlns:p14="http://schemas.microsoft.com/office/powerpoint/2010/main" val="3658543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‘Think, Pair and Share’ to respond to a song. Class works in groups to create a symbolic movement piece to the song. Note: as Activity 3 is a more involved lesson, it can continue into Activity 4 if required. </a:t>
            </a:r>
            <a:endParaRPr lang="en-US" dirty="0"/>
          </a:p>
          <a:p>
            <a:endParaRPr lang="en-US" dirty="0">
              <a:cs typeface="Calibri"/>
            </a:endParaRPr>
          </a:p>
          <a:p>
            <a:r>
              <a:rPr lang="en-US" dirty="0"/>
              <a:t>Resources</a:t>
            </a:r>
            <a:endParaRPr lang="en-US" dirty="0">
              <a:cs typeface="Calibri" panose="020F0502020204030204"/>
            </a:endParaRPr>
          </a:p>
          <a:p>
            <a:pPr marL="171450" indent="-171450">
              <a:buFont typeface="Arial"/>
              <a:buChar char="•"/>
            </a:pPr>
            <a:r>
              <a:rPr lang="en-US" dirty="0"/>
              <a:t>Suggested book for this session: continue reading </a:t>
            </a:r>
            <a:r>
              <a:rPr lang="en-US" i="1" dirty="0"/>
              <a:t>Stolen Girl</a:t>
            </a:r>
            <a:r>
              <a:rPr lang="en-US" dirty="0"/>
              <a:t> by Trina Saffioti and Norma MacDonald or select another book from the classroom library (e.g. ‘</a:t>
            </a:r>
            <a:r>
              <a:rPr lang="en-US" i="1" dirty="0"/>
              <a:t>Took the Children Away</a:t>
            </a:r>
            <a:r>
              <a:rPr lang="en-US" dirty="0"/>
              <a:t>’ by Archie Roach and Ruby Hunter).</a:t>
            </a:r>
            <a:endParaRPr lang="en-US" dirty="0">
              <a:cs typeface="Calibri" panose="020F0502020204030204"/>
            </a:endParaRPr>
          </a:p>
          <a:p>
            <a:pPr marL="171450" indent="-171450">
              <a:buFont typeface="Arial"/>
              <a:buChar char="•"/>
            </a:pPr>
            <a:r>
              <a:rPr lang="en-US" dirty="0">
                <a:hlinkClick r:id="rId3"/>
              </a:rPr>
              <a:t>Behind the News segment on Archie Roach</a:t>
            </a:r>
            <a:r>
              <a:rPr lang="en-US" dirty="0"/>
              <a:t>.</a:t>
            </a:r>
            <a:endParaRPr lang="en-US" dirty="0">
              <a:cs typeface="Calibri"/>
            </a:endParaRPr>
          </a:p>
          <a:p>
            <a:pPr marL="171450" indent="-171450">
              <a:buFont typeface="Arial"/>
              <a:buChar char="•"/>
            </a:pPr>
            <a:r>
              <a:rPr lang="en-US" dirty="0"/>
              <a:t>Archie Roach ‘</a:t>
            </a:r>
            <a:r>
              <a:rPr lang="en-US" dirty="0">
                <a:hlinkClick r:id="rId4"/>
              </a:rPr>
              <a:t>Took the Children Away</a:t>
            </a:r>
            <a:r>
              <a:rPr lang="en-US" dirty="0"/>
              <a:t>’ song.</a:t>
            </a:r>
            <a:endParaRPr lang="en-AU" dirty="0"/>
          </a:p>
          <a:p>
            <a:pPr marL="171450" indent="-171450">
              <a:buFont typeface="Arial"/>
              <a:buChar char="•"/>
            </a:pPr>
            <a:r>
              <a:rPr lang="en-US" dirty="0"/>
              <a:t>Archie Roach ‘Took the Children Away’ lyrics (Appendix 2).</a:t>
            </a:r>
            <a:endParaRPr lang="en-AU" dirty="0"/>
          </a:p>
          <a:p>
            <a:pPr marL="171450" indent="-171450">
              <a:buFont typeface="Arial"/>
              <a:buChar char="•"/>
            </a:pPr>
            <a:r>
              <a:rPr lang="en-US" dirty="0"/>
              <a:t>For your own background knowledge listen to or read </a:t>
            </a:r>
            <a:r>
              <a:rPr lang="en-US" dirty="0">
                <a:hlinkClick r:id="rId5"/>
              </a:rPr>
              <a:t>Archie Roach’s interview with Compass</a:t>
            </a:r>
            <a:r>
              <a:rPr lang="en-US" dirty="0"/>
              <a:t>.</a:t>
            </a:r>
            <a:endParaRPr lang="en-AU" dirty="0"/>
          </a:p>
          <a:p>
            <a:pPr marL="171450" indent="-171450">
              <a:buFont typeface="Arial"/>
              <a:buChar char="•"/>
            </a:pPr>
            <a:r>
              <a:rPr lang="en-US" dirty="0"/>
              <a:t>Three pieces of butcher’s paper with ‘Melody’, ‘Lyrics’ and ‘Message’ written at the top.</a:t>
            </a:r>
            <a:endParaRPr lang="en-AU" dirty="0"/>
          </a:p>
          <a:p>
            <a:pPr marL="171450" indent="-171450">
              <a:buFont typeface="Arial"/>
              <a:buChar char="•"/>
            </a:pPr>
            <a:r>
              <a:rPr lang="en-US" dirty="0"/>
              <a:t>Post-It notes and pencils for students.</a:t>
            </a:r>
            <a:endParaRPr lang="en-AU" dirty="0"/>
          </a:p>
          <a:p>
            <a:pPr marL="171450" indent="-171450">
              <a:buFont typeface="Arial"/>
              <a:buChar char="•"/>
            </a:pPr>
            <a:r>
              <a:rPr lang="en-US" dirty="0"/>
              <a:t>iPad or video camera.</a:t>
            </a:r>
            <a:endParaRPr lang="en-AU" dirty="0">
              <a:cs typeface="Calibri"/>
            </a:endParaRPr>
          </a:p>
          <a:p>
            <a:endParaRPr lang="en-US" dirty="0">
              <a:cs typeface="Calibri"/>
            </a:endParaRPr>
          </a:p>
          <a:p>
            <a:endParaRPr lang="en-AU" dirty="0"/>
          </a:p>
          <a:p>
            <a:r>
              <a:rPr lang="en-AU" dirty="0"/>
              <a:t>Image source: </a:t>
            </a:r>
            <a:r>
              <a:rPr lang="en-AU" dirty="0">
                <a:hlinkClick r:id="rId6"/>
              </a:rPr>
              <a:t>https://www.theguardian.com/music/2022/jul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19</a:t>
            </a:fld>
            <a:endParaRPr lang="en-AU"/>
          </a:p>
        </p:txBody>
      </p:sp>
    </p:spTree>
    <p:extLst>
      <p:ext uri="{BB962C8B-B14F-4D97-AF65-F5344CB8AC3E}">
        <p14:creationId xmlns:p14="http://schemas.microsoft.com/office/powerpoint/2010/main" val="9541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1" i="1" dirty="0"/>
              <a:t>Update this slide with the </a:t>
            </a:r>
            <a:r>
              <a:rPr lang="en-AU" b="1" i="1" u="sng" dirty="0"/>
              <a:t>name of your school/ class</a:t>
            </a:r>
            <a:r>
              <a:rPr lang="en-AU" b="1" i="1" dirty="0"/>
              <a:t> and the name of the </a:t>
            </a:r>
            <a:r>
              <a:rPr lang="en-AU" b="1" i="1" u="sng" dirty="0"/>
              <a:t>land/s</a:t>
            </a:r>
            <a:r>
              <a:rPr lang="en-AU" b="1" i="1" dirty="0"/>
              <a:t> on which you're presenting the lesson on.  </a:t>
            </a:r>
            <a:endParaRPr lang="en-AU" dirty="0">
              <a:solidFill>
                <a:srgbClr val="000000"/>
              </a:solidFill>
              <a:latin typeface="Calibri"/>
              <a:cs typeface="Calibri"/>
            </a:endParaRPr>
          </a:p>
          <a:p>
            <a:pPr marL="171450" indent="-171450">
              <a:buFont typeface="Arial" panose="020B0604020202020204" pitchFamily="34" charset="0"/>
              <a:buChar char="•"/>
            </a:pPr>
            <a:r>
              <a:rPr lang="en-AU" dirty="0">
                <a:solidFill>
                  <a:srgbClr val="000000"/>
                </a:solidFill>
                <a:latin typeface="Calibri"/>
                <a:cs typeface="Calibri"/>
              </a:rPr>
              <a:t>You may choose to make the wording of this acknowledgement more specific to your land/school/experiences. The acknowledgement isn't a script that we have to follow, you may even introduce the unit by working with students to write an acknowledgement for your class.</a:t>
            </a:r>
            <a:endParaRPr lang="en-AU" i="1" dirty="0">
              <a:solidFill>
                <a:srgbClr val="000000"/>
              </a:solidFill>
              <a:latin typeface="Calibri"/>
              <a:cs typeface="Calibri"/>
            </a:endParaRPr>
          </a:p>
          <a:p>
            <a:pPr marL="171450" indent="-171450">
              <a:buFont typeface="Arial,Sans-Serif" panose="020B0604020202020204" pitchFamily="34" charset="0"/>
              <a:buChar char="•"/>
            </a:pPr>
            <a:r>
              <a:rPr lang="en-AU">
                <a:solidFill>
                  <a:srgbClr val="000000"/>
                </a:solidFill>
              </a:rPr>
              <a:t>Image credit: </a:t>
            </a:r>
            <a:r>
              <a:rPr lang="en-AU">
                <a:solidFill>
                  <a:srgbClr val="000000"/>
                </a:solidFill>
                <a:hlinkClick r:id="rId3"/>
              </a:rPr>
              <a:t>https://ipaustralia.libguides.com/c.php?g=451400&amp;p=3082380</a:t>
            </a:r>
            <a:r>
              <a:rPr lang="en-AU">
                <a:solidFill>
                  <a:srgbClr val="000000"/>
                </a:solidFill>
              </a:rPr>
              <a:t> </a:t>
            </a:r>
            <a:endParaRPr lang="en-AU">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2</a:t>
            </a:fld>
            <a:endParaRPr lang="en-AU"/>
          </a:p>
        </p:txBody>
      </p:sp>
    </p:spTree>
    <p:extLst>
      <p:ext uri="{BB962C8B-B14F-4D97-AF65-F5344CB8AC3E}">
        <p14:creationId xmlns:p14="http://schemas.microsoft.com/office/powerpoint/2010/main" val="2743983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dirty="0"/>
              <a:t>OPTIONAL: Or you can choose to read Took the Children Away by Archie Road and Ruby Hunter</a:t>
            </a:r>
            <a:endParaRPr lang="en-US"/>
          </a:p>
          <a:p>
            <a:endParaRPr lang="en-AU" dirty="0"/>
          </a:p>
          <a:p>
            <a:r>
              <a:rPr lang="en-AU" dirty="0"/>
              <a:t>Continue reading the book, stopping to explain or answer questions if necessary.</a:t>
            </a:r>
            <a:endParaRPr lang="en-US" dirty="0"/>
          </a:p>
          <a:p>
            <a:endParaRPr lang="en-AU" dirty="0"/>
          </a:p>
          <a:p>
            <a:r>
              <a:rPr lang="en-AU" dirty="0"/>
              <a:t>Once you have finished, discuss any key points. You might ask:</a:t>
            </a:r>
            <a:endParaRPr lang="en-US"/>
          </a:p>
          <a:p>
            <a:pPr marL="171450" indent="-171450">
              <a:buFont typeface="Arial"/>
              <a:buChar char="•"/>
            </a:pPr>
            <a:r>
              <a:rPr lang="en-AU" dirty="0"/>
              <a:t>What did you like about the story?</a:t>
            </a:r>
            <a:endParaRPr lang="en-US"/>
          </a:p>
          <a:p>
            <a:pPr marL="171450" indent="-171450">
              <a:buFont typeface="Arial"/>
              <a:buChar char="•"/>
            </a:pPr>
            <a:r>
              <a:rPr lang="en-AU" dirty="0"/>
              <a:t>What did you learn from the story?</a:t>
            </a:r>
            <a:endParaRPr lang="en-US"/>
          </a:p>
          <a:p>
            <a:pPr marL="171450" indent="-171450">
              <a:buFont typeface="Arial"/>
              <a:buChar char="•"/>
            </a:pPr>
            <a:r>
              <a:rPr lang="en-AU" dirty="0"/>
              <a:t>Are there any words in the story that are new to you?</a:t>
            </a:r>
            <a:endParaRPr lang="en-US"/>
          </a:p>
          <a:p>
            <a:pPr marL="171450" indent="-171450">
              <a:buFont typeface="Arial"/>
              <a:buChar char="•"/>
            </a:pPr>
            <a:r>
              <a:rPr lang="en-AU" dirty="0"/>
              <a:t>Use a sentence to describe how the book made you feel.</a:t>
            </a:r>
            <a:endParaRPr lang="en-US"/>
          </a:p>
          <a:p>
            <a:pPr marL="171450" indent="-171450">
              <a:buFont typeface="Arial"/>
              <a:buChar char="•"/>
            </a:pPr>
            <a:r>
              <a:rPr lang="en-AU" dirty="0"/>
              <a:t>How does the use of illustration help us feel something in the story?</a:t>
            </a:r>
            <a:endParaRPr lang="en-US">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20</a:t>
            </a:fld>
            <a:endParaRPr lang="en-AU"/>
          </a:p>
        </p:txBody>
      </p:sp>
    </p:spTree>
    <p:extLst>
      <p:ext uri="{BB962C8B-B14F-4D97-AF65-F5344CB8AC3E}">
        <p14:creationId xmlns:p14="http://schemas.microsoft.com/office/powerpoint/2010/main" val="1269334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dirty="0"/>
              <a:t>OPTIONAL: If Stolen Girl book has been finished.</a:t>
            </a:r>
            <a:endParaRPr lang="en-US"/>
          </a:p>
          <a:p>
            <a:endParaRPr lang="en-AU" dirty="0"/>
          </a:p>
          <a:p>
            <a:r>
              <a:rPr lang="en-AU" dirty="0"/>
              <a:t>Read the book, stopping to explain or answer questions if necessary. </a:t>
            </a:r>
            <a:endParaRPr lang="en-US" dirty="0"/>
          </a:p>
          <a:p>
            <a:endParaRPr lang="en-AU" dirty="0"/>
          </a:p>
          <a:p>
            <a:r>
              <a:rPr lang="en-AU" dirty="0"/>
              <a:t>Once you have finished, discuss any key points. You might ask:</a:t>
            </a:r>
            <a:endParaRPr lang="en-US" dirty="0">
              <a:cs typeface="Calibri"/>
            </a:endParaRPr>
          </a:p>
          <a:p>
            <a:r>
              <a:rPr lang="en-AU" dirty="0"/>
              <a:t>• What did you like about the story?</a:t>
            </a:r>
            <a:endParaRPr lang="en-US" dirty="0">
              <a:cs typeface="Calibri"/>
            </a:endParaRPr>
          </a:p>
          <a:p>
            <a:r>
              <a:rPr lang="en-AU" dirty="0"/>
              <a:t>• What did you learn from the story?</a:t>
            </a:r>
            <a:endParaRPr lang="en-US" dirty="0">
              <a:cs typeface="Calibri"/>
            </a:endParaRPr>
          </a:p>
          <a:p>
            <a:r>
              <a:rPr lang="en-AU" dirty="0"/>
              <a:t>• Are there any words in the story that are new to you?</a:t>
            </a:r>
            <a:endParaRPr lang="en-US" dirty="0">
              <a:cs typeface="Calibri"/>
            </a:endParaRPr>
          </a:p>
          <a:p>
            <a:r>
              <a:rPr lang="en-AU" dirty="0"/>
              <a:t>• Use a sentence to describe how the book made you feel.</a:t>
            </a:r>
            <a:endParaRPr lang="en-US" dirty="0">
              <a:cs typeface="Calibri"/>
            </a:endParaRPr>
          </a:p>
          <a:p>
            <a:r>
              <a:rPr lang="en-AU" dirty="0"/>
              <a:t>• How does the use of illustration help us feel something in the story?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21</a:t>
            </a:fld>
            <a:endParaRPr lang="en-AU"/>
          </a:p>
        </p:txBody>
      </p:sp>
    </p:spTree>
    <p:extLst>
      <p:ext uri="{BB962C8B-B14F-4D97-AF65-F5344CB8AC3E}">
        <p14:creationId xmlns:p14="http://schemas.microsoft.com/office/powerpoint/2010/main" val="1268455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Link: </a:t>
            </a:r>
            <a:r>
              <a:rPr lang="en-AU" dirty="0">
                <a:hlinkClick r:id="rId3"/>
              </a:rPr>
              <a:t>https://www.youtube.com/watch?v=R3FPc72ntY0</a:t>
            </a:r>
            <a:endParaRPr lang="en-US"/>
          </a:p>
          <a:p>
            <a:r>
              <a:rPr lang="en-AU" dirty="0"/>
              <a:t>(Embedded video with lyrics, alternatively use Link: </a:t>
            </a:r>
            <a:r>
              <a:rPr lang="en-AU" dirty="0">
                <a:hlinkClick r:id="rId4"/>
              </a:rPr>
              <a:t>https://www.youtube.com/watch?v=IL_DBNkkcSE</a:t>
            </a:r>
            <a:r>
              <a:rPr lang="en-AU" dirty="0"/>
              <a:t> to original videoclip)</a:t>
            </a:r>
            <a:endParaRPr lang="en-US" dirty="0"/>
          </a:p>
          <a:p>
            <a:pPr marL="171450" indent="-171450">
              <a:buFont typeface="Arial,Sans-Serif"/>
              <a:buChar char="•"/>
            </a:pPr>
            <a:endParaRPr lang="en-AU" dirty="0"/>
          </a:p>
          <a:p>
            <a:pPr marL="171450" indent="-171450">
              <a:buFont typeface="Arial"/>
              <a:buChar char="•"/>
            </a:pPr>
            <a:r>
              <a:rPr lang="en-AU" dirty="0"/>
              <a:t>Introduce students to the activity:</a:t>
            </a:r>
            <a:endParaRPr lang="en-US" dirty="0"/>
          </a:p>
          <a:p>
            <a:pPr marL="628650" lvl="1" indent="-171450">
              <a:buFont typeface="Arial"/>
              <a:buChar char="•"/>
            </a:pPr>
            <a:r>
              <a:rPr lang="en-AU" i="1" dirty="0"/>
              <a:t>Today we are going to listen to a song written by a member of the Stolen Generations.</a:t>
            </a:r>
            <a:endParaRPr lang="en-US" i="1" dirty="0">
              <a:cs typeface="Calibri"/>
            </a:endParaRPr>
          </a:p>
          <a:p>
            <a:pPr marL="171450" indent="-171450">
              <a:buFont typeface="Arial"/>
              <a:buChar char="•"/>
            </a:pPr>
            <a:r>
              <a:rPr lang="en-AU" dirty="0"/>
              <a:t>Tell students they need to listen closely to the song’s melody (the music) and the lyrics (the words of the song) and consider the song’s message (what the song is trying to communicate).</a:t>
            </a:r>
            <a:endParaRPr lang="en-US" dirty="0"/>
          </a:p>
          <a:p>
            <a:pPr marL="171450" indent="-171450">
              <a:buFont typeface="Arial"/>
              <a:buChar char="•"/>
            </a:pPr>
            <a:r>
              <a:rPr lang="en-AU" dirty="0"/>
              <a:t>Students listen to the song. Lyrics displayed on song. </a:t>
            </a:r>
            <a:endParaRPr lang="en-US"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22</a:t>
            </a:fld>
            <a:endParaRPr lang="en-AU"/>
          </a:p>
        </p:txBody>
      </p:sp>
    </p:spTree>
    <p:extLst>
      <p:ext uri="{BB962C8B-B14F-4D97-AF65-F5344CB8AC3E}">
        <p14:creationId xmlns:p14="http://schemas.microsoft.com/office/powerpoint/2010/main" val="2022997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Break students into pairs and distribute several post-it notes and pencils to each pair.</a:t>
            </a:r>
            <a:endParaRPr lang="en-US" dirty="0"/>
          </a:p>
          <a:p>
            <a:endParaRPr lang="en-AU" dirty="0"/>
          </a:p>
          <a:p>
            <a:r>
              <a:rPr lang="en-AU" dirty="0"/>
              <a:t>Students do a ‘Think, Pair, Share’ activity. </a:t>
            </a:r>
            <a:endParaRPr lang="en-US" dirty="0"/>
          </a:p>
          <a:p>
            <a:pPr marL="171450" indent="-171450">
              <a:buFont typeface="Arial"/>
              <a:buChar char="•"/>
            </a:pPr>
            <a:r>
              <a:rPr lang="en-AU" dirty="0"/>
              <a:t>First, think in your own head about the melody of the song. Encourage students to think of adjectives (feeling/describing words) that describe the melody. Give them 30 seconds to do this.</a:t>
            </a:r>
            <a:endParaRPr lang="en-US" dirty="0"/>
          </a:p>
          <a:p>
            <a:pPr marL="171450" indent="-171450">
              <a:buFont typeface="Arial"/>
              <a:buChar char="•"/>
            </a:pPr>
            <a:r>
              <a:rPr lang="en-AU" dirty="0"/>
              <a:t>Now, talk to your partner about some of the words you thought of and see if your partner agrees or has different ideas. Write your words down on post-it notes.</a:t>
            </a:r>
            <a:endParaRPr lang="en-US" dirty="0"/>
          </a:p>
          <a:p>
            <a:pPr marL="171450" indent="-171450">
              <a:buFont typeface="Arial"/>
              <a:buChar char="•"/>
            </a:pPr>
            <a:r>
              <a:rPr lang="en-AU" dirty="0"/>
              <a:t>Share your thoughts with the class and stick your post-it notes on to the melody paper.</a:t>
            </a:r>
            <a:endParaRPr lang="en-US" dirty="0">
              <a:ea typeface="Calibri"/>
              <a:cs typeface="Calibri" panose="020F0502020204030204"/>
            </a:endParaRPr>
          </a:p>
          <a:p>
            <a:pPr marL="171450" indent="-171450">
              <a:buFont typeface="Arial"/>
              <a:buChar char="•"/>
            </a:pPr>
            <a:endParaRPr lang="en-AU" dirty="0"/>
          </a:p>
          <a:p>
            <a:r>
              <a:rPr lang="en-AU" dirty="0"/>
              <a:t>As a class, discuss some of the similarities and differences in the words.</a:t>
            </a:r>
            <a:endParaRPr lang="en-US"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23</a:t>
            </a:fld>
            <a:endParaRPr lang="en-AU"/>
          </a:p>
        </p:txBody>
      </p:sp>
    </p:spTree>
    <p:extLst>
      <p:ext uri="{BB962C8B-B14F-4D97-AF65-F5344CB8AC3E}">
        <p14:creationId xmlns:p14="http://schemas.microsoft.com/office/powerpoint/2010/main" val="3600433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Repeat the activity with the lyrics paper and the message papers.</a:t>
            </a:r>
            <a:endParaRPr lang="en-US" dirty="0">
              <a:ea typeface="Calibri" panose="020F0502020204030204"/>
              <a:cs typeface="Calibri" panose="020F0502020204030204"/>
            </a:endParaRPr>
          </a:p>
          <a:p>
            <a:endParaRPr lang="en-AU" dirty="0">
              <a:ea typeface="Calibri"/>
              <a:cs typeface="Calibri"/>
            </a:endParaRPr>
          </a:p>
          <a:p>
            <a:r>
              <a:rPr lang="en-AU" dirty="0"/>
              <a:t>Students do a ‘Think, Pair, Share’ activity. </a:t>
            </a:r>
            <a:endParaRPr lang="en-US"/>
          </a:p>
          <a:p>
            <a:pPr marL="171450" indent="-171450">
              <a:buFont typeface="Arial,Sans-Serif"/>
              <a:buChar char="•"/>
            </a:pPr>
            <a:r>
              <a:rPr lang="en-AU" dirty="0"/>
              <a:t>First, think in your own head about the lyrics of the song. Encourage students to think of adjectives (feeling/describing words) that describe the lyrics. Give them 30 seconds to do this.</a:t>
            </a:r>
            <a:endParaRPr lang="en-US" dirty="0"/>
          </a:p>
          <a:p>
            <a:pPr marL="171450" indent="-171450">
              <a:buFont typeface="Arial,Sans-Serif"/>
              <a:buChar char="•"/>
            </a:pPr>
            <a:r>
              <a:rPr lang="en-AU" dirty="0"/>
              <a:t>Now, talk to your partner about some of the words you thought of and see if your partner agrees or has different ideas. Write your words down on post-it notes.</a:t>
            </a:r>
            <a:endParaRPr lang="en-US"/>
          </a:p>
          <a:p>
            <a:pPr marL="171450" indent="-171450">
              <a:buFont typeface="Arial,Sans-Serif"/>
              <a:buChar char="•"/>
            </a:pPr>
            <a:r>
              <a:rPr lang="en-AU" dirty="0"/>
              <a:t>Share your thoughts with the class and stick your post-it notes on to the lyrics paper.</a:t>
            </a:r>
            <a:endParaRPr lang="en-US" dirty="0"/>
          </a:p>
          <a:p>
            <a:pPr marL="171450" indent="-171450">
              <a:buFont typeface="Arial,Sans-Serif"/>
              <a:buChar char="•"/>
            </a:pPr>
            <a:endParaRPr lang="en-AU" dirty="0"/>
          </a:p>
          <a:p>
            <a:r>
              <a:rPr lang="en-AU" dirty="0"/>
              <a:t>As a class, discuss some of the similarities and differences in the words.</a:t>
            </a:r>
            <a:endParaRPr lang="en-AU"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24</a:t>
            </a:fld>
            <a:endParaRPr lang="en-AU"/>
          </a:p>
        </p:txBody>
      </p:sp>
    </p:spTree>
    <p:extLst>
      <p:ext uri="{BB962C8B-B14F-4D97-AF65-F5344CB8AC3E}">
        <p14:creationId xmlns:p14="http://schemas.microsoft.com/office/powerpoint/2010/main" val="1572026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Repeat the activity with the message paper.</a:t>
            </a:r>
          </a:p>
          <a:p>
            <a:endParaRPr lang="en-AU" dirty="0">
              <a:ea typeface="Calibri"/>
              <a:cs typeface="Calibri"/>
            </a:endParaRPr>
          </a:p>
          <a:p>
            <a:r>
              <a:rPr lang="en-AU" dirty="0"/>
              <a:t>Students do a ‘Think, Pair, Share’ activity. </a:t>
            </a:r>
            <a:endParaRPr lang="en-US"/>
          </a:p>
          <a:p>
            <a:pPr marL="171450" indent="-171450">
              <a:buFont typeface="Arial,Sans-Serif"/>
              <a:buChar char="•"/>
            </a:pPr>
            <a:r>
              <a:rPr lang="en-AU" dirty="0"/>
              <a:t>First, think in your own head about the message of the song. Encourage students to think of adjectives (feeling/describing words) that describe the message. Give them 30 seconds to do this.</a:t>
            </a:r>
            <a:endParaRPr lang="en-US"/>
          </a:p>
          <a:p>
            <a:pPr marL="171450" indent="-171450">
              <a:buFont typeface="Arial,Sans-Serif"/>
              <a:buChar char="•"/>
            </a:pPr>
            <a:r>
              <a:rPr lang="en-AU" dirty="0"/>
              <a:t>Now, talk to your partner about some of the words you thought of and see if your partner agrees or has different ideas. Write your words down on post-it notes.</a:t>
            </a:r>
            <a:endParaRPr lang="en-US"/>
          </a:p>
          <a:p>
            <a:pPr marL="171450" indent="-171450">
              <a:buFont typeface="Arial,Sans-Serif"/>
              <a:buChar char="•"/>
            </a:pPr>
            <a:r>
              <a:rPr lang="en-AU" dirty="0"/>
              <a:t>Share your thoughts with the class and stick your post-it notes on to the message paper.</a:t>
            </a:r>
            <a:endParaRPr lang="en-US" dirty="0"/>
          </a:p>
          <a:p>
            <a:pPr marL="171450" indent="-171450">
              <a:buFont typeface="Arial,Sans-Serif"/>
              <a:buChar char="•"/>
            </a:pPr>
            <a:endParaRPr lang="en-AU" dirty="0"/>
          </a:p>
          <a:p>
            <a:r>
              <a:rPr lang="en-AU" dirty="0"/>
              <a:t>As a class, discuss some of the similarities and differences in the words.</a:t>
            </a:r>
            <a:endParaRPr lang="en-AU"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25</a:t>
            </a:fld>
            <a:endParaRPr lang="en-AU"/>
          </a:p>
        </p:txBody>
      </p:sp>
    </p:spTree>
    <p:extLst>
      <p:ext uri="{BB962C8B-B14F-4D97-AF65-F5344CB8AC3E}">
        <p14:creationId xmlns:p14="http://schemas.microsoft.com/office/powerpoint/2010/main" val="3331474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dirty="0"/>
              <a:t>Note: As Activity 3 is a more involved lesson, it can continue into Activity 4 if required.</a:t>
            </a:r>
            <a:endParaRPr lang="en-AU" dirty="0"/>
          </a:p>
          <a:p>
            <a:endParaRPr lang="en-AU" dirty="0"/>
          </a:p>
          <a:p>
            <a:pPr marL="171450" indent="-171450">
              <a:buFont typeface="Arial"/>
              <a:buChar char="•"/>
            </a:pPr>
            <a:r>
              <a:rPr lang="en-AU" dirty="0"/>
              <a:t>Explain the task. Students are going to work in groups to create a movement/dance piece in response to the song. You can create the movement piece in any way you wish but a suggested format would be:</a:t>
            </a:r>
            <a:endParaRPr lang="en-US" dirty="0">
              <a:cs typeface="Calibri" panose="020F0502020204030204"/>
            </a:endParaRPr>
          </a:p>
          <a:p>
            <a:pPr marL="628650" lvl="1" indent="-171450">
              <a:buFont typeface="Arial,Sans-Serif"/>
              <a:buChar char="•"/>
            </a:pPr>
            <a:r>
              <a:rPr lang="en-AU" dirty="0"/>
              <a:t>Break students into five groups and assign each group a verse of the song.</a:t>
            </a:r>
            <a:endParaRPr lang="en-US">
              <a:cs typeface="Calibri" panose="020F0502020204030204"/>
            </a:endParaRPr>
          </a:p>
          <a:p>
            <a:pPr marL="628650" lvl="1" indent="-171450">
              <a:buFont typeface="Arial,Sans-Serif"/>
              <a:buChar char="•"/>
            </a:pPr>
            <a:r>
              <a:rPr lang="en-AU" dirty="0"/>
              <a:t>Have each group work together to decide on ONE simple movement they feel symbolises the feelings and mood of their verse. This movement could be as simple as performers giving themselves a hug and hanging their heads or wiping away a tear. These movements can be abstract or literal.</a:t>
            </a:r>
            <a:endParaRPr lang="en-US">
              <a:cs typeface="Calibri" panose="020F0502020204030204"/>
            </a:endParaRPr>
          </a:p>
          <a:p>
            <a:pPr marL="628650" lvl="1" indent="-171450">
              <a:buFont typeface="Arial,Sans-Serif"/>
              <a:buChar char="•"/>
            </a:pPr>
            <a:r>
              <a:rPr lang="en-AU" dirty="0"/>
              <a:t>When each group has thought of and practised their movement, bring the groups back together and show their movements.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26</a:t>
            </a:fld>
            <a:endParaRPr lang="en-AU"/>
          </a:p>
        </p:txBody>
      </p:sp>
    </p:spTree>
    <p:extLst>
      <p:ext uri="{BB962C8B-B14F-4D97-AF65-F5344CB8AC3E}">
        <p14:creationId xmlns:p14="http://schemas.microsoft.com/office/powerpoint/2010/main" val="4195017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the class will perform their movements in canon (one after another). Clear a performance space in the classroom and arrange all the groups around it. Play the song and have Group 1 perform their movement, with Groups 2,3,4 and 5 following them in canon. You may have to encourage the groups to slow their movements down so the canon takes the whole verse. Then do the same with the movements of Groups 2–5 as their respective verse of the song plays.</a:t>
            </a:r>
          </a:p>
          <a:p>
            <a:endParaRPr lang="en-AU" dirty="0">
              <a:cs typeface="Calibri"/>
            </a:endParaRPr>
          </a:p>
          <a:p>
            <a:r>
              <a:rPr lang="en-AU" dirty="0"/>
              <a:t>Reflect with students about how the song and story made them feel during the performance.</a:t>
            </a:r>
            <a:endParaRPr lang="en-AU"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27</a:t>
            </a:fld>
            <a:endParaRPr lang="en-AU"/>
          </a:p>
        </p:txBody>
      </p:sp>
    </p:spTree>
    <p:extLst>
      <p:ext uri="{BB962C8B-B14F-4D97-AF65-F5344CB8AC3E}">
        <p14:creationId xmlns:p14="http://schemas.microsoft.com/office/powerpoint/2010/main" val="1784943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write and record a personal statement reflecting on what they have learnt and considering what else they wish to know.</a:t>
            </a:r>
            <a:endParaRPr lang="en-US" dirty="0">
              <a:cs typeface="Calibri" panose="020F0502020204030204"/>
            </a:endParaRPr>
          </a:p>
          <a:p>
            <a:endParaRPr lang="en-AU" dirty="0">
              <a:cs typeface="Calibri"/>
            </a:endParaRPr>
          </a:p>
          <a:p>
            <a:r>
              <a:rPr lang="en-AU" dirty="0"/>
              <a:t>Resources</a:t>
            </a:r>
            <a:endParaRPr lang="en-AU" dirty="0">
              <a:ea typeface="Calibri" panose="020F0502020204030204"/>
              <a:cs typeface="Calibri"/>
            </a:endParaRPr>
          </a:p>
          <a:p>
            <a:pPr marL="171450" indent="-171450">
              <a:buFont typeface="Arial"/>
              <a:buChar char="•"/>
            </a:pPr>
            <a:r>
              <a:rPr lang="en-AU" dirty="0"/>
              <a:t>Suggested book for this session: finish reading </a:t>
            </a:r>
            <a:r>
              <a:rPr lang="en-AU" i="1" dirty="0"/>
              <a:t>Stolen Girl</a:t>
            </a:r>
            <a:r>
              <a:rPr lang="en-AU" dirty="0"/>
              <a:t> by Trina Saffioti and Norma MacDonald or select another book from the classroom library (e.g. </a:t>
            </a:r>
            <a:r>
              <a:rPr lang="en-AU" i="1" dirty="0"/>
              <a:t>Sorry Day</a:t>
            </a:r>
            <a:r>
              <a:rPr lang="en-AU" dirty="0"/>
              <a:t> by Coral Vass and Dub Leffler).</a:t>
            </a:r>
            <a:endParaRPr lang="en-AU" dirty="0">
              <a:ea typeface="Calibri"/>
              <a:cs typeface="Calibri"/>
            </a:endParaRPr>
          </a:p>
          <a:p>
            <a:pPr marL="171450" indent="-171450">
              <a:buFont typeface="Arial"/>
              <a:buChar char="•"/>
            </a:pPr>
            <a:r>
              <a:rPr lang="en-AU" dirty="0"/>
              <a:t>For reference:</a:t>
            </a:r>
            <a:endParaRPr lang="en-AU" dirty="0">
              <a:cs typeface="Calibri"/>
            </a:endParaRPr>
          </a:p>
          <a:p>
            <a:pPr lvl="1" indent="-171450">
              <a:buFont typeface="Arial"/>
              <a:buChar char="•"/>
            </a:pPr>
            <a:r>
              <a:rPr lang="en-AU" dirty="0"/>
              <a:t>Class KWL chart (Appendix 1).</a:t>
            </a:r>
            <a:endParaRPr lang="en-AU" dirty="0">
              <a:ea typeface="Calibri" panose="020F0502020204030204"/>
              <a:cs typeface="Calibri" panose="020F0502020204030204"/>
            </a:endParaRPr>
          </a:p>
          <a:p>
            <a:pPr lvl="1" indent="-171450">
              <a:buFont typeface="Arial"/>
              <a:buChar char="•"/>
            </a:pPr>
            <a:r>
              <a:rPr lang="en-AU" dirty="0"/>
              <a:t>Group research A3 sheets.</a:t>
            </a:r>
            <a:endParaRPr lang="en-AU" dirty="0">
              <a:ea typeface="Calibri" panose="020F0502020204030204"/>
              <a:cs typeface="Calibri" panose="020F0502020204030204"/>
            </a:endParaRPr>
          </a:p>
          <a:p>
            <a:pPr lvl="1" indent="-171450">
              <a:buFont typeface="Arial"/>
              <a:buChar char="•"/>
            </a:pPr>
            <a:r>
              <a:rPr lang="en-AU" dirty="0"/>
              <a:t>Previously completed sheets with melody, lyrics and message post-it note ideas.</a:t>
            </a:r>
            <a:endParaRPr lang="en-AU" dirty="0">
              <a:cs typeface="Calibri" panose="020F0502020204030204"/>
            </a:endParaRPr>
          </a:p>
          <a:p>
            <a:pPr marL="171450" indent="-171450">
              <a:buFont typeface="Arial"/>
              <a:buChar char="•"/>
            </a:pPr>
            <a:r>
              <a:rPr lang="en-AU" dirty="0"/>
              <a:t>Personal statement of learning (Worksheet 3).</a:t>
            </a:r>
            <a:endParaRPr lang="en-AU" dirty="0">
              <a:cs typeface="Calibri" panose="020F0502020204030204"/>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28</a:t>
            </a:fld>
            <a:endParaRPr lang="en-AU"/>
          </a:p>
        </p:txBody>
      </p:sp>
    </p:spTree>
    <p:extLst>
      <p:ext uri="{BB962C8B-B14F-4D97-AF65-F5344CB8AC3E}">
        <p14:creationId xmlns:p14="http://schemas.microsoft.com/office/powerpoint/2010/main" val="3740671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Finish reading the book, stopping to explain or answer questions if necessary. </a:t>
            </a:r>
            <a:endParaRPr lang="en-US"/>
          </a:p>
          <a:p>
            <a:endParaRPr lang="en-AU" dirty="0"/>
          </a:p>
          <a:p>
            <a:r>
              <a:rPr lang="en-AU" dirty="0"/>
              <a:t>Once you have finished, discuss any key points. You might ask:</a:t>
            </a:r>
            <a:endParaRPr lang="en-US" dirty="0"/>
          </a:p>
          <a:p>
            <a:pPr marL="171450" indent="-171450">
              <a:buFont typeface="Arial"/>
              <a:buChar char="•"/>
            </a:pPr>
            <a:r>
              <a:rPr lang="en-AU" dirty="0"/>
              <a:t>What did you like about the story?</a:t>
            </a:r>
            <a:endParaRPr lang="en-US" dirty="0"/>
          </a:p>
          <a:p>
            <a:pPr marL="171450" indent="-171450">
              <a:buFont typeface="Arial"/>
              <a:buChar char="•"/>
            </a:pPr>
            <a:r>
              <a:rPr lang="en-AU" dirty="0"/>
              <a:t>What did you learn from the story?</a:t>
            </a:r>
            <a:endParaRPr lang="en-US" dirty="0"/>
          </a:p>
          <a:p>
            <a:pPr marL="171450" indent="-171450">
              <a:buFont typeface="Arial"/>
              <a:buChar char="•"/>
            </a:pPr>
            <a:r>
              <a:rPr lang="en-AU" dirty="0"/>
              <a:t>Are there any words in the story that are new to you?</a:t>
            </a:r>
            <a:endParaRPr lang="en-US" dirty="0"/>
          </a:p>
          <a:p>
            <a:pPr marL="171450" indent="-171450">
              <a:buFont typeface="Arial"/>
              <a:buChar char="•"/>
            </a:pPr>
            <a:r>
              <a:rPr lang="en-AU" dirty="0"/>
              <a:t>Use a sentence to describe how the book made you feel.</a:t>
            </a:r>
            <a:endParaRPr lang="en-US" dirty="0"/>
          </a:p>
          <a:p>
            <a:pPr marL="171450" indent="-171450">
              <a:buFont typeface="Arial"/>
              <a:buChar char="•"/>
            </a:pPr>
            <a:r>
              <a:rPr lang="en-AU" dirty="0"/>
              <a:t>How does the use of illustration help us feel something in the story?</a:t>
            </a:r>
            <a:endParaRPr lang="en-US"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29</a:t>
            </a:fld>
            <a:endParaRPr lang="en-AU"/>
          </a:p>
        </p:txBody>
      </p:sp>
    </p:spTree>
    <p:extLst>
      <p:ext uri="{BB962C8B-B14F-4D97-AF65-F5344CB8AC3E}">
        <p14:creationId xmlns:p14="http://schemas.microsoft.com/office/powerpoint/2010/main" val="848012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Important to remind students to speak up if they are feeling discomfort, and any safety and wellbeing measures your school has in place.</a:t>
            </a:r>
          </a:p>
        </p:txBody>
      </p:sp>
      <p:sp>
        <p:nvSpPr>
          <p:cNvPr id="4" name="Slide Number Placeholder 3"/>
          <p:cNvSpPr>
            <a:spLocks noGrp="1"/>
          </p:cNvSpPr>
          <p:nvPr>
            <p:ph type="sldNum" sz="quarter" idx="5"/>
          </p:nvPr>
        </p:nvSpPr>
        <p:spPr/>
        <p:txBody>
          <a:bodyPr/>
          <a:lstStyle/>
          <a:p>
            <a:fld id="{3FB9F427-FC02-4E29-B27A-E11F9C680BCA}" type="slidenum">
              <a:rPr lang="en-AU" smtClean="0"/>
              <a:t>3</a:t>
            </a:fld>
            <a:endParaRPr lang="en-AU"/>
          </a:p>
        </p:txBody>
      </p:sp>
    </p:spTree>
    <p:extLst>
      <p:ext uri="{BB962C8B-B14F-4D97-AF65-F5344CB8AC3E}">
        <p14:creationId xmlns:p14="http://schemas.microsoft.com/office/powerpoint/2010/main" val="54422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dirty="0"/>
              <a:t>OPTIONAL: If Stolen Girl book has been finished.</a:t>
            </a:r>
            <a:endParaRPr lang="en-US" dirty="0"/>
          </a:p>
          <a:p>
            <a:endParaRPr lang="en-AU" dirty="0"/>
          </a:p>
          <a:p>
            <a:r>
              <a:rPr lang="en-AU" dirty="0"/>
              <a:t>Read the book, stopping to explain or answer questions if necessary. </a:t>
            </a:r>
            <a:endParaRPr lang="en-US" dirty="0"/>
          </a:p>
          <a:p>
            <a:endParaRPr lang="en-AU" dirty="0"/>
          </a:p>
          <a:p>
            <a:r>
              <a:rPr lang="en-AU" dirty="0"/>
              <a:t>Once you have finished, discuss any key points. You might ask:</a:t>
            </a:r>
            <a:endParaRPr lang="en-US" dirty="0"/>
          </a:p>
          <a:p>
            <a:pPr marL="171450" indent="-171450">
              <a:buFont typeface="Arial"/>
              <a:buChar char="•"/>
            </a:pPr>
            <a:r>
              <a:rPr lang="en-AU" dirty="0"/>
              <a:t>What did you like about the story?</a:t>
            </a:r>
            <a:endParaRPr lang="en-US" dirty="0"/>
          </a:p>
          <a:p>
            <a:pPr marL="171450" indent="-171450">
              <a:buFont typeface="Arial"/>
              <a:buChar char="•"/>
            </a:pPr>
            <a:r>
              <a:rPr lang="en-AU" dirty="0"/>
              <a:t>What did you learn from the story?</a:t>
            </a:r>
            <a:endParaRPr lang="en-US" dirty="0"/>
          </a:p>
          <a:p>
            <a:pPr marL="171450" indent="-171450">
              <a:buFont typeface="Arial"/>
              <a:buChar char="•"/>
            </a:pPr>
            <a:r>
              <a:rPr lang="en-AU" dirty="0"/>
              <a:t>Are there any words in the story that are new to you?</a:t>
            </a:r>
            <a:endParaRPr lang="en-US" dirty="0"/>
          </a:p>
          <a:p>
            <a:pPr marL="171450" indent="-171450">
              <a:buFont typeface="Arial"/>
              <a:buChar char="•"/>
            </a:pPr>
            <a:r>
              <a:rPr lang="en-AU" dirty="0"/>
              <a:t>Use a sentence to describe how the book made you feel.</a:t>
            </a:r>
            <a:endParaRPr lang="en-US" dirty="0"/>
          </a:p>
          <a:p>
            <a:pPr marL="171450" indent="-171450">
              <a:buFont typeface="Arial"/>
              <a:buChar char="•"/>
            </a:pPr>
            <a:r>
              <a:rPr lang="en-AU" dirty="0"/>
              <a:t>How does the use of illustration help us feel something in the story?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30</a:t>
            </a:fld>
            <a:endParaRPr lang="en-AU"/>
          </a:p>
        </p:txBody>
      </p:sp>
    </p:spTree>
    <p:extLst>
      <p:ext uri="{BB962C8B-B14F-4D97-AF65-F5344CB8AC3E}">
        <p14:creationId xmlns:p14="http://schemas.microsoft.com/office/powerpoint/2010/main" val="2597987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AU" dirty="0"/>
              <a:t>Introduce students to the task: they are going to reflect on what they have been learning by writing a Personal Learning Statement. They will be given some sentence starters and they need to write their own statement and then record it. </a:t>
            </a:r>
            <a:endParaRPr lang="en-US" dirty="0"/>
          </a:p>
          <a:p>
            <a:pPr marL="171450" indent="-171450">
              <a:buFont typeface="Arial,Sans-Serif"/>
              <a:buChar char="•"/>
            </a:pPr>
            <a:r>
              <a:rPr lang="en-AU" dirty="0"/>
              <a:t>Distribute Personal Statement of Learning for students (Worksheet 3). Assist students with writing and editing their personal statements.</a:t>
            </a:r>
            <a:endParaRPr lang="en-US" dirty="0"/>
          </a:p>
          <a:p>
            <a:pPr marL="171450" indent="-171450">
              <a:buFont typeface="Arial,Sans-Serif"/>
              <a:buChar char="•"/>
            </a:pPr>
            <a:r>
              <a:rPr lang="en-AU" dirty="0"/>
              <a:t>Students should write a good copy of their personal learning statements.</a:t>
            </a:r>
            <a:endParaRPr lang="en-US" dirty="0"/>
          </a:p>
          <a:p>
            <a:pPr marL="171450" indent="-171450">
              <a:buFont typeface="Arial"/>
              <a:buChar char="•"/>
            </a:pPr>
            <a:r>
              <a:rPr lang="en-AU" dirty="0"/>
              <a:t>If you have the resources, students can work in pairs to record each other reading their personal statements or you can record them individually.</a:t>
            </a:r>
            <a:endParaRPr lang="en-US" dirty="0"/>
          </a:p>
          <a:p>
            <a:pPr marL="171450" indent="-171450">
              <a:buFont typeface="Arial"/>
              <a:buChar char="•"/>
            </a:pPr>
            <a:endParaRPr lang="en-AU" dirty="0"/>
          </a:p>
          <a:p>
            <a:endParaRPr lang="en-AU" dirty="0">
              <a:cs typeface="Calibri"/>
            </a:endParaRPr>
          </a:p>
          <a:p>
            <a:pPr marL="171450" indent="-171450">
              <a:buFont typeface="Arial,Sans-Serif"/>
              <a:buChar char="•"/>
            </a:pPr>
            <a:r>
              <a:rPr lang="en-AU" dirty="0"/>
              <a:t>Teachers/classes will then create a video presentation that will include their class movement piece from the last activity. This video presentation will be distributed to their families via the school sharing platform and could also be shown during school assembly.</a:t>
            </a:r>
            <a:endParaRPr lang="en-US" dirty="0">
              <a:cs typeface="Calibri" panose="020F0502020204030204"/>
            </a:endParaRPr>
          </a:p>
          <a:p>
            <a:pPr marL="171450" indent="-171450">
              <a:buFont typeface="Arial,Sans-Serif"/>
              <a:buChar char="•"/>
            </a:pPr>
            <a:endParaRPr lang="en-AU"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31</a:t>
            </a:fld>
            <a:endParaRPr lang="en-AU"/>
          </a:p>
        </p:txBody>
      </p:sp>
    </p:spTree>
    <p:extLst>
      <p:ext uri="{BB962C8B-B14F-4D97-AF65-F5344CB8AC3E}">
        <p14:creationId xmlns:p14="http://schemas.microsoft.com/office/powerpoint/2010/main" val="29369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Conclusion: </a:t>
            </a:r>
            <a:endParaRPr lang="en-US"/>
          </a:p>
          <a:p>
            <a:r>
              <a:rPr lang="en-AU" dirty="0"/>
              <a:t>Organise a viewing of all the learning statements and the video of the movement piece for the class and other members of the school community.</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32</a:t>
            </a:fld>
            <a:endParaRPr lang="en-AU"/>
          </a:p>
        </p:txBody>
      </p:sp>
    </p:spTree>
    <p:extLst>
      <p:ext uri="{BB962C8B-B14F-4D97-AF65-F5344CB8AC3E}">
        <p14:creationId xmlns:p14="http://schemas.microsoft.com/office/powerpoint/2010/main" val="4054117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a:t>
            </a:r>
          </a:p>
          <a:p>
            <a:pPr marL="171450" indent="-171450">
              <a:buFont typeface="Arial,Sans-Serif"/>
              <a:buChar char="•"/>
            </a:pPr>
            <a:r>
              <a:rPr lang="en-US"/>
              <a:t>Sharing your outcomes and experience with The Healing Foundation at </a:t>
            </a:r>
            <a:r>
              <a:rPr lang="en-US" dirty="0">
                <a:hlinkClick r:id="rId3"/>
              </a:rPr>
              <a:t>resources@healingfoundation.org.au</a:t>
            </a:r>
            <a:endParaRPr lang="en-US"/>
          </a:p>
          <a:p>
            <a:pPr marL="171450" indent="-171450">
              <a:buFont typeface="Arial,Sans-Serif"/>
              <a:buChar char="•"/>
            </a:pPr>
            <a:r>
              <a:rPr lang="en-US"/>
              <a:t>Sharing the resource and how you used it amongst your networks.</a:t>
            </a:r>
          </a:p>
          <a:p>
            <a:pPr marL="171450" indent="-171450">
              <a:buFont typeface="Arial,Sans-Serif"/>
              <a:buChar char="•"/>
            </a:pPr>
            <a:r>
              <a:rPr lang="en-US"/>
              <a:t>Sharing your students’ learning journey and tag The Healing Foundation on Instagram @healingourway and on Facebook as ‘Healing Foundation’.</a:t>
            </a:r>
          </a:p>
        </p:txBody>
      </p:sp>
      <p:sp>
        <p:nvSpPr>
          <p:cNvPr id="4" name="Slide Number Placeholder 3"/>
          <p:cNvSpPr>
            <a:spLocks noGrp="1"/>
          </p:cNvSpPr>
          <p:nvPr>
            <p:ph type="sldNum" sz="quarter" idx="5"/>
          </p:nvPr>
        </p:nvSpPr>
        <p:spPr/>
        <p:txBody>
          <a:bodyPr/>
          <a:lstStyle/>
          <a:p>
            <a:fld id="{3FB9F427-FC02-4E29-B27A-E11F9C680BCA}" type="slidenum">
              <a:rPr lang="en-AU" smtClean="0"/>
              <a:t>33</a:t>
            </a:fld>
            <a:endParaRPr lang="en-AU"/>
          </a:p>
        </p:txBody>
      </p:sp>
    </p:spTree>
    <p:extLst>
      <p:ext uri="{BB962C8B-B14F-4D97-AF65-F5344CB8AC3E}">
        <p14:creationId xmlns:p14="http://schemas.microsoft.com/office/powerpoint/2010/main" val="841438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Important to remind students to speak up if they are feeling discomfort, and any safety and wellbeing measures your school has in place.</a:t>
            </a:r>
          </a:p>
          <a:p>
            <a:endParaRPr lang="en-US" dirty="0">
              <a:cs typeface="Calibri"/>
            </a:endParaRPr>
          </a:p>
          <a:p>
            <a:r>
              <a:rPr lang="en-US" dirty="0"/>
              <a:t>This is also a good place to ask the cultural safety questions from the educator's guide so you can co-construct a culturally safe space with your students.</a:t>
            </a:r>
          </a:p>
        </p:txBody>
      </p:sp>
      <p:sp>
        <p:nvSpPr>
          <p:cNvPr id="4" name="Slide Number Placeholder 3"/>
          <p:cNvSpPr>
            <a:spLocks noGrp="1"/>
          </p:cNvSpPr>
          <p:nvPr>
            <p:ph type="sldNum" sz="quarter" idx="5"/>
          </p:nvPr>
        </p:nvSpPr>
        <p:spPr/>
        <p:txBody>
          <a:bodyPr/>
          <a:lstStyle/>
          <a:p>
            <a:fld id="{3FB9F427-FC02-4E29-B27A-E11F9C680BCA}" type="slidenum">
              <a:rPr lang="en-AU" smtClean="0"/>
              <a:t>4</a:t>
            </a:fld>
            <a:endParaRPr lang="en-AU"/>
          </a:p>
        </p:txBody>
      </p:sp>
    </p:spTree>
    <p:extLst>
      <p:ext uri="{BB962C8B-B14F-4D97-AF65-F5344CB8AC3E}">
        <p14:creationId xmlns:p14="http://schemas.microsoft.com/office/powerpoint/2010/main" val="3625743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5</a:t>
            </a:fld>
            <a:endParaRPr lang="en-AU"/>
          </a:p>
        </p:txBody>
      </p:sp>
    </p:spTree>
    <p:extLst>
      <p:ext uri="{BB962C8B-B14F-4D97-AF65-F5344CB8AC3E}">
        <p14:creationId xmlns:p14="http://schemas.microsoft.com/office/powerpoint/2010/main" val="1722087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OPTIONAL SLIDE</a:t>
            </a:r>
            <a:endParaRPr lang="en-US">
              <a:solidFill>
                <a:srgbClr val="8F439A"/>
              </a:solidFill>
              <a:latin typeface="Glober Bold"/>
            </a:endParaRPr>
          </a:p>
          <a:p>
            <a:r>
              <a:rPr lang="en-US" dirty="0"/>
              <a:t>Update week to timeframe for these teaching activities in consideration of class schedule and activity time. </a:t>
            </a:r>
            <a:endParaRPr lang="en-US" dirty="0">
              <a:solidFill>
                <a:srgbClr val="8F439A"/>
              </a:solidFill>
              <a:latin typeface="Glober Bold"/>
            </a:endParaRPr>
          </a:p>
          <a:p>
            <a:pPr marL="285750" indent="-285750">
              <a:buFont typeface="Arial"/>
              <a:buChar char="•"/>
            </a:pPr>
            <a:endParaRPr lang="en-US">
              <a:solidFill>
                <a:srgbClr val="8F439A"/>
              </a:solidFill>
              <a:latin typeface="Glober Bold"/>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6</a:t>
            </a:fld>
            <a:endParaRPr lang="en-AU"/>
          </a:p>
        </p:txBody>
      </p:sp>
    </p:spTree>
    <p:extLst>
      <p:ext uri="{BB962C8B-B14F-4D97-AF65-F5344CB8AC3E}">
        <p14:creationId xmlns:p14="http://schemas.microsoft.com/office/powerpoint/2010/main" val="4122618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Teacher leads students in a guided reading session. Students write a ‘What happens next?’ narrative. Teacher also introduces the KWL chart that will be used throughout the unit.</a:t>
            </a:r>
            <a:endParaRPr lang="en-US" dirty="0"/>
          </a:p>
          <a:p>
            <a:endParaRPr lang="en-AU" b="1" dirty="0">
              <a:cs typeface="Calibri"/>
            </a:endParaRPr>
          </a:p>
          <a:p>
            <a:r>
              <a:rPr lang="en-AU" b="1" dirty="0"/>
              <a:t>Introduction:</a:t>
            </a:r>
            <a:endParaRPr lang="en-US" dirty="0">
              <a:cs typeface="Calibri"/>
            </a:endParaRPr>
          </a:p>
          <a:p>
            <a:r>
              <a:rPr lang="en-AU" i="1" dirty="0"/>
              <a:t>Before you were born, the governments in Australia created laws that said that many Aboriginal children should be taken from their homes and families to live in other places. Taking these children away from their homes and families caused a lot of pain and sadness that still exists today. The children who were taken are called the Stolen Generations. In 2008, the then Prime Minister of Australia, Kevin Rudd, made an important speech in which he apologised on behalf of the Australian Government and said sorry for the pain that had been caused by removing children from their families. Today we are going to read a book about that day in Australian history.</a:t>
            </a:r>
          </a:p>
          <a:p>
            <a:endParaRPr lang="en-AU" i="1" dirty="0">
              <a:cs typeface="Calibri"/>
            </a:endParaRPr>
          </a:p>
          <a:p>
            <a:r>
              <a:rPr lang="en-AU" dirty="0">
                <a:cs typeface="Calibri"/>
              </a:rPr>
              <a:t>Introduce today's activity.</a:t>
            </a:r>
            <a:r>
              <a:rPr lang="en-AU" dirty="0"/>
              <a:t> This is a good point to explain appropriate terms we will be using during this unit.</a:t>
            </a:r>
            <a:endParaRPr lang="en-AU" i="1"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7</a:t>
            </a:fld>
            <a:endParaRPr lang="en-AU"/>
          </a:p>
        </p:txBody>
      </p:sp>
    </p:spTree>
    <p:extLst>
      <p:ext uri="{BB962C8B-B14F-4D97-AF65-F5344CB8AC3E}">
        <p14:creationId xmlns:p14="http://schemas.microsoft.com/office/powerpoint/2010/main" val="134654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Introduce the KWL chart and tell students that we are going to start to fill out the K column with what they already know about Aboriginal and Torres Strait Islander history and the Stolen Generations. This activity can also allow teachers to gauge any misinformation students may have about Aboriginal cultures or histories.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8</a:t>
            </a:fld>
            <a:endParaRPr lang="en-AU"/>
          </a:p>
        </p:txBody>
      </p:sp>
    </p:spTree>
    <p:extLst>
      <p:ext uri="{BB962C8B-B14F-4D97-AF65-F5344CB8AC3E}">
        <p14:creationId xmlns:p14="http://schemas.microsoft.com/office/powerpoint/2010/main" val="3368765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Read the beginning of the book, stopping to explain or answer questions if necessary. Stop reading at a crucial or climactic point in the story.</a:t>
            </a:r>
            <a:endParaRPr lang="en-US" dirty="0"/>
          </a:p>
          <a:p>
            <a:endParaRPr lang="en-AU" dirty="0"/>
          </a:p>
          <a:p>
            <a:r>
              <a:rPr lang="en-AU"/>
              <a:t>Once you have finished, discuss any key points. You might ask:</a:t>
            </a:r>
            <a:endParaRPr lang="en-US"/>
          </a:p>
          <a:p>
            <a:pPr marL="171450" indent="-171450">
              <a:buFont typeface="Arial"/>
              <a:buChar char="•"/>
            </a:pPr>
            <a:r>
              <a:rPr lang="en-AU" dirty="0"/>
              <a:t>What did you like about the story?</a:t>
            </a:r>
            <a:endParaRPr lang="en-US" dirty="0"/>
          </a:p>
          <a:p>
            <a:pPr marL="171450" indent="-171450">
              <a:buFont typeface="Arial"/>
              <a:buChar char="•"/>
            </a:pPr>
            <a:r>
              <a:rPr lang="en-AU" dirty="0"/>
              <a:t>What did you learn from the story?</a:t>
            </a:r>
            <a:endParaRPr lang="en-US" dirty="0"/>
          </a:p>
          <a:p>
            <a:pPr marL="171450" indent="-171450">
              <a:buFont typeface="Arial"/>
              <a:buChar char="•"/>
            </a:pPr>
            <a:r>
              <a:rPr lang="en-AU"/>
              <a:t>Are there any words in the story that are new to you?</a:t>
            </a:r>
            <a:endParaRPr lang="en-US"/>
          </a:p>
          <a:p>
            <a:pPr marL="171450" indent="-171450">
              <a:buFont typeface="Arial"/>
              <a:buChar char="•"/>
            </a:pPr>
            <a:r>
              <a:rPr lang="en-AU"/>
              <a:t>Use a sentence to describe how the book made you feel.</a:t>
            </a:r>
            <a:endParaRPr lang="en-US"/>
          </a:p>
          <a:p>
            <a:pPr marL="171450" indent="-171450">
              <a:buFont typeface="Arial"/>
              <a:buChar char="•"/>
            </a:pPr>
            <a:r>
              <a:rPr lang="en-AU" dirty="0"/>
              <a:t>How does the use of illustration help us feel something in the story?</a:t>
            </a:r>
            <a:endParaRPr lang="en-US" dirty="0">
              <a:cs typeface="Calibri"/>
            </a:endParaRPr>
          </a:p>
        </p:txBody>
      </p:sp>
      <p:sp>
        <p:nvSpPr>
          <p:cNvPr id="4" name="Slide Number Placeholder 3"/>
          <p:cNvSpPr>
            <a:spLocks noGrp="1"/>
          </p:cNvSpPr>
          <p:nvPr>
            <p:ph type="sldNum" sz="quarter" idx="5"/>
          </p:nvPr>
        </p:nvSpPr>
        <p:spPr/>
        <p:txBody>
          <a:bodyPr/>
          <a:lstStyle/>
          <a:p>
            <a:fld id="{3FB9F427-FC02-4E29-B27A-E11F9C680BCA}" type="slidenum">
              <a:rPr lang="en-AU" smtClean="0"/>
              <a:t>9</a:t>
            </a:fld>
            <a:endParaRPr lang="en-AU"/>
          </a:p>
        </p:txBody>
      </p:sp>
    </p:spTree>
    <p:extLst>
      <p:ext uri="{BB962C8B-B14F-4D97-AF65-F5344CB8AC3E}">
        <p14:creationId xmlns:p14="http://schemas.microsoft.com/office/powerpoint/2010/main" val="608000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AU" dirty="0"/>
          </a:p>
        </p:txBody>
      </p:sp>
      <p:sp>
        <p:nvSpPr>
          <p:cNvPr id="4" name="Date Placeholder 3"/>
          <p:cNvSpPr>
            <a:spLocks noGrp="1"/>
          </p:cNvSpPr>
          <p:nvPr>
            <p:ph type="dt" sz="half" idx="10"/>
          </p:nvPr>
        </p:nvSpPr>
        <p:spPr/>
        <p:txBody>
          <a:bodyPr/>
          <a:lstStyle/>
          <a:p>
            <a:fld id="{08D611F3-6954-4309-BF39-732E0E965FBC}" type="datetimeFigureOut">
              <a:rPr lang="en-AU" smtClean="0"/>
              <a:t>28/09/2023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1918792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611F3-6954-4309-BF39-732E0E965FBC}" type="datetimeFigureOut">
              <a:rPr lang="en-AU" smtClean="0"/>
              <a:t>28/09/2023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1736707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611F3-6954-4309-BF39-732E0E965FBC}" type="datetimeFigureOut">
              <a:rPr lang="en-AU" smtClean="0"/>
              <a:t>28/09/2023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3058874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8D611F3-6954-4309-BF39-732E0E965FBC}" type="datetimeFigureOut">
              <a:rPr lang="en-AU" smtClean="0"/>
              <a:t>28/09/2023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570288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8D611F3-6954-4309-BF39-732E0E965FBC}" type="datetimeFigureOut">
              <a:rPr lang="en-AU" smtClean="0"/>
              <a:t>28/09/2023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98862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08D611F3-6954-4309-BF39-732E0E965FBC}" type="datetimeFigureOut">
              <a:rPr lang="en-AU" smtClean="0"/>
              <a:t>28/09/2023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1918792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8D611F3-6954-4309-BF39-732E0E965FBC}" type="datetimeFigureOut">
              <a:rPr lang="en-AU" smtClean="0"/>
              <a:t>28/09/2023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485928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D611F3-6954-4309-BF39-732E0E965FBC}" type="datetimeFigureOut">
              <a:rPr lang="en-AU" smtClean="0"/>
              <a:t>28/09/2023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3362532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08D611F3-6954-4309-BF39-732E0E965FBC}" type="datetimeFigureOut">
              <a:rPr lang="en-AU" smtClean="0"/>
              <a:t>28/09/2023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2867316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08D611F3-6954-4309-BF39-732E0E965FBC}" type="datetimeFigureOut">
              <a:rPr lang="en-AU" smtClean="0"/>
              <a:t>28/09/2023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3393336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08D611F3-6954-4309-BF39-732E0E965FBC}" type="datetimeFigureOut">
              <a:rPr lang="en-AU" smtClean="0"/>
              <a:t>28/09/2023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248605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2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611F3-6954-4309-BF39-732E0E965FBC}" type="datetimeFigureOut">
              <a:rPr lang="en-AU" smtClean="0"/>
              <a:t>28/09/2023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373678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611F3-6954-4309-BF39-732E0E965FBC}" type="datetimeFigureOut">
              <a:rPr lang="en-AU" smtClean="0"/>
              <a:t>28/09/2023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1736707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D611F3-6954-4309-BF39-732E0E965FBC}" type="datetimeFigureOut">
              <a:rPr lang="en-AU" smtClean="0"/>
              <a:t>28/09/2023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3058874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8D611F3-6954-4309-BF39-732E0E965FBC}" type="datetimeFigureOut">
              <a:rPr lang="en-AU" smtClean="0"/>
              <a:t>28/09/2023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570288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8D611F3-6954-4309-BF39-732E0E965FBC}" type="datetimeFigureOut">
              <a:rPr lang="en-AU" smtClean="0"/>
              <a:t>28/09/2023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9886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39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8D611F3-6954-4309-BF39-732E0E965FBC}" type="datetimeFigureOut">
              <a:rPr lang="en-AU" smtClean="0"/>
              <a:t>28/09/2023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48592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D611F3-6954-4309-BF39-732E0E965FBC}" type="datetimeFigureOut">
              <a:rPr lang="en-AU" smtClean="0"/>
              <a:t>28/09/2023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336253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08D611F3-6954-4309-BF39-732E0E965FBC}" type="datetimeFigureOut">
              <a:rPr lang="en-AU" smtClean="0"/>
              <a:t>28/09/2023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286731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08D611F3-6954-4309-BF39-732E0E965FBC}" type="datetimeFigureOut">
              <a:rPr lang="en-AU" smtClean="0"/>
              <a:t>28/09/2023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339333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08D611F3-6954-4309-BF39-732E0E965FBC}" type="datetimeFigureOut">
              <a:rPr lang="en-AU" smtClean="0"/>
              <a:t>28/09/2023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248605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611F3-6954-4309-BF39-732E0E965FBC}" type="datetimeFigureOut">
              <a:rPr lang="en-AU" smtClean="0"/>
              <a:t>28/09/2023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81CB900-C217-4833-9EF1-7E1D869035BB}" type="slidenum">
              <a:rPr lang="en-AU" smtClean="0"/>
              <a:t>‹#›</a:t>
            </a:fld>
            <a:endParaRPr lang="en-AU"/>
          </a:p>
        </p:txBody>
      </p:sp>
    </p:spTree>
    <p:extLst>
      <p:ext uri="{BB962C8B-B14F-4D97-AF65-F5344CB8AC3E}">
        <p14:creationId xmlns:p14="http://schemas.microsoft.com/office/powerpoint/2010/main" val="373678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611F3-6954-4309-BF39-732E0E965FBC}" type="datetimeFigureOut">
              <a:rPr lang="en-AU" smtClean="0"/>
              <a:t>28/09/2023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CB900-C217-4833-9EF1-7E1D869035BB}" type="slidenum">
              <a:rPr lang="en-AU" smtClean="0"/>
              <a:t>‹#›</a:t>
            </a:fld>
            <a:endParaRPr lang="en-AU"/>
          </a:p>
        </p:txBody>
      </p:sp>
    </p:spTree>
    <p:extLst>
      <p:ext uri="{BB962C8B-B14F-4D97-AF65-F5344CB8AC3E}">
        <p14:creationId xmlns:p14="http://schemas.microsoft.com/office/powerpoint/2010/main" val="6057748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611F3-6954-4309-BF39-732E0E965FBC}" type="datetimeFigureOut">
              <a:rPr lang="en-AU" smtClean="0"/>
              <a:t>28/09/2023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CB900-C217-4833-9EF1-7E1D869035BB}" type="slidenum">
              <a:rPr lang="en-AU" smtClean="0"/>
              <a:t>‹#›</a:t>
            </a:fld>
            <a:endParaRPr lang="en-AU"/>
          </a:p>
        </p:txBody>
      </p:sp>
    </p:spTree>
    <p:extLst>
      <p:ext uri="{BB962C8B-B14F-4D97-AF65-F5344CB8AC3E}">
        <p14:creationId xmlns:p14="http://schemas.microsoft.com/office/powerpoint/2010/main" val="60577486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zDN7R6qRpUg?feature=oembed" TargetMode="Externa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R3FPc72ntY0?feature=oembed" TargetMode="Externa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4D8F16D-7E15-29DF-40AB-9AD496CB558C}"/>
              </a:ext>
            </a:extLst>
          </p:cNvPr>
          <p:cNvSpPr txBox="1"/>
          <p:nvPr/>
        </p:nvSpPr>
        <p:spPr>
          <a:xfrm>
            <a:off x="356936" y="4367993"/>
            <a:ext cx="11478127" cy="646331"/>
          </a:xfrm>
          <a:prstGeom prst="rect">
            <a:avLst/>
          </a:prstGeom>
          <a:noFill/>
        </p:spPr>
        <p:txBody>
          <a:bodyPr wrap="square" lIns="91440" tIns="45720" rIns="91440" bIns="45720" rtlCol="0" anchor="t">
            <a:spAutoFit/>
          </a:bodyPr>
          <a:lstStyle/>
          <a:p>
            <a:pPr algn="ctr"/>
            <a:r>
              <a:rPr lang="en-AU" sz="3600" b="1" dirty="0">
                <a:solidFill>
                  <a:schemeClr val="bg1"/>
                </a:solidFill>
              </a:rPr>
              <a:t>Year 3</a:t>
            </a:r>
            <a:endParaRPr lang="en-US" dirty="0">
              <a:solidFill>
                <a:schemeClr val="bg1"/>
              </a:solidFill>
            </a:endParaRPr>
          </a:p>
        </p:txBody>
      </p:sp>
    </p:spTree>
    <p:extLst>
      <p:ext uri="{BB962C8B-B14F-4D97-AF65-F5344CB8AC3E}">
        <p14:creationId xmlns:p14="http://schemas.microsoft.com/office/powerpoint/2010/main" val="243803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60D20-5856-FBC0-1AB4-275AF850CE1A}"/>
              </a:ext>
            </a:extLst>
          </p:cNvPr>
          <p:cNvSpPr txBox="1">
            <a:spLocks/>
          </p:cNvSpPr>
          <p:nvPr/>
        </p:nvSpPr>
        <p:spPr>
          <a:xfrm>
            <a:off x="793726" y="944699"/>
            <a:ext cx="10515600" cy="648878"/>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bg1"/>
                </a:solidFill>
                <a:latin typeface="Calibri"/>
                <a:ea typeface="+mj-lt"/>
                <a:cs typeface="+mj-lt"/>
              </a:rPr>
              <a:t>‘What happens next?’ writing activity</a:t>
            </a:r>
          </a:p>
        </p:txBody>
      </p:sp>
      <p:pic>
        <p:nvPicPr>
          <p:cNvPr id="4" name="Picture 3" descr="A child standing in water&#10;&#10;Description automatically generated">
            <a:extLst>
              <a:ext uri="{FF2B5EF4-FFF2-40B4-BE49-F238E27FC236}">
                <a16:creationId xmlns:a16="http://schemas.microsoft.com/office/drawing/2014/main" id="{5AF373FF-938E-38EB-A2D5-AE23E76B2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737" y="2232394"/>
            <a:ext cx="3059211" cy="3680126"/>
          </a:xfrm>
          <a:prstGeom prst="rect">
            <a:avLst/>
          </a:prstGeom>
        </p:spPr>
      </p:pic>
      <p:sp>
        <p:nvSpPr>
          <p:cNvPr id="6" name="Content Placeholder 2">
            <a:extLst>
              <a:ext uri="{FF2B5EF4-FFF2-40B4-BE49-F238E27FC236}">
                <a16:creationId xmlns:a16="http://schemas.microsoft.com/office/drawing/2014/main" id="{45A924B3-8526-0EBA-D85A-032BE0E37656}"/>
              </a:ext>
            </a:extLst>
          </p:cNvPr>
          <p:cNvSpPr txBox="1">
            <a:spLocks/>
          </p:cNvSpPr>
          <p:nvPr/>
        </p:nvSpPr>
        <p:spPr>
          <a:xfrm>
            <a:off x="4386286" y="2715208"/>
            <a:ext cx="7057392" cy="2909582"/>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3000" dirty="0">
                <a:solidFill>
                  <a:schemeClr val="bg1"/>
                </a:solidFill>
              </a:rPr>
              <a:t>What happens next...</a:t>
            </a:r>
          </a:p>
          <a:p>
            <a:endParaRPr lang="en-US" dirty="0">
              <a:solidFill>
                <a:schemeClr val="bg1"/>
              </a:solidFill>
              <a:cs typeface="Calibri"/>
            </a:endParaRPr>
          </a:p>
          <a:p>
            <a:r>
              <a:rPr lang="en-US" sz="2400" b="1" dirty="0">
                <a:solidFill>
                  <a:schemeClr val="bg1"/>
                </a:solidFill>
                <a:cs typeface="Calibri"/>
              </a:rPr>
              <a:t>Worksheet 1</a:t>
            </a:r>
          </a:p>
          <a:p>
            <a:endParaRPr lang="en-US" sz="2400" b="1" dirty="0">
              <a:solidFill>
                <a:schemeClr val="bg1"/>
              </a:solidFill>
              <a:cs typeface="Calibri"/>
            </a:endParaRPr>
          </a:p>
          <a:p>
            <a:pPr marL="342900" indent="-342900">
              <a:buAutoNum type="arabicPeriod"/>
            </a:pPr>
            <a:r>
              <a:rPr lang="en-US" sz="2400" b="1" dirty="0">
                <a:solidFill>
                  <a:schemeClr val="bg1"/>
                </a:solidFill>
                <a:cs typeface="Calibri"/>
              </a:rPr>
              <a:t>Write</a:t>
            </a:r>
            <a:r>
              <a:rPr lang="en-US" sz="2400" dirty="0">
                <a:solidFill>
                  <a:schemeClr val="bg1"/>
                </a:solidFill>
                <a:cs typeface="Calibri"/>
              </a:rPr>
              <a:t> what you think will happen next in the story</a:t>
            </a:r>
          </a:p>
          <a:p>
            <a:pPr marL="342900" indent="-342900">
              <a:buAutoNum type="arabicPeriod"/>
            </a:pPr>
            <a:r>
              <a:rPr lang="en-US" sz="2400" b="1" dirty="0">
                <a:solidFill>
                  <a:schemeClr val="bg1"/>
                </a:solidFill>
                <a:cs typeface="Calibri"/>
              </a:rPr>
              <a:t>Draw </a:t>
            </a:r>
            <a:r>
              <a:rPr lang="en-US" sz="2400" dirty="0">
                <a:solidFill>
                  <a:schemeClr val="bg1"/>
                </a:solidFill>
                <a:cs typeface="Calibri"/>
              </a:rPr>
              <a:t>illustrations for your story addition</a:t>
            </a:r>
          </a:p>
        </p:txBody>
      </p:sp>
    </p:spTree>
    <p:extLst>
      <p:ext uri="{BB962C8B-B14F-4D97-AF65-F5344CB8AC3E}">
        <p14:creationId xmlns:p14="http://schemas.microsoft.com/office/powerpoint/2010/main" val="331005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D481EEA6-7D95-9CC8-6F6D-EE5810439F13}"/>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967898" y="-320906"/>
            <a:ext cx="8256204" cy="8256204"/>
          </a:xfrm>
          <a:prstGeom prst="rect">
            <a:avLst/>
          </a:prstGeom>
        </p:spPr>
      </p:pic>
      <p:sp>
        <p:nvSpPr>
          <p:cNvPr id="3" name="Title 1">
            <a:extLst>
              <a:ext uri="{FF2B5EF4-FFF2-40B4-BE49-F238E27FC236}">
                <a16:creationId xmlns:a16="http://schemas.microsoft.com/office/drawing/2014/main" id="{E2B6C3D7-047D-1570-7A6B-D8C0963D3F4E}"/>
              </a:ext>
            </a:extLst>
          </p:cNvPr>
          <p:cNvSpPr txBox="1">
            <a:spLocks/>
          </p:cNvSpPr>
          <p:nvPr/>
        </p:nvSpPr>
        <p:spPr>
          <a:xfrm>
            <a:off x="934299" y="2304193"/>
            <a:ext cx="10515600" cy="2172877"/>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0" b="1" dirty="0">
                <a:solidFill>
                  <a:schemeClr val="bg1"/>
                </a:solidFill>
                <a:latin typeface="Calibri"/>
                <a:ea typeface="+mj-lt"/>
                <a:cs typeface="+mj-lt"/>
              </a:rPr>
              <a:t>Conclusion:</a:t>
            </a:r>
          </a:p>
          <a:p>
            <a:pPr algn="ctr"/>
            <a:r>
              <a:rPr lang="en-US" sz="5000" b="1" dirty="0">
                <a:solidFill>
                  <a:schemeClr val="bg1"/>
                </a:solidFill>
                <a:latin typeface="Calibri"/>
                <a:ea typeface="+mj-lt"/>
                <a:cs typeface="+mj-lt"/>
              </a:rPr>
              <a:t>Share your work</a:t>
            </a:r>
          </a:p>
        </p:txBody>
      </p:sp>
    </p:spTree>
    <p:extLst>
      <p:ext uri="{BB962C8B-B14F-4D97-AF65-F5344CB8AC3E}">
        <p14:creationId xmlns:p14="http://schemas.microsoft.com/office/powerpoint/2010/main" val="4076049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2CB9EA35-0ACD-EA02-64B8-683797D8E250}"/>
              </a:ext>
            </a:extLst>
          </p:cNvPr>
          <p:cNvPicPr>
            <a:picLocks noChangeAspect="1"/>
          </p:cNvPicPr>
          <p:nvPr/>
        </p:nvPicPr>
        <p:blipFill rotWithShape="1">
          <a:blip r:embed="rId3">
            <a:extLst>
              <a:ext uri="{28A0092B-C50C-407E-A947-70E740481C1C}">
                <a14:useLocalDpi xmlns:a14="http://schemas.microsoft.com/office/drawing/2010/main" val="0"/>
              </a:ext>
            </a:extLst>
          </a:blip>
          <a:srcRect t="52498" b="7723"/>
          <a:stretch/>
        </p:blipFill>
        <p:spPr>
          <a:xfrm>
            <a:off x="0" y="-1"/>
            <a:ext cx="12192000" cy="6858000"/>
          </a:xfrm>
          <a:prstGeom prst="rect">
            <a:avLst/>
          </a:prstGeom>
        </p:spPr>
      </p:pic>
      <p:sp>
        <p:nvSpPr>
          <p:cNvPr id="5" name="Title 1">
            <a:extLst>
              <a:ext uri="{FF2B5EF4-FFF2-40B4-BE49-F238E27FC236}">
                <a16:creationId xmlns:a16="http://schemas.microsoft.com/office/drawing/2014/main" id="{1D0DFB20-AC56-A70F-BE57-312821FE351B}"/>
              </a:ext>
            </a:extLst>
          </p:cNvPr>
          <p:cNvSpPr txBox="1">
            <a:spLocks/>
          </p:cNvSpPr>
          <p:nvPr/>
        </p:nvSpPr>
        <p:spPr>
          <a:xfrm>
            <a:off x="-1" y="839621"/>
            <a:ext cx="12192000" cy="174128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dirty="0">
                <a:solidFill>
                  <a:schemeClr val="bg1"/>
                </a:solidFill>
                <a:latin typeface="+mn-lt"/>
              </a:rPr>
              <a:t>Activity 2: </a:t>
            </a:r>
          </a:p>
          <a:p>
            <a:pPr algn="ctr">
              <a:spcAft>
                <a:spcPts val="600"/>
              </a:spcAft>
            </a:pPr>
            <a:r>
              <a:rPr lang="en-US" sz="3600" b="1" dirty="0">
                <a:solidFill>
                  <a:schemeClr val="bg1"/>
                </a:solidFill>
                <a:latin typeface="+mn-lt"/>
              </a:rPr>
              <a:t>Video response and </a:t>
            </a:r>
            <a:br>
              <a:rPr lang="en-US" sz="3600" b="1" dirty="0">
                <a:solidFill>
                  <a:schemeClr val="bg1"/>
                </a:solidFill>
                <a:latin typeface="+mn-lt"/>
              </a:rPr>
            </a:br>
            <a:r>
              <a:rPr lang="en-US" sz="3600" b="1" dirty="0">
                <a:solidFill>
                  <a:schemeClr val="bg1"/>
                </a:solidFill>
                <a:latin typeface="+mn-lt"/>
              </a:rPr>
              <a:t>group research rotation</a:t>
            </a:r>
            <a:endParaRPr lang="en-US" sz="3600" dirty="0">
              <a:solidFill>
                <a:schemeClr val="bg1"/>
              </a:solidFill>
              <a:latin typeface="+mn-lt"/>
              <a:cs typeface="Calibri" panose="020F0502020204030204"/>
            </a:endParaRPr>
          </a:p>
        </p:txBody>
      </p:sp>
      <p:pic>
        <p:nvPicPr>
          <p:cNvPr id="3" name="Picture 2" descr="A picture containing text&#10;&#10;Description automatically generated">
            <a:extLst>
              <a:ext uri="{FF2B5EF4-FFF2-40B4-BE49-F238E27FC236}">
                <a16:creationId xmlns:a16="http://schemas.microsoft.com/office/drawing/2014/main" id="{4A41CDE1-0126-62A0-9CCE-1BB9704BF1F4}"/>
              </a:ext>
            </a:extLst>
          </p:cNvPr>
          <p:cNvPicPr>
            <a:picLocks noChangeAspect="1"/>
          </p:cNvPicPr>
          <p:nvPr/>
        </p:nvPicPr>
        <p:blipFill rotWithShape="1">
          <a:blip r:embed="rId4">
            <a:extLst>
              <a:ext uri="{28A0092B-C50C-407E-A947-70E740481C1C}">
                <a14:useLocalDpi xmlns:a14="http://schemas.microsoft.com/office/drawing/2010/main" val="0"/>
              </a:ext>
            </a:extLst>
          </a:blip>
          <a:srcRect l="16145" t="43472" r="16251" b="23776"/>
          <a:stretch/>
        </p:blipFill>
        <p:spPr>
          <a:xfrm>
            <a:off x="-1" y="2427848"/>
            <a:ext cx="12191999" cy="4430152"/>
          </a:xfrm>
          <a:prstGeom prst="rect">
            <a:avLst/>
          </a:prstGeom>
        </p:spPr>
      </p:pic>
      <p:pic>
        <p:nvPicPr>
          <p:cNvPr id="2" name="Picture 1" descr="Text&#10;&#10;Description automatically generated">
            <a:extLst>
              <a:ext uri="{FF2B5EF4-FFF2-40B4-BE49-F238E27FC236}">
                <a16:creationId xmlns:a16="http://schemas.microsoft.com/office/drawing/2014/main" id="{76B3F109-CE51-F86A-617F-E8C2203D49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6907" y="6237609"/>
            <a:ext cx="1575611" cy="324214"/>
          </a:xfrm>
          <a:prstGeom prst="rect">
            <a:avLst/>
          </a:prstGeom>
        </p:spPr>
      </p:pic>
    </p:spTree>
    <p:extLst>
      <p:ext uri="{BB962C8B-B14F-4D97-AF65-F5344CB8AC3E}">
        <p14:creationId xmlns:p14="http://schemas.microsoft.com/office/powerpoint/2010/main" val="1008212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E7C00-FD78-0368-ADC1-D128BDA67795}"/>
              </a:ext>
            </a:extLst>
          </p:cNvPr>
          <p:cNvSpPr txBox="1">
            <a:spLocks/>
          </p:cNvSpPr>
          <p:nvPr/>
        </p:nvSpPr>
        <p:spPr>
          <a:xfrm>
            <a:off x="793693" y="806855"/>
            <a:ext cx="10515600" cy="64887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Calibri"/>
                <a:ea typeface="+mj-lt"/>
                <a:cs typeface="+mj-lt"/>
              </a:rPr>
              <a:t>Read book: </a:t>
            </a:r>
            <a:r>
              <a:rPr lang="en-US" sz="2800" b="1" i="1" dirty="0">
                <a:solidFill>
                  <a:schemeClr val="bg1"/>
                </a:solidFill>
                <a:latin typeface="Calibri"/>
                <a:ea typeface="+mj-lt"/>
                <a:cs typeface="+mj-lt"/>
              </a:rPr>
              <a:t>Stolen Girl </a:t>
            </a:r>
            <a:r>
              <a:rPr lang="en-US" sz="2800" b="1" dirty="0">
                <a:solidFill>
                  <a:schemeClr val="bg1"/>
                </a:solidFill>
                <a:latin typeface="Calibri"/>
                <a:ea typeface="+mj-lt"/>
                <a:cs typeface="+mj-lt"/>
              </a:rPr>
              <a:t>by Trina </a:t>
            </a:r>
            <a:r>
              <a:rPr lang="en-US" sz="2800" b="1" dirty="0" err="1">
                <a:solidFill>
                  <a:schemeClr val="bg1"/>
                </a:solidFill>
                <a:latin typeface="Calibri"/>
                <a:ea typeface="+mj-lt"/>
                <a:cs typeface="+mj-lt"/>
              </a:rPr>
              <a:t>Saffioti</a:t>
            </a:r>
            <a:r>
              <a:rPr lang="en-US" sz="2800" b="1" dirty="0">
                <a:solidFill>
                  <a:schemeClr val="bg1"/>
                </a:solidFill>
                <a:latin typeface="Calibri"/>
                <a:ea typeface="+mj-lt"/>
                <a:cs typeface="+mj-lt"/>
              </a:rPr>
              <a:t> and Norma McDonald</a:t>
            </a:r>
          </a:p>
        </p:txBody>
      </p:sp>
      <p:pic>
        <p:nvPicPr>
          <p:cNvPr id="3" name="Picture 2" descr="A child standing in water&#10;&#10;Description automatically generated">
            <a:extLst>
              <a:ext uri="{FF2B5EF4-FFF2-40B4-BE49-F238E27FC236}">
                <a16:creationId xmlns:a16="http://schemas.microsoft.com/office/drawing/2014/main" id="{9364692A-E168-2303-FA9C-9D390D7C1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381" y="1455733"/>
            <a:ext cx="4190223" cy="5018231"/>
          </a:xfrm>
          <a:prstGeom prst="rect">
            <a:avLst/>
          </a:prstGeom>
        </p:spPr>
      </p:pic>
    </p:spTree>
    <p:extLst>
      <p:ext uri="{BB962C8B-B14F-4D97-AF65-F5344CB8AC3E}">
        <p14:creationId xmlns:p14="http://schemas.microsoft.com/office/powerpoint/2010/main" val="938887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CB636-6C68-8805-82BC-8C0F9D131288}"/>
              </a:ext>
            </a:extLst>
          </p:cNvPr>
          <p:cNvSpPr txBox="1">
            <a:spLocks/>
          </p:cNvSpPr>
          <p:nvPr/>
        </p:nvSpPr>
        <p:spPr>
          <a:xfrm>
            <a:off x="838200" y="1239794"/>
            <a:ext cx="10515600" cy="648878"/>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bg1"/>
                </a:solidFill>
                <a:latin typeface="Calibri"/>
                <a:ea typeface="+mj-lt"/>
                <a:cs typeface="+mj-lt"/>
              </a:rPr>
              <a:t>K</a:t>
            </a:r>
            <a:r>
              <a:rPr lang="en-US" sz="3600" b="1" u="sng" dirty="0">
                <a:solidFill>
                  <a:schemeClr val="bg1"/>
                </a:solidFill>
                <a:latin typeface="Calibri"/>
                <a:ea typeface="+mj-lt"/>
                <a:cs typeface="+mj-lt"/>
              </a:rPr>
              <a:t>W</a:t>
            </a:r>
            <a:r>
              <a:rPr lang="en-US" sz="3600" b="1" dirty="0">
                <a:solidFill>
                  <a:schemeClr val="bg1"/>
                </a:solidFill>
                <a:latin typeface="Calibri"/>
                <a:ea typeface="+mj-lt"/>
                <a:cs typeface="+mj-lt"/>
              </a:rPr>
              <a:t>L Chart</a:t>
            </a:r>
          </a:p>
        </p:txBody>
      </p:sp>
      <p:graphicFrame>
        <p:nvGraphicFramePr>
          <p:cNvPr id="7" name="Table 6">
            <a:extLst>
              <a:ext uri="{FF2B5EF4-FFF2-40B4-BE49-F238E27FC236}">
                <a16:creationId xmlns:a16="http://schemas.microsoft.com/office/drawing/2014/main" id="{756ACF72-57C6-1FDE-D7B6-F263EAD812BA}"/>
              </a:ext>
            </a:extLst>
          </p:cNvPr>
          <p:cNvGraphicFramePr>
            <a:graphicFrameLocks noGrp="1"/>
          </p:cNvGraphicFramePr>
          <p:nvPr>
            <p:extLst>
              <p:ext uri="{D42A27DB-BD31-4B8C-83A1-F6EECF244321}">
                <p14:modId xmlns:p14="http://schemas.microsoft.com/office/powerpoint/2010/main" val="2565532393"/>
              </p:ext>
            </p:extLst>
          </p:nvPr>
        </p:nvGraphicFramePr>
        <p:xfrm>
          <a:off x="566737" y="2351295"/>
          <a:ext cx="11058525" cy="3105150"/>
        </p:xfrm>
        <a:graphic>
          <a:graphicData uri="http://schemas.openxmlformats.org/drawingml/2006/table">
            <a:tbl>
              <a:tblPr firstRow="1" bandRow="1">
                <a:tableStyleId>{5C22544A-7EE6-4342-B048-85BDC9FD1C3A}</a:tableStyleId>
              </a:tblPr>
              <a:tblGrid>
                <a:gridCol w="3686175">
                  <a:extLst>
                    <a:ext uri="{9D8B030D-6E8A-4147-A177-3AD203B41FA5}">
                      <a16:colId xmlns:a16="http://schemas.microsoft.com/office/drawing/2014/main" val="2585276473"/>
                    </a:ext>
                  </a:extLst>
                </a:gridCol>
                <a:gridCol w="3686175">
                  <a:extLst>
                    <a:ext uri="{9D8B030D-6E8A-4147-A177-3AD203B41FA5}">
                      <a16:colId xmlns:a16="http://schemas.microsoft.com/office/drawing/2014/main" val="3680884304"/>
                    </a:ext>
                  </a:extLst>
                </a:gridCol>
                <a:gridCol w="3686175">
                  <a:extLst>
                    <a:ext uri="{9D8B030D-6E8A-4147-A177-3AD203B41FA5}">
                      <a16:colId xmlns:a16="http://schemas.microsoft.com/office/drawing/2014/main" val="625090275"/>
                    </a:ext>
                  </a:extLst>
                </a:gridCol>
              </a:tblGrid>
              <a:tr h="1219200">
                <a:tc>
                  <a:txBody>
                    <a:bodyPr/>
                    <a:lstStyle/>
                    <a:p>
                      <a:pPr algn="ctr" fontAlgn="base"/>
                      <a:r>
                        <a:rPr lang="en-AU" sz="3000" b="1">
                          <a:solidFill>
                            <a:srgbClr val="FFFFFF"/>
                          </a:solidFill>
                          <a:effectLst/>
                          <a:latin typeface="Calibri" panose="020F0502020204030204" pitchFamily="34" charset="0"/>
                        </a:rPr>
                        <a:t>What I Know​</a:t>
                      </a:r>
                      <a:endParaRPr lang="en-AU" b="1">
                        <a:solidFill>
                          <a:srgbClr val="FFFFFF"/>
                        </a:solidFill>
                        <a:effectLst/>
                      </a:endParaRP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rgbClr val="FFC000"/>
                    </a:solidFill>
                  </a:tcPr>
                </a:tc>
                <a:tc>
                  <a:txBody>
                    <a:bodyPr/>
                    <a:lstStyle/>
                    <a:p>
                      <a:pPr algn="ctr" fontAlgn="base"/>
                      <a:r>
                        <a:rPr lang="en-AU" sz="3000" b="1">
                          <a:solidFill>
                            <a:srgbClr val="FFFFFF"/>
                          </a:solidFill>
                          <a:effectLst/>
                          <a:latin typeface="Calibri" panose="020F0502020204030204" pitchFamily="34" charset="0"/>
                        </a:rPr>
                        <a:t>What I Want to Know ​</a:t>
                      </a:r>
                      <a:endParaRPr lang="en-AU" b="1">
                        <a:solidFill>
                          <a:srgbClr val="FFFFFF"/>
                        </a:solidFill>
                        <a:effectLst/>
                      </a:endParaRP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rgbClr val="FFC000"/>
                    </a:solidFill>
                  </a:tcPr>
                </a:tc>
                <a:tc>
                  <a:txBody>
                    <a:bodyPr/>
                    <a:lstStyle/>
                    <a:p>
                      <a:pPr algn="ctr" fontAlgn="base"/>
                      <a:r>
                        <a:rPr lang="en-AU" sz="3000" b="1">
                          <a:solidFill>
                            <a:srgbClr val="FFFFFF"/>
                          </a:solidFill>
                          <a:effectLst/>
                          <a:latin typeface="Calibri" panose="020F0502020204030204" pitchFamily="34" charset="0"/>
                        </a:rPr>
                        <a:t>What I Learned​</a:t>
                      </a:r>
                      <a:endParaRPr lang="en-AU" b="1">
                        <a:solidFill>
                          <a:srgbClr val="FFFFFF"/>
                        </a:solidFill>
                        <a:effectLst/>
                      </a:endParaRP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2714227982"/>
                  </a:ext>
                </a:extLst>
              </a:tr>
              <a:tr h="1885950">
                <a:tc>
                  <a:txBody>
                    <a:bodyPr/>
                    <a:lstStyle/>
                    <a:p>
                      <a:pPr fontAlgn="auto"/>
                      <a:r>
                        <a:rPr lang="en-US" sz="1800">
                          <a:effectLst/>
                          <a:latin typeface="Calibri" panose="020F0502020204030204" pitchFamily="34" charset="0"/>
                        </a:rPr>
                        <a:t>​</a:t>
                      </a: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rgbClr val="FFE8CB"/>
                    </a:solidFill>
                  </a:tcPr>
                </a:tc>
                <a:tc>
                  <a:txBody>
                    <a:bodyPr/>
                    <a:lstStyle/>
                    <a:p>
                      <a:pPr fontAlgn="auto"/>
                      <a:r>
                        <a:rPr lang="en-US" sz="1800">
                          <a:effectLst/>
                          <a:latin typeface="Calibri" panose="020F0502020204030204" pitchFamily="34" charset="0"/>
                        </a:rPr>
                        <a:t>​</a:t>
                      </a: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rgbClr val="FFE8CB"/>
                    </a:solidFill>
                  </a:tcPr>
                </a:tc>
                <a:tc>
                  <a:txBody>
                    <a:bodyPr/>
                    <a:lstStyle/>
                    <a:p>
                      <a:pPr fontAlgn="auto"/>
                      <a:r>
                        <a:rPr lang="en-US" sz="1800">
                          <a:effectLst/>
                          <a:latin typeface="Calibri" panose="020F0502020204030204" pitchFamily="34" charset="0"/>
                        </a:rPr>
                        <a:t>​</a:t>
                      </a: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rgbClr val="FFE8CB"/>
                    </a:solidFill>
                  </a:tcPr>
                </a:tc>
                <a:extLst>
                  <a:ext uri="{0D108BD9-81ED-4DB2-BD59-A6C34878D82A}">
                    <a16:rowId xmlns:a16="http://schemas.microsoft.com/office/drawing/2014/main" val="4243617859"/>
                  </a:ext>
                </a:extLst>
              </a:tr>
            </a:tbl>
          </a:graphicData>
        </a:graphic>
      </p:graphicFrame>
      <p:sp>
        <p:nvSpPr>
          <p:cNvPr id="3" name="Rectangle 2">
            <a:extLst>
              <a:ext uri="{FF2B5EF4-FFF2-40B4-BE49-F238E27FC236}">
                <a16:creationId xmlns:a16="http://schemas.microsoft.com/office/drawing/2014/main" id="{52CAC005-5EAE-4230-4427-2746355AFB0D}"/>
              </a:ext>
            </a:extLst>
          </p:cNvPr>
          <p:cNvSpPr/>
          <p:nvPr/>
        </p:nvSpPr>
        <p:spPr>
          <a:xfrm>
            <a:off x="4047637" y="2090694"/>
            <a:ext cx="4096723" cy="369994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027606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90DCE-46F1-FB58-2B3D-DF20D6A3F07D}"/>
              </a:ext>
            </a:extLst>
          </p:cNvPr>
          <p:cNvSpPr txBox="1">
            <a:spLocks/>
          </p:cNvSpPr>
          <p:nvPr/>
        </p:nvSpPr>
        <p:spPr>
          <a:xfrm>
            <a:off x="100823" y="677065"/>
            <a:ext cx="11997846" cy="64887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000" b="1" dirty="0">
                <a:solidFill>
                  <a:schemeClr val="bg1"/>
                </a:solidFill>
                <a:latin typeface="+mn-lt"/>
                <a:ea typeface="+mj-lt"/>
                <a:cs typeface="+mj-lt"/>
              </a:rPr>
              <a:t>Video response:</a:t>
            </a:r>
            <a:r>
              <a:rPr lang="en-US" sz="3000" b="1" dirty="0">
                <a:solidFill>
                  <a:schemeClr val="bg1"/>
                </a:solidFill>
                <a:ea typeface="+mj-lt"/>
                <a:cs typeface="+mj-lt"/>
              </a:rPr>
              <a:t> The Story of the</a:t>
            </a:r>
            <a:r>
              <a:rPr lang="en-US" sz="3000" b="1" dirty="0">
                <a:solidFill>
                  <a:schemeClr val="bg1"/>
                </a:solidFill>
                <a:latin typeface="Calibri"/>
                <a:ea typeface="+mj-lt"/>
                <a:cs typeface="+mj-lt"/>
              </a:rPr>
              <a:t> Healing Foundation</a:t>
            </a:r>
            <a:endParaRPr lang="en-AU" sz="3000" b="1" i="0" u="none" strike="noStrike" dirty="0">
              <a:solidFill>
                <a:schemeClr val="bg1"/>
              </a:solidFill>
              <a:effectLst/>
              <a:latin typeface="YouTube Sans"/>
              <a:cs typeface="Calibri Light"/>
            </a:endParaRPr>
          </a:p>
        </p:txBody>
      </p:sp>
      <p:pic>
        <p:nvPicPr>
          <p:cNvPr id="3" name="Online Media 2" title="The Story of the Healing Foundation">
            <a:hlinkClick r:id="" action="ppaction://media"/>
            <a:extLst>
              <a:ext uri="{FF2B5EF4-FFF2-40B4-BE49-F238E27FC236}">
                <a16:creationId xmlns:a16="http://schemas.microsoft.com/office/drawing/2014/main" id="{A7497326-47FD-2777-B7E4-994538EE3EEE}"/>
              </a:ext>
            </a:extLst>
          </p:cNvPr>
          <p:cNvPicPr>
            <a:picLocks noRot="1" noChangeAspect="1"/>
          </p:cNvPicPr>
          <p:nvPr>
            <a:videoFile r:link="rId1"/>
          </p:nvPr>
        </p:nvPicPr>
        <p:blipFill>
          <a:blip r:embed="rId4"/>
          <a:stretch>
            <a:fillRect/>
          </a:stretch>
        </p:blipFill>
        <p:spPr>
          <a:xfrm>
            <a:off x="2020957" y="1562928"/>
            <a:ext cx="8161129" cy="4803359"/>
          </a:xfrm>
          <a:prstGeom prst="rect">
            <a:avLst/>
          </a:prstGeom>
        </p:spPr>
      </p:pic>
    </p:spTree>
    <p:extLst>
      <p:ext uri="{BB962C8B-B14F-4D97-AF65-F5344CB8AC3E}">
        <p14:creationId xmlns:p14="http://schemas.microsoft.com/office/powerpoint/2010/main" val="707024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CB636-6C68-8805-82BC-8C0F9D131288}"/>
              </a:ext>
            </a:extLst>
          </p:cNvPr>
          <p:cNvSpPr txBox="1">
            <a:spLocks/>
          </p:cNvSpPr>
          <p:nvPr/>
        </p:nvSpPr>
        <p:spPr>
          <a:xfrm>
            <a:off x="838200" y="1239794"/>
            <a:ext cx="10515600" cy="648878"/>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bg1"/>
                </a:solidFill>
                <a:latin typeface="Calibri"/>
                <a:ea typeface="+mj-lt"/>
                <a:cs typeface="+mj-lt"/>
              </a:rPr>
              <a:t>KW</a:t>
            </a:r>
            <a:r>
              <a:rPr lang="en-US" sz="3600" b="1" u="sng" dirty="0">
                <a:solidFill>
                  <a:schemeClr val="bg1"/>
                </a:solidFill>
                <a:latin typeface="Calibri"/>
                <a:ea typeface="+mj-lt"/>
                <a:cs typeface="+mj-lt"/>
              </a:rPr>
              <a:t>L</a:t>
            </a:r>
            <a:r>
              <a:rPr lang="en-US" sz="3600" b="1" dirty="0">
                <a:solidFill>
                  <a:schemeClr val="bg1"/>
                </a:solidFill>
                <a:latin typeface="Calibri"/>
                <a:ea typeface="+mj-lt"/>
                <a:cs typeface="+mj-lt"/>
              </a:rPr>
              <a:t> Chart</a:t>
            </a:r>
          </a:p>
        </p:txBody>
      </p:sp>
      <p:graphicFrame>
        <p:nvGraphicFramePr>
          <p:cNvPr id="7" name="Table 6">
            <a:extLst>
              <a:ext uri="{FF2B5EF4-FFF2-40B4-BE49-F238E27FC236}">
                <a16:creationId xmlns:a16="http://schemas.microsoft.com/office/drawing/2014/main" id="{756ACF72-57C6-1FDE-D7B6-F263EAD812BA}"/>
              </a:ext>
            </a:extLst>
          </p:cNvPr>
          <p:cNvGraphicFramePr>
            <a:graphicFrameLocks noGrp="1"/>
          </p:cNvGraphicFramePr>
          <p:nvPr/>
        </p:nvGraphicFramePr>
        <p:xfrm>
          <a:off x="566737" y="2351295"/>
          <a:ext cx="11058525" cy="3105150"/>
        </p:xfrm>
        <a:graphic>
          <a:graphicData uri="http://schemas.openxmlformats.org/drawingml/2006/table">
            <a:tbl>
              <a:tblPr firstRow="1" bandRow="1">
                <a:tableStyleId>{5C22544A-7EE6-4342-B048-85BDC9FD1C3A}</a:tableStyleId>
              </a:tblPr>
              <a:tblGrid>
                <a:gridCol w="3686175">
                  <a:extLst>
                    <a:ext uri="{9D8B030D-6E8A-4147-A177-3AD203B41FA5}">
                      <a16:colId xmlns:a16="http://schemas.microsoft.com/office/drawing/2014/main" val="2585276473"/>
                    </a:ext>
                  </a:extLst>
                </a:gridCol>
                <a:gridCol w="3686175">
                  <a:extLst>
                    <a:ext uri="{9D8B030D-6E8A-4147-A177-3AD203B41FA5}">
                      <a16:colId xmlns:a16="http://schemas.microsoft.com/office/drawing/2014/main" val="3680884304"/>
                    </a:ext>
                  </a:extLst>
                </a:gridCol>
                <a:gridCol w="3686175">
                  <a:extLst>
                    <a:ext uri="{9D8B030D-6E8A-4147-A177-3AD203B41FA5}">
                      <a16:colId xmlns:a16="http://schemas.microsoft.com/office/drawing/2014/main" val="625090275"/>
                    </a:ext>
                  </a:extLst>
                </a:gridCol>
              </a:tblGrid>
              <a:tr h="1219200">
                <a:tc>
                  <a:txBody>
                    <a:bodyPr/>
                    <a:lstStyle/>
                    <a:p>
                      <a:pPr algn="ctr" fontAlgn="base"/>
                      <a:r>
                        <a:rPr lang="en-AU" sz="3000" b="1">
                          <a:solidFill>
                            <a:srgbClr val="FFFFFF"/>
                          </a:solidFill>
                          <a:effectLst/>
                          <a:latin typeface="Calibri" panose="020F0502020204030204" pitchFamily="34" charset="0"/>
                        </a:rPr>
                        <a:t>What I Know​</a:t>
                      </a:r>
                      <a:endParaRPr lang="en-AU" b="1">
                        <a:solidFill>
                          <a:srgbClr val="FFFFFF"/>
                        </a:solidFill>
                        <a:effectLst/>
                      </a:endParaRP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rgbClr val="FFC000"/>
                    </a:solidFill>
                  </a:tcPr>
                </a:tc>
                <a:tc>
                  <a:txBody>
                    <a:bodyPr/>
                    <a:lstStyle/>
                    <a:p>
                      <a:pPr algn="ctr" fontAlgn="base"/>
                      <a:r>
                        <a:rPr lang="en-AU" sz="3000" b="1">
                          <a:solidFill>
                            <a:srgbClr val="FFFFFF"/>
                          </a:solidFill>
                          <a:effectLst/>
                          <a:latin typeface="Calibri" panose="020F0502020204030204" pitchFamily="34" charset="0"/>
                        </a:rPr>
                        <a:t>What I Want to Know ​</a:t>
                      </a:r>
                      <a:endParaRPr lang="en-AU" b="1">
                        <a:solidFill>
                          <a:srgbClr val="FFFFFF"/>
                        </a:solidFill>
                        <a:effectLst/>
                      </a:endParaRP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rgbClr val="FFC000"/>
                    </a:solidFill>
                  </a:tcPr>
                </a:tc>
                <a:tc>
                  <a:txBody>
                    <a:bodyPr/>
                    <a:lstStyle/>
                    <a:p>
                      <a:pPr algn="ctr" fontAlgn="base"/>
                      <a:r>
                        <a:rPr lang="en-AU" sz="3000" b="1">
                          <a:solidFill>
                            <a:srgbClr val="FFFFFF"/>
                          </a:solidFill>
                          <a:effectLst/>
                          <a:latin typeface="Calibri" panose="020F0502020204030204" pitchFamily="34" charset="0"/>
                        </a:rPr>
                        <a:t>What I Learned​</a:t>
                      </a:r>
                      <a:endParaRPr lang="en-AU" b="1">
                        <a:solidFill>
                          <a:srgbClr val="FFFFFF"/>
                        </a:solidFill>
                        <a:effectLst/>
                      </a:endParaRP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2714227982"/>
                  </a:ext>
                </a:extLst>
              </a:tr>
              <a:tr h="1885950">
                <a:tc>
                  <a:txBody>
                    <a:bodyPr/>
                    <a:lstStyle/>
                    <a:p>
                      <a:pPr fontAlgn="auto"/>
                      <a:r>
                        <a:rPr lang="en-US" sz="1800">
                          <a:effectLst/>
                          <a:latin typeface="Calibri" panose="020F0502020204030204" pitchFamily="34" charset="0"/>
                        </a:rPr>
                        <a:t>​</a:t>
                      </a: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rgbClr val="FFE8CB"/>
                    </a:solidFill>
                  </a:tcPr>
                </a:tc>
                <a:tc>
                  <a:txBody>
                    <a:bodyPr/>
                    <a:lstStyle/>
                    <a:p>
                      <a:pPr fontAlgn="auto"/>
                      <a:r>
                        <a:rPr lang="en-US" sz="1800">
                          <a:effectLst/>
                          <a:latin typeface="Calibri" panose="020F0502020204030204" pitchFamily="34" charset="0"/>
                        </a:rPr>
                        <a:t>​</a:t>
                      </a: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rgbClr val="FFE8CB"/>
                    </a:solidFill>
                  </a:tcPr>
                </a:tc>
                <a:tc>
                  <a:txBody>
                    <a:bodyPr/>
                    <a:lstStyle/>
                    <a:p>
                      <a:pPr fontAlgn="auto"/>
                      <a:r>
                        <a:rPr lang="en-US" sz="1800">
                          <a:effectLst/>
                          <a:latin typeface="Calibri" panose="020F0502020204030204" pitchFamily="34" charset="0"/>
                        </a:rPr>
                        <a:t>​</a:t>
                      </a:r>
                    </a:p>
                  </a:txBody>
                  <a:tcPr>
                    <a:lnL w="10154" cap="flat" cmpd="sng" algn="ctr">
                      <a:solidFill>
                        <a:srgbClr val="FFFFFF"/>
                      </a:solidFill>
                      <a:prstDash val="solid"/>
                      <a:round/>
                      <a:headEnd type="none" w="med" len="med"/>
                      <a:tailEnd type="none" w="med" len="med"/>
                    </a:lnL>
                    <a:lnR w="10154" cap="flat" cmpd="sng" algn="ctr">
                      <a:solidFill>
                        <a:srgbClr val="FFFFFF"/>
                      </a:solidFill>
                      <a:prstDash val="solid"/>
                      <a:round/>
                      <a:headEnd type="none" w="med" len="med"/>
                      <a:tailEnd type="none" w="med" len="med"/>
                    </a:lnR>
                    <a:lnT w="10154" cap="flat" cmpd="sng" algn="ctr">
                      <a:solidFill>
                        <a:srgbClr val="FFFFFF"/>
                      </a:solidFill>
                      <a:prstDash val="solid"/>
                      <a:round/>
                      <a:headEnd type="none" w="med" len="med"/>
                      <a:tailEnd type="none" w="med" len="med"/>
                    </a:lnT>
                    <a:lnB w="10154" cap="flat" cmpd="sng" algn="ctr">
                      <a:solidFill>
                        <a:srgbClr val="FFFFFF"/>
                      </a:solidFill>
                      <a:prstDash val="solid"/>
                      <a:round/>
                      <a:headEnd type="none" w="med" len="med"/>
                      <a:tailEnd type="none" w="med" len="med"/>
                    </a:lnB>
                    <a:solidFill>
                      <a:srgbClr val="FFE8CB"/>
                    </a:solidFill>
                  </a:tcPr>
                </a:tc>
                <a:extLst>
                  <a:ext uri="{0D108BD9-81ED-4DB2-BD59-A6C34878D82A}">
                    <a16:rowId xmlns:a16="http://schemas.microsoft.com/office/drawing/2014/main" val="4243617859"/>
                  </a:ext>
                </a:extLst>
              </a:tr>
            </a:tbl>
          </a:graphicData>
        </a:graphic>
      </p:graphicFrame>
      <p:sp>
        <p:nvSpPr>
          <p:cNvPr id="3" name="Rectangle 2">
            <a:extLst>
              <a:ext uri="{FF2B5EF4-FFF2-40B4-BE49-F238E27FC236}">
                <a16:creationId xmlns:a16="http://schemas.microsoft.com/office/drawing/2014/main" id="{52CAC005-5EAE-4230-4427-2746355AFB0D}"/>
              </a:ext>
            </a:extLst>
          </p:cNvPr>
          <p:cNvSpPr/>
          <p:nvPr/>
        </p:nvSpPr>
        <p:spPr>
          <a:xfrm>
            <a:off x="7725115" y="2057564"/>
            <a:ext cx="4096723" cy="369994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4263995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2C14883-3AAB-D056-3398-78FB96D8EF94}"/>
              </a:ext>
            </a:extLst>
          </p:cNvPr>
          <p:cNvSpPr>
            <a:spLocks noGrp="1"/>
          </p:cNvSpPr>
          <p:nvPr/>
        </p:nvSpPr>
        <p:spPr>
          <a:xfrm>
            <a:off x="3186546" y="819793"/>
            <a:ext cx="5257799" cy="9194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latin typeface="+mn-lt"/>
              </a:rPr>
              <a:t>Group Research</a:t>
            </a:r>
          </a:p>
        </p:txBody>
      </p:sp>
      <p:sp>
        <p:nvSpPr>
          <p:cNvPr id="3" name="TextBox 2">
            <a:extLst>
              <a:ext uri="{FF2B5EF4-FFF2-40B4-BE49-F238E27FC236}">
                <a16:creationId xmlns:a16="http://schemas.microsoft.com/office/drawing/2014/main" id="{AD6D16B5-CBE4-C3BB-95A2-4451AF65ED25}"/>
              </a:ext>
            </a:extLst>
          </p:cNvPr>
          <p:cNvSpPr txBox="1"/>
          <p:nvPr/>
        </p:nvSpPr>
        <p:spPr>
          <a:xfrm>
            <a:off x="831551" y="2027893"/>
            <a:ext cx="5604115" cy="310854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chemeClr val="bg1"/>
                </a:solidFill>
              </a:rPr>
              <a:t>Each group needs a:</a:t>
            </a:r>
          </a:p>
          <a:p>
            <a:pPr marL="457200" indent="-457200">
              <a:buFont typeface="+mj-lt"/>
              <a:buAutoNum type="arabicPeriod"/>
            </a:pPr>
            <a:r>
              <a:rPr lang="en-AU" sz="2400" i="0" dirty="0">
                <a:solidFill>
                  <a:schemeClr val="bg1"/>
                </a:solidFill>
                <a:effectLst/>
              </a:rPr>
              <a:t>Scribe (writes down information)</a:t>
            </a:r>
            <a:endParaRPr lang="en-AU" sz="2400" i="0" dirty="0">
              <a:solidFill>
                <a:schemeClr val="bg1"/>
              </a:solidFill>
              <a:effectLst/>
              <a:cs typeface="Calibri"/>
            </a:endParaRPr>
          </a:p>
          <a:p>
            <a:pPr marL="457200" indent="-457200">
              <a:buFont typeface="+mj-lt"/>
              <a:buAutoNum type="arabicPeriod"/>
            </a:pPr>
            <a:r>
              <a:rPr lang="en-AU" sz="2400" i="0" dirty="0">
                <a:solidFill>
                  <a:schemeClr val="bg1"/>
                </a:solidFill>
                <a:effectLst/>
              </a:rPr>
              <a:t>Leader (keeps the group on task as they research)</a:t>
            </a:r>
            <a:endParaRPr lang="en-AU" sz="2400" i="0" dirty="0">
              <a:solidFill>
                <a:schemeClr val="bg1"/>
              </a:solidFill>
              <a:effectLst/>
              <a:cs typeface="Calibri"/>
            </a:endParaRPr>
          </a:p>
          <a:p>
            <a:pPr marL="457200" indent="-457200">
              <a:buFont typeface="+mj-lt"/>
              <a:buAutoNum type="arabicPeriod"/>
            </a:pPr>
            <a:r>
              <a:rPr lang="en-AU" sz="2400" i="0" dirty="0">
                <a:solidFill>
                  <a:schemeClr val="bg1"/>
                </a:solidFill>
                <a:effectLst/>
              </a:rPr>
              <a:t>Presenter (presents findings at the end of the task)</a:t>
            </a:r>
            <a:endParaRPr lang="en-AU" sz="2400" i="0" dirty="0">
              <a:solidFill>
                <a:schemeClr val="bg1"/>
              </a:solidFill>
              <a:effectLst/>
              <a:cs typeface="Calibri"/>
            </a:endParaRPr>
          </a:p>
          <a:p>
            <a:pPr marL="457200" indent="-457200">
              <a:buFont typeface="+mj-lt"/>
              <a:buAutoNum type="arabicPeriod"/>
            </a:pPr>
            <a:r>
              <a:rPr lang="en-AU" sz="2400" dirty="0">
                <a:solidFill>
                  <a:schemeClr val="bg1"/>
                </a:solidFill>
              </a:rPr>
              <a:t>And everyone will also be a researcher</a:t>
            </a:r>
            <a:r>
              <a:rPr lang="en-AU" sz="2400" i="0" dirty="0">
                <a:solidFill>
                  <a:schemeClr val="bg1"/>
                </a:solidFill>
                <a:effectLst/>
              </a:rPr>
              <a:t> (looking for information in the sources).</a:t>
            </a:r>
            <a:endParaRPr lang="en-AU" sz="2400" i="0" dirty="0">
              <a:solidFill>
                <a:schemeClr val="bg1"/>
              </a:solidFill>
              <a:effectLst/>
              <a:cs typeface="Calibri"/>
            </a:endParaRPr>
          </a:p>
        </p:txBody>
      </p:sp>
      <p:pic>
        <p:nvPicPr>
          <p:cNvPr id="4" name="Picture 3" descr="A white sheet with pink lines&#10;&#10;Description automatically generated">
            <a:extLst>
              <a:ext uri="{FF2B5EF4-FFF2-40B4-BE49-F238E27FC236}">
                <a16:creationId xmlns:a16="http://schemas.microsoft.com/office/drawing/2014/main" id="{68A8BF15-5DCA-9095-2D11-315CA16DDC7A}"/>
              </a:ext>
            </a:extLst>
          </p:cNvPr>
          <p:cNvPicPr>
            <a:picLocks noChangeAspect="1"/>
          </p:cNvPicPr>
          <p:nvPr/>
        </p:nvPicPr>
        <p:blipFill rotWithShape="1">
          <a:blip r:embed="rId3">
            <a:extLst>
              <a:ext uri="{28A0092B-C50C-407E-A947-70E740481C1C}">
                <a14:useLocalDpi xmlns:a14="http://schemas.microsoft.com/office/drawing/2010/main" val="0"/>
              </a:ext>
            </a:extLst>
          </a:blip>
          <a:srcRect t="54" r="348" b="58427"/>
          <a:stretch/>
        </p:blipFill>
        <p:spPr>
          <a:xfrm rot="1320000">
            <a:off x="7284765" y="2105668"/>
            <a:ext cx="4492087" cy="2899654"/>
          </a:xfrm>
          <a:prstGeom prst="rect">
            <a:avLst/>
          </a:prstGeom>
        </p:spPr>
      </p:pic>
      <p:graphicFrame>
        <p:nvGraphicFramePr>
          <p:cNvPr id="8" name="Table 7">
            <a:extLst>
              <a:ext uri="{FF2B5EF4-FFF2-40B4-BE49-F238E27FC236}">
                <a16:creationId xmlns:a16="http://schemas.microsoft.com/office/drawing/2014/main" id="{8F43211F-9BBE-8B5C-29A2-07703FAA57A5}"/>
              </a:ext>
            </a:extLst>
          </p:cNvPr>
          <p:cNvGraphicFramePr>
            <a:graphicFrameLocks noGrp="1"/>
          </p:cNvGraphicFramePr>
          <p:nvPr>
            <p:extLst>
              <p:ext uri="{D42A27DB-BD31-4B8C-83A1-F6EECF244321}">
                <p14:modId xmlns:p14="http://schemas.microsoft.com/office/powerpoint/2010/main" val="1046823979"/>
              </p:ext>
            </p:extLst>
          </p:nvPr>
        </p:nvGraphicFramePr>
        <p:xfrm>
          <a:off x="7140316" y="4450922"/>
          <a:ext cx="1888055" cy="1524000"/>
        </p:xfrm>
        <a:graphic>
          <a:graphicData uri="http://schemas.openxmlformats.org/drawingml/2006/table">
            <a:tbl>
              <a:tblPr firstRow="1" bandRow="1">
                <a:tableStyleId>{5C22544A-7EE6-4342-B048-85BDC9FD1C3A}</a:tableStyleId>
              </a:tblPr>
              <a:tblGrid>
                <a:gridCol w="1888055">
                  <a:extLst>
                    <a:ext uri="{9D8B030D-6E8A-4147-A177-3AD203B41FA5}">
                      <a16:colId xmlns:a16="http://schemas.microsoft.com/office/drawing/2014/main" val="3206924965"/>
                    </a:ext>
                  </a:extLst>
                </a:gridCol>
              </a:tblGrid>
              <a:tr h="620297">
                <a:tc>
                  <a:txBody>
                    <a:bodyPr/>
                    <a:lstStyle/>
                    <a:p>
                      <a:pPr algn="ctr" rtl="0" fontAlgn="base"/>
                      <a:r>
                        <a:rPr lang="en-AU" sz="1800" b="1" i="0" dirty="0">
                          <a:solidFill>
                            <a:srgbClr val="FFFFFF"/>
                          </a:solidFill>
                          <a:effectLst/>
                          <a:latin typeface="Calibri"/>
                        </a:rPr>
                        <a:t>What I Want to Know</a:t>
                      </a:r>
                      <a:endParaRPr lang="en-AU" b="1" i="0" dirty="0">
                        <a:solidFill>
                          <a:srgbClr val="FFFFFF"/>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179160979"/>
                  </a:ext>
                </a:extLst>
              </a:tr>
              <a:tr h="883920">
                <a:tc>
                  <a:txBody>
                    <a:bodyPr/>
                    <a:lstStyle/>
                    <a:p>
                      <a:pPr algn="l" rtl="0" fontAlgn="base"/>
                      <a:r>
                        <a:rPr lang="en-US" sz="1800" b="0" i="0" dirty="0">
                          <a:solidFill>
                            <a:srgbClr val="000000"/>
                          </a:solidFill>
                          <a:effectLst/>
                          <a:latin typeface="Calibri"/>
                        </a:rPr>
                        <a:t>​​</a:t>
                      </a:r>
                      <a:endParaRPr lang="en-US" b="0" i="0" dirty="0">
                        <a:solidFill>
                          <a:srgbClr val="000000"/>
                        </a:solidFill>
                        <a:effectLst/>
                        <a:latin typeface="Calibri"/>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8CB"/>
                    </a:solidFill>
                  </a:tcPr>
                </a:tc>
                <a:extLst>
                  <a:ext uri="{0D108BD9-81ED-4DB2-BD59-A6C34878D82A}">
                    <a16:rowId xmlns:a16="http://schemas.microsoft.com/office/drawing/2014/main" val="1311890855"/>
                  </a:ext>
                </a:extLst>
              </a:tr>
            </a:tbl>
          </a:graphicData>
        </a:graphic>
      </p:graphicFrame>
    </p:spTree>
    <p:extLst>
      <p:ext uri="{BB962C8B-B14F-4D97-AF65-F5344CB8AC3E}">
        <p14:creationId xmlns:p14="http://schemas.microsoft.com/office/powerpoint/2010/main" val="301719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531C3982-DA88-251A-0677-D74A36EB7FA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967898" y="-320906"/>
            <a:ext cx="8256204" cy="8256204"/>
          </a:xfrm>
          <a:prstGeom prst="rect">
            <a:avLst/>
          </a:prstGeom>
        </p:spPr>
      </p:pic>
      <p:sp>
        <p:nvSpPr>
          <p:cNvPr id="3" name="Title 1">
            <a:extLst>
              <a:ext uri="{FF2B5EF4-FFF2-40B4-BE49-F238E27FC236}">
                <a16:creationId xmlns:a16="http://schemas.microsoft.com/office/drawing/2014/main" id="{ACA834EA-2D35-FB53-25E1-8F75B253EC08}"/>
              </a:ext>
            </a:extLst>
          </p:cNvPr>
          <p:cNvSpPr txBox="1">
            <a:spLocks/>
          </p:cNvSpPr>
          <p:nvPr/>
        </p:nvSpPr>
        <p:spPr>
          <a:xfrm>
            <a:off x="934299" y="2304193"/>
            <a:ext cx="10515600" cy="2172877"/>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0" b="1" dirty="0">
                <a:solidFill>
                  <a:schemeClr val="bg1"/>
                </a:solidFill>
                <a:latin typeface="Calibri"/>
                <a:ea typeface="+mj-lt"/>
                <a:cs typeface="+mj-lt"/>
              </a:rPr>
              <a:t>Conclusion:</a:t>
            </a:r>
          </a:p>
          <a:p>
            <a:pPr algn="ctr"/>
            <a:r>
              <a:rPr lang="en-US" sz="5000" b="1" dirty="0">
                <a:solidFill>
                  <a:schemeClr val="bg1"/>
                </a:solidFill>
                <a:latin typeface="Calibri"/>
                <a:ea typeface="+mj-lt"/>
                <a:cs typeface="+mj-lt"/>
              </a:rPr>
              <a:t>Share your group's learning</a:t>
            </a:r>
          </a:p>
        </p:txBody>
      </p:sp>
    </p:spTree>
    <p:extLst>
      <p:ext uri="{BB962C8B-B14F-4D97-AF65-F5344CB8AC3E}">
        <p14:creationId xmlns:p14="http://schemas.microsoft.com/office/powerpoint/2010/main" val="3137921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2CB9EA35-0ACD-EA02-64B8-683797D8E250}"/>
              </a:ext>
            </a:extLst>
          </p:cNvPr>
          <p:cNvPicPr>
            <a:picLocks noChangeAspect="1"/>
          </p:cNvPicPr>
          <p:nvPr/>
        </p:nvPicPr>
        <p:blipFill rotWithShape="1">
          <a:blip r:embed="rId3">
            <a:extLst>
              <a:ext uri="{28A0092B-C50C-407E-A947-70E740481C1C}">
                <a14:useLocalDpi xmlns:a14="http://schemas.microsoft.com/office/drawing/2010/main" val="0"/>
              </a:ext>
            </a:extLst>
          </a:blip>
          <a:srcRect t="52498" b="7723"/>
          <a:stretch/>
        </p:blipFill>
        <p:spPr>
          <a:xfrm>
            <a:off x="0" y="-1"/>
            <a:ext cx="12192000" cy="6858000"/>
          </a:xfrm>
          <a:prstGeom prst="rect">
            <a:avLst/>
          </a:prstGeom>
        </p:spPr>
      </p:pic>
      <p:sp>
        <p:nvSpPr>
          <p:cNvPr id="5" name="Title 1">
            <a:extLst>
              <a:ext uri="{FF2B5EF4-FFF2-40B4-BE49-F238E27FC236}">
                <a16:creationId xmlns:a16="http://schemas.microsoft.com/office/drawing/2014/main" id="{1D0DFB20-AC56-A70F-BE57-312821FE351B}"/>
              </a:ext>
            </a:extLst>
          </p:cNvPr>
          <p:cNvSpPr txBox="1">
            <a:spLocks/>
          </p:cNvSpPr>
          <p:nvPr/>
        </p:nvSpPr>
        <p:spPr>
          <a:xfrm>
            <a:off x="-1" y="950056"/>
            <a:ext cx="12192000" cy="12001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dirty="0">
                <a:solidFill>
                  <a:schemeClr val="bg1"/>
                </a:solidFill>
                <a:latin typeface="+mn-lt"/>
              </a:rPr>
              <a:t>Activity 3: </a:t>
            </a:r>
          </a:p>
          <a:p>
            <a:pPr algn="ctr"/>
            <a:r>
              <a:rPr lang="en-US" sz="3600" b="1" dirty="0">
                <a:solidFill>
                  <a:schemeClr val="bg1"/>
                </a:solidFill>
                <a:latin typeface="+mn-lt"/>
              </a:rPr>
              <a:t>Musical response and creation of class movement piece</a:t>
            </a:r>
            <a:endParaRPr lang="en-US" sz="3600" dirty="0">
              <a:solidFill>
                <a:schemeClr val="bg1"/>
              </a:solidFill>
            </a:endParaRPr>
          </a:p>
        </p:txBody>
      </p:sp>
      <p:pic>
        <p:nvPicPr>
          <p:cNvPr id="2" name="Picture 1" descr="Text&#10;&#10;Description automatically generated">
            <a:extLst>
              <a:ext uri="{FF2B5EF4-FFF2-40B4-BE49-F238E27FC236}">
                <a16:creationId xmlns:a16="http://schemas.microsoft.com/office/drawing/2014/main" id="{9D693171-04D7-B477-0DB5-0C87AEFA76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6907" y="6237609"/>
            <a:ext cx="1575611" cy="324214"/>
          </a:xfrm>
          <a:prstGeom prst="rect">
            <a:avLst/>
          </a:prstGeom>
        </p:spPr>
      </p:pic>
      <p:pic>
        <p:nvPicPr>
          <p:cNvPr id="4" name="Picture 3" descr="A book cover of a children's book&#10;&#10;Description automatically generated">
            <a:extLst>
              <a:ext uri="{FF2B5EF4-FFF2-40B4-BE49-F238E27FC236}">
                <a16:creationId xmlns:a16="http://schemas.microsoft.com/office/drawing/2014/main" id="{1F265C84-3809-0EC2-362E-B0E269DA1BAA}"/>
              </a:ext>
            </a:extLst>
          </p:cNvPr>
          <p:cNvPicPr>
            <a:picLocks noChangeAspect="1"/>
          </p:cNvPicPr>
          <p:nvPr/>
        </p:nvPicPr>
        <p:blipFill>
          <a:blip r:embed="rId5"/>
          <a:stretch>
            <a:fillRect/>
          </a:stretch>
        </p:blipFill>
        <p:spPr>
          <a:xfrm>
            <a:off x="1404116" y="2231806"/>
            <a:ext cx="4686300" cy="4343400"/>
          </a:xfrm>
          <a:prstGeom prst="rect">
            <a:avLst/>
          </a:prstGeom>
        </p:spPr>
      </p:pic>
      <p:pic>
        <p:nvPicPr>
          <p:cNvPr id="6" name="Picture 5" descr="A person with a colorful sweater&#10;&#10;Description automatically generated with medium confidence">
            <a:extLst>
              <a:ext uri="{FF2B5EF4-FFF2-40B4-BE49-F238E27FC236}">
                <a16:creationId xmlns:a16="http://schemas.microsoft.com/office/drawing/2014/main" id="{B1A4193F-2F6C-41D6-7D1E-2DC67ED8D32A}"/>
              </a:ext>
            </a:extLst>
          </p:cNvPr>
          <p:cNvPicPr>
            <a:picLocks noChangeAspect="1"/>
          </p:cNvPicPr>
          <p:nvPr/>
        </p:nvPicPr>
        <p:blipFill>
          <a:blip r:embed="rId6"/>
          <a:stretch>
            <a:fillRect/>
          </a:stretch>
        </p:blipFill>
        <p:spPr>
          <a:xfrm>
            <a:off x="5632888" y="2834509"/>
            <a:ext cx="4600575" cy="3409950"/>
          </a:xfrm>
          <a:prstGeom prst="rect">
            <a:avLst/>
          </a:prstGeom>
        </p:spPr>
      </p:pic>
    </p:spTree>
    <p:extLst>
      <p:ext uri="{BB962C8B-B14F-4D97-AF65-F5344CB8AC3E}">
        <p14:creationId xmlns:p14="http://schemas.microsoft.com/office/powerpoint/2010/main" val="1434699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B972322-E25F-DF67-A3D4-488FD4D91FE2}"/>
              </a:ext>
            </a:extLst>
          </p:cNvPr>
          <p:cNvSpPr txBox="1">
            <a:spLocks/>
          </p:cNvSpPr>
          <p:nvPr/>
        </p:nvSpPr>
        <p:spPr>
          <a:xfrm>
            <a:off x="744894" y="5703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solidFill>
                  <a:schemeClr val="bg1"/>
                </a:solidFill>
                <a:latin typeface="+mn-lt"/>
              </a:rPr>
              <a:t>Acknowledgement</a:t>
            </a:r>
          </a:p>
        </p:txBody>
      </p:sp>
      <p:sp>
        <p:nvSpPr>
          <p:cNvPr id="14" name="Content Placeholder 2">
            <a:extLst>
              <a:ext uri="{FF2B5EF4-FFF2-40B4-BE49-F238E27FC236}">
                <a16:creationId xmlns:a16="http://schemas.microsoft.com/office/drawing/2014/main" id="{7A50F2EF-B09A-8B38-E721-FB88EA9DFC0E}"/>
              </a:ext>
            </a:extLst>
          </p:cNvPr>
          <p:cNvSpPr txBox="1">
            <a:spLocks/>
          </p:cNvSpPr>
          <p:nvPr/>
        </p:nvSpPr>
        <p:spPr>
          <a:xfrm>
            <a:off x="288767" y="1678703"/>
            <a:ext cx="5257192" cy="471602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a:solidFill>
                <a:schemeClr val="bg1"/>
              </a:solidFill>
            </a:endParaRPr>
          </a:p>
          <a:p>
            <a:pPr marL="0" indent="0">
              <a:buNone/>
            </a:pPr>
            <a:r>
              <a:rPr lang="en-AU">
                <a:solidFill>
                  <a:schemeClr val="bg1"/>
                </a:solidFill>
                <a:highlight>
                  <a:srgbClr val="000080"/>
                </a:highlight>
              </a:rPr>
              <a:t>[Name of school/class] </a:t>
            </a:r>
            <a:r>
              <a:rPr lang="en-US">
                <a:solidFill>
                  <a:schemeClr val="bg1"/>
                </a:solidFill>
              </a:rPr>
              <a:t>acknowledges Country, Custodians and Community of the lands on which we are on today </a:t>
            </a:r>
            <a:r>
              <a:rPr lang="en-US">
                <a:solidFill>
                  <a:schemeClr val="bg1"/>
                </a:solidFill>
                <a:highlight>
                  <a:srgbClr val="000080"/>
                </a:highlight>
              </a:rPr>
              <a:t>[insert name of land/ peoples]</a:t>
            </a:r>
            <a:r>
              <a:rPr lang="en-US">
                <a:solidFill>
                  <a:schemeClr val="bg1"/>
                </a:solidFill>
              </a:rPr>
              <a:t>.</a:t>
            </a:r>
            <a:endParaRPr lang="en-US">
              <a:solidFill>
                <a:schemeClr val="bg1"/>
              </a:solidFill>
              <a:highlight>
                <a:srgbClr val="000080"/>
              </a:highlight>
              <a:cs typeface="Calibri"/>
            </a:endParaRPr>
          </a:p>
          <a:p>
            <a:pPr marL="0" indent="0">
              <a:buNone/>
            </a:pPr>
            <a:r>
              <a:rPr lang="en-US">
                <a:solidFill>
                  <a:schemeClr val="bg1"/>
                </a:solidFill>
              </a:rPr>
              <a:t>We also pay our respects to Elders and to Stolen Generations survivors, of the Dreaming and of the here and now. </a:t>
            </a:r>
            <a:endParaRPr lang="en-US">
              <a:solidFill>
                <a:schemeClr val="bg1"/>
              </a:solidFill>
              <a:cs typeface="Calibri"/>
            </a:endParaRPr>
          </a:p>
          <a:p>
            <a:pPr marL="0" indent="0">
              <a:buNone/>
            </a:pPr>
            <a:r>
              <a:rPr lang="en-US">
                <a:solidFill>
                  <a:schemeClr val="bg1"/>
                </a:solidFill>
              </a:rPr>
              <a:t>We </a:t>
            </a:r>
            <a:r>
              <a:rPr lang="en-US" err="1">
                <a:solidFill>
                  <a:schemeClr val="bg1"/>
                </a:solidFill>
              </a:rPr>
              <a:t>recognise</a:t>
            </a:r>
            <a:r>
              <a:rPr lang="en-US">
                <a:solidFill>
                  <a:schemeClr val="bg1"/>
                </a:solidFill>
              </a:rPr>
              <a:t> the ongoing nature of trauma experiences for First Nations peoples and commit each day to survivor-led intergenerational healing.</a:t>
            </a:r>
            <a:endParaRPr lang="en-AU">
              <a:solidFill>
                <a:schemeClr val="bg1"/>
              </a:solidFill>
            </a:endParaRPr>
          </a:p>
        </p:txBody>
      </p:sp>
      <p:pic>
        <p:nvPicPr>
          <p:cNvPr id="15" name="Picture 2">
            <a:extLst>
              <a:ext uri="{FF2B5EF4-FFF2-40B4-BE49-F238E27FC236}">
                <a16:creationId xmlns:a16="http://schemas.microsoft.com/office/drawing/2014/main" id="{D49BAC63-EA7E-632E-8CF8-7F9F5A6AB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461" y="1135241"/>
            <a:ext cx="6018160" cy="458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694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6C96B-1FBD-8AEA-61DC-16B302817E90}"/>
              </a:ext>
            </a:extLst>
          </p:cNvPr>
          <p:cNvSpPr txBox="1">
            <a:spLocks/>
          </p:cNvSpPr>
          <p:nvPr/>
        </p:nvSpPr>
        <p:spPr>
          <a:xfrm>
            <a:off x="793693" y="806855"/>
            <a:ext cx="10515600" cy="64887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Calibri"/>
                <a:ea typeface="+mj-lt"/>
                <a:cs typeface="+mj-lt"/>
              </a:rPr>
              <a:t>Read book: </a:t>
            </a:r>
            <a:r>
              <a:rPr lang="en-US" sz="2800" b="1" i="1" dirty="0">
                <a:solidFill>
                  <a:schemeClr val="bg1"/>
                </a:solidFill>
                <a:latin typeface="Calibri"/>
                <a:ea typeface="+mj-lt"/>
                <a:cs typeface="+mj-lt"/>
              </a:rPr>
              <a:t>Stolen Girl </a:t>
            </a:r>
            <a:r>
              <a:rPr lang="en-US" sz="2800" b="1" dirty="0">
                <a:solidFill>
                  <a:schemeClr val="bg1"/>
                </a:solidFill>
                <a:latin typeface="Calibri"/>
                <a:ea typeface="+mj-lt"/>
                <a:cs typeface="+mj-lt"/>
              </a:rPr>
              <a:t>by Trina </a:t>
            </a:r>
            <a:r>
              <a:rPr lang="en-US" sz="2800" b="1" dirty="0" err="1">
                <a:solidFill>
                  <a:schemeClr val="bg1"/>
                </a:solidFill>
                <a:latin typeface="Calibri"/>
                <a:ea typeface="+mj-lt"/>
                <a:cs typeface="+mj-lt"/>
              </a:rPr>
              <a:t>Saffioti</a:t>
            </a:r>
            <a:r>
              <a:rPr lang="en-US" sz="2800" b="1" dirty="0">
                <a:solidFill>
                  <a:schemeClr val="bg1"/>
                </a:solidFill>
                <a:latin typeface="Calibri"/>
                <a:ea typeface="+mj-lt"/>
                <a:cs typeface="+mj-lt"/>
              </a:rPr>
              <a:t> and Norma McDonald</a:t>
            </a:r>
          </a:p>
        </p:txBody>
      </p:sp>
      <p:pic>
        <p:nvPicPr>
          <p:cNvPr id="3" name="Picture 2" descr="A child standing in water&#10;&#10;Description automatically generated">
            <a:extLst>
              <a:ext uri="{FF2B5EF4-FFF2-40B4-BE49-F238E27FC236}">
                <a16:creationId xmlns:a16="http://schemas.microsoft.com/office/drawing/2014/main" id="{C4E83ECA-8108-B46D-369C-892228F9B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381" y="1455733"/>
            <a:ext cx="4190223" cy="5018231"/>
          </a:xfrm>
          <a:prstGeom prst="rect">
            <a:avLst/>
          </a:prstGeom>
        </p:spPr>
      </p:pic>
    </p:spTree>
    <p:extLst>
      <p:ext uri="{BB962C8B-B14F-4D97-AF65-F5344CB8AC3E}">
        <p14:creationId xmlns:p14="http://schemas.microsoft.com/office/powerpoint/2010/main" val="3253872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9A15F-3A61-8598-1DAF-95DBF87898C6}"/>
              </a:ext>
            </a:extLst>
          </p:cNvPr>
          <p:cNvSpPr txBox="1">
            <a:spLocks/>
          </p:cNvSpPr>
          <p:nvPr/>
        </p:nvSpPr>
        <p:spPr>
          <a:xfrm>
            <a:off x="793693" y="806855"/>
            <a:ext cx="10515600" cy="64887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Calibri"/>
                <a:ea typeface="+mj-lt"/>
                <a:cs typeface="+mj-lt"/>
              </a:rPr>
              <a:t>Read book: </a:t>
            </a:r>
            <a:r>
              <a:rPr lang="en-US" sz="2800" b="1" i="1" dirty="0">
                <a:solidFill>
                  <a:schemeClr val="bg1"/>
                </a:solidFill>
                <a:latin typeface="Calibri"/>
                <a:ea typeface="+mj-lt"/>
                <a:cs typeface="+mj-lt"/>
              </a:rPr>
              <a:t>Took the Children Away </a:t>
            </a:r>
            <a:r>
              <a:rPr lang="en-US" sz="2800" b="1" dirty="0">
                <a:solidFill>
                  <a:schemeClr val="bg1"/>
                </a:solidFill>
                <a:latin typeface="Calibri"/>
                <a:ea typeface="+mj-lt"/>
                <a:cs typeface="+mj-lt"/>
              </a:rPr>
              <a:t>by Archie Roach and Ruby Hunter</a:t>
            </a:r>
          </a:p>
        </p:txBody>
      </p:sp>
      <p:pic>
        <p:nvPicPr>
          <p:cNvPr id="3" name="Picture 2" descr="A book cover of a children's book&#10;&#10;Description automatically generated">
            <a:extLst>
              <a:ext uri="{FF2B5EF4-FFF2-40B4-BE49-F238E27FC236}">
                <a16:creationId xmlns:a16="http://schemas.microsoft.com/office/drawing/2014/main" id="{1B5E09AD-7ED1-33E9-6CB1-1F04D1FBE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716289"/>
            <a:ext cx="4876800" cy="4267200"/>
          </a:xfrm>
          <a:prstGeom prst="rect">
            <a:avLst/>
          </a:prstGeom>
        </p:spPr>
      </p:pic>
    </p:spTree>
    <p:extLst>
      <p:ext uri="{BB962C8B-B14F-4D97-AF65-F5344CB8AC3E}">
        <p14:creationId xmlns:p14="http://schemas.microsoft.com/office/powerpoint/2010/main" val="3563903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3F9D0-5775-C20A-EB80-74EF54B14A0B}"/>
              </a:ext>
            </a:extLst>
          </p:cNvPr>
          <p:cNvSpPr txBox="1">
            <a:spLocks/>
          </p:cNvSpPr>
          <p:nvPr/>
        </p:nvSpPr>
        <p:spPr>
          <a:xfrm>
            <a:off x="1290974" y="777274"/>
            <a:ext cx="9610048" cy="63528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solidFill>
                  <a:schemeClr val="bg1"/>
                </a:solidFill>
                <a:latin typeface="Calibri"/>
                <a:ea typeface="+mj-lt"/>
                <a:cs typeface="+mj-lt"/>
              </a:rPr>
              <a:t>Song: </a:t>
            </a:r>
            <a:r>
              <a:rPr lang="en-US" sz="3200" b="1" i="1" dirty="0">
                <a:solidFill>
                  <a:schemeClr val="bg1"/>
                </a:solidFill>
                <a:latin typeface="Calibri"/>
                <a:ea typeface="+mj-lt"/>
                <a:cs typeface="+mj-lt"/>
              </a:rPr>
              <a:t>Took the Children Away </a:t>
            </a:r>
            <a:r>
              <a:rPr lang="en-US" sz="3200" b="1" dirty="0">
                <a:solidFill>
                  <a:schemeClr val="bg1"/>
                </a:solidFill>
                <a:latin typeface="Calibri"/>
                <a:ea typeface="+mj-lt"/>
                <a:cs typeface="+mj-lt"/>
              </a:rPr>
              <a:t>by Archie Roach</a:t>
            </a:r>
          </a:p>
        </p:txBody>
      </p:sp>
      <p:pic>
        <p:nvPicPr>
          <p:cNvPr id="3" name="Online Media 2" title="Archie Roach - Took The Children Away - With Lyrics">
            <a:hlinkClick r:id="" action="ppaction://media"/>
            <a:extLst>
              <a:ext uri="{FF2B5EF4-FFF2-40B4-BE49-F238E27FC236}">
                <a16:creationId xmlns:a16="http://schemas.microsoft.com/office/drawing/2014/main" id="{0ED8C904-CEBA-E273-F69E-92C209559CA9}"/>
              </a:ext>
            </a:extLst>
          </p:cNvPr>
          <p:cNvPicPr>
            <a:picLocks noRot="1" noChangeAspect="1"/>
          </p:cNvPicPr>
          <p:nvPr>
            <a:videoFile r:link="rId1"/>
          </p:nvPr>
        </p:nvPicPr>
        <p:blipFill>
          <a:blip r:embed="rId4"/>
          <a:stretch>
            <a:fillRect/>
          </a:stretch>
        </p:blipFill>
        <p:spPr>
          <a:xfrm>
            <a:off x="1975070" y="1384518"/>
            <a:ext cx="8241861" cy="4772133"/>
          </a:xfrm>
          <a:prstGeom prst="rect">
            <a:avLst/>
          </a:prstGeom>
        </p:spPr>
      </p:pic>
    </p:spTree>
    <p:extLst>
      <p:ext uri="{BB962C8B-B14F-4D97-AF65-F5344CB8AC3E}">
        <p14:creationId xmlns:p14="http://schemas.microsoft.com/office/powerpoint/2010/main" val="2040501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8D6A-C234-580E-BD9B-F8E5459A4AEE}"/>
              </a:ext>
            </a:extLst>
          </p:cNvPr>
          <p:cNvSpPr txBox="1">
            <a:spLocks/>
          </p:cNvSpPr>
          <p:nvPr/>
        </p:nvSpPr>
        <p:spPr>
          <a:xfrm>
            <a:off x="3893545" y="866429"/>
            <a:ext cx="4404909" cy="64887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bg1"/>
                </a:solidFill>
                <a:latin typeface="Calibri"/>
                <a:ea typeface="+mj-lt"/>
                <a:cs typeface="+mj-lt"/>
              </a:rPr>
              <a:t>‘Think, Pair, Share’</a:t>
            </a:r>
          </a:p>
        </p:txBody>
      </p:sp>
      <p:sp>
        <p:nvSpPr>
          <p:cNvPr id="3" name="Content Placeholder 2">
            <a:extLst>
              <a:ext uri="{FF2B5EF4-FFF2-40B4-BE49-F238E27FC236}">
                <a16:creationId xmlns:a16="http://schemas.microsoft.com/office/drawing/2014/main" id="{1FC6D08F-BF8A-C36E-8ED2-301591BFAE5C}"/>
              </a:ext>
            </a:extLst>
          </p:cNvPr>
          <p:cNvSpPr txBox="1">
            <a:spLocks/>
          </p:cNvSpPr>
          <p:nvPr/>
        </p:nvSpPr>
        <p:spPr>
          <a:xfrm>
            <a:off x="741429" y="1515307"/>
            <a:ext cx="10702426" cy="456541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3200" b="1" i="0" u="sng" strike="noStrike" dirty="0">
                <a:solidFill>
                  <a:schemeClr val="bg1"/>
                </a:solidFill>
                <a:effectLst/>
              </a:rPr>
              <a:t>Think</a:t>
            </a:r>
            <a:r>
              <a:rPr lang="en-AU" sz="3200" i="0" u="none" strike="noStrike" dirty="0">
                <a:solidFill>
                  <a:schemeClr val="bg1"/>
                </a:solidFill>
                <a:effectLst/>
              </a:rPr>
              <a:t> in your own mind about the melody of the song and write down your thoughts on post it notes. </a:t>
            </a:r>
            <a:r>
              <a:rPr lang="en-AU" sz="3200" dirty="0">
                <a:solidFill>
                  <a:schemeClr val="bg1"/>
                </a:solidFill>
              </a:rPr>
              <a:t>Use</a:t>
            </a:r>
            <a:r>
              <a:rPr lang="en-AU" sz="3200" i="0" u="none" strike="noStrike" dirty="0">
                <a:solidFill>
                  <a:schemeClr val="bg1"/>
                </a:solidFill>
                <a:effectLst/>
              </a:rPr>
              <a:t> </a:t>
            </a:r>
            <a:r>
              <a:rPr lang="en-AU" sz="3200" i="1" u="none" strike="noStrike" dirty="0">
                <a:solidFill>
                  <a:schemeClr val="bg1"/>
                </a:solidFill>
                <a:effectLst/>
              </a:rPr>
              <a:t>adjectives</a:t>
            </a:r>
            <a:r>
              <a:rPr lang="en-AU" sz="3200" i="0" u="none" strike="noStrike" dirty="0">
                <a:solidFill>
                  <a:schemeClr val="bg1"/>
                </a:solidFill>
                <a:effectLst/>
              </a:rPr>
              <a:t> (feeling/describing words).</a:t>
            </a:r>
          </a:p>
          <a:p>
            <a:endParaRPr lang="en-AU" sz="3200" i="0" u="none" strike="noStrike" dirty="0">
              <a:solidFill>
                <a:schemeClr val="bg1"/>
              </a:solidFill>
              <a:effectLst/>
            </a:endParaRPr>
          </a:p>
          <a:p>
            <a:r>
              <a:rPr lang="en-AU" sz="3200" dirty="0">
                <a:solidFill>
                  <a:schemeClr val="bg1"/>
                </a:solidFill>
                <a:cs typeface="Calibri"/>
              </a:rPr>
              <a:t>In a </a:t>
            </a:r>
            <a:r>
              <a:rPr lang="en-AU" sz="3200" b="1" u="sng" dirty="0">
                <a:solidFill>
                  <a:schemeClr val="bg1"/>
                </a:solidFill>
                <a:cs typeface="Calibri"/>
              </a:rPr>
              <a:t>pair</a:t>
            </a:r>
            <a:r>
              <a:rPr lang="en-AU" sz="3200" dirty="0">
                <a:solidFill>
                  <a:schemeClr val="bg1"/>
                </a:solidFill>
                <a:cs typeface="Calibri"/>
              </a:rPr>
              <a:t>, talk about some of the words you thought of and see if your partner has the same or different ideas. </a:t>
            </a:r>
          </a:p>
          <a:p>
            <a:endParaRPr lang="en-AU" sz="3200" dirty="0">
              <a:solidFill>
                <a:schemeClr val="bg1"/>
              </a:solidFill>
              <a:cs typeface="Calibri"/>
            </a:endParaRPr>
          </a:p>
          <a:p>
            <a:r>
              <a:rPr lang="en-AU" sz="3200" dirty="0">
                <a:solidFill>
                  <a:schemeClr val="bg1"/>
                </a:solidFill>
                <a:cs typeface="Calibri"/>
              </a:rPr>
              <a:t>In pairs, </a:t>
            </a:r>
            <a:r>
              <a:rPr lang="en-AU" sz="3200" b="1" u="sng" dirty="0">
                <a:solidFill>
                  <a:schemeClr val="bg1"/>
                </a:solidFill>
                <a:cs typeface="Calibri"/>
              </a:rPr>
              <a:t>share</a:t>
            </a:r>
            <a:r>
              <a:rPr lang="en-AU" sz="3200" dirty="0">
                <a:solidFill>
                  <a:schemeClr val="bg1"/>
                </a:solidFill>
                <a:cs typeface="Calibri"/>
              </a:rPr>
              <a:t> your thoughts with the class.</a:t>
            </a:r>
          </a:p>
        </p:txBody>
      </p:sp>
      <p:sp>
        <p:nvSpPr>
          <p:cNvPr id="4" name="TextBox 3">
            <a:extLst>
              <a:ext uri="{FF2B5EF4-FFF2-40B4-BE49-F238E27FC236}">
                <a16:creationId xmlns:a16="http://schemas.microsoft.com/office/drawing/2014/main" id="{BB373284-03DF-70FF-003E-41C54F7D5FAF}"/>
              </a:ext>
            </a:extLst>
          </p:cNvPr>
          <p:cNvSpPr txBox="1"/>
          <p:nvPr/>
        </p:nvSpPr>
        <p:spPr>
          <a:xfrm rot="19680000">
            <a:off x="8394078" y="4911916"/>
            <a:ext cx="3541354" cy="110799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i="1" dirty="0">
                <a:solidFill>
                  <a:schemeClr val="bg1"/>
                </a:solidFill>
                <a:latin typeface="Lucida Handwriting" panose="03010101010101010101" pitchFamily="66" charset="77"/>
                <a:cs typeface="APPLE CHANCERY" panose="03020702040506060504" pitchFamily="66" charset="-79"/>
              </a:rPr>
              <a:t>Melody</a:t>
            </a:r>
          </a:p>
        </p:txBody>
      </p:sp>
    </p:spTree>
    <p:extLst>
      <p:ext uri="{BB962C8B-B14F-4D97-AF65-F5344CB8AC3E}">
        <p14:creationId xmlns:p14="http://schemas.microsoft.com/office/powerpoint/2010/main" val="1671196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2695-97D7-4674-3C10-9DAD8FAB31F0}"/>
              </a:ext>
            </a:extLst>
          </p:cNvPr>
          <p:cNvSpPr txBox="1">
            <a:spLocks/>
          </p:cNvSpPr>
          <p:nvPr/>
        </p:nvSpPr>
        <p:spPr>
          <a:xfrm>
            <a:off x="3893545" y="866429"/>
            <a:ext cx="4404909" cy="64887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bg1"/>
                </a:solidFill>
                <a:latin typeface="Calibri"/>
                <a:ea typeface="+mj-lt"/>
                <a:cs typeface="+mj-lt"/>
              </a:rPr>
              <a:t>‘Think, Pair, Share’</a:t>
            </a:r>
          </a:p>
        </p:txBody>
      </p:sp>
      <p:sp>
        <p:nvSpPr>
          <p:cNvPr id="3" name="Content Placeholder 2">
            <a:extLst>
              <a:ext uri="{FF2B5EF4-FFF2-40B4-BE49-F238E27FC236}">
                <a16:creationId xmlns:a16="http://schemas.microsoft.com/office/drawing/2014/main" id="{2ACA29EE-830E-5F21-9408-5C7C2AA411CE}"/>
              </a:ext>
            </a:extLst>
          </p:cNvPr>
          <p:cNvSpPr txBox="1">
            <a:spLocks/>
          </p:cNvSpPr>
          <p:nvPr/>
        </p:nvSpPr>
        <p:spPr>
          <a:xfrm>
            <a:off x="741429" y="1515307"/>
            <a:ext cx="10702426" cy="456541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3200" b="1" i="0" u="sng" strike="noStrike" dirty="0">
                <a:solidFill>
                  <a:schemeClr val="bg1"/>
                </a:solidFill>
                <a:effectLst/>
              </a:rPr>
              <a:t>Think</a:t>
            </a:r>
            <a:r>
              <a:rPr lang="en-AU" sz="3200" i="0" u="none" strike="noStrike" dirty="0">
                <a:solidFill>
                  <a:schemeClr val="bg1"/>
                </a:solidFill>
                <a:effectLst/>
              </a:rPr>
              <a:t> in your own mind about the lyrics of the song and write down your thoughts on post it notes. </a:t>
            </a:r>
            <a:r>
              <a:rPr lang="en-AU" sz="3200" dirty="0">
                <a:solidFill>
                  <a:schemeClr val="bg1"/>
                </a:solidFill>
              </a:rPr>
              <a:t>Use</a:t>
            </a:r>
            <a:r>
              <a:rPr lang="en-AU" sz="3200" i="0" u="none" strike="noStrike" dirty="0">
                <a:solidFill>
                  <a:schemeClr val="bg1"/>
                </a:solidFill>
                <a:effectLst/>
              </a:rPr>
              <a:t> </a:t>
            </a:r>
            <a:r>
              <a:rPr lang="en-AU" sz="3200" i="1" u="none" strike="noStrike" dirty="0">
                <a:solidFill>
                  <a:schemeClr val="bg1"/>
                </a:solidFill>
                <a:effectLst/>
              </a:rPr>
              <a:t>adjectives</a:t>
            </a:r>
            <a:r>
              <a:rPr lang="en-AU" sz="3200" i="0" u="none" strike="noStrike" dirty="0">
                <a:solidFill>
                  <a:schemeClr val="bg1"/>
                </a:solidFill>
                <a:effectLst/>
              </a:rPr>
              <a:t> (feeling/describing words).</a:t>
            </a:r>
          </a:p>
          <a:p>
            <a:endParaRPr lang="en-AU" sz="3200" i="0" u="none" strike="noStrike" dirty="0">
              <a:solidFill>
                <a:schemeClr val="bg1"/>
              </a:solidFill>
              <a:effectLst/>
            </a:endParaRPr>
          </a:p>
          <a:p>
            <a:r>
              <a:rPr lang="en-AU" sz="3200" dirty="0">
                <a:solidFill>
                  <a:schemeClr val="bg1"/>
                </a:solidFill>
                <a:cs typeface="Calibri"/>
              </a:rPr>
              <a:t>In a </a:t>
            </a:r>
            <a:r>
              <a:rPr lang="en-AU" sz="3200" b="1" u="sng" dirty="0">
                <a:solidFill>
                  <a:schemeClr val="bg1"/>
                </a:solidFill>
                <a:cs typeface="Calibri"/>
              </a:rPr>
              <a:t>pair</a:t>
            </a:r>
            <a:r>
              <a:rPr lang="en-AU" sz="3200" dirty="0">
                <a:solidFill>
                  <a:schemeClr val="bg1"/>
                </a:solidFill>
                <a:cs typeface="Calibri"/>
              </a:rPr>
              <a:t>, talk about some of the words you thought of and see if your partner has the same or different ideas. </a:t>
            </a:r>
          </a:p>
          <a:p>
            <a:endParaRPr lang="en-AU" sz="3200" dirty="0">
              <a:solidFill>
                <a:schemeClr val="bg1"/>
              </a:solidFill>
              <a:cs typeface="Calibri"/>
            </a:endParaRPr>
          </a:p>
          <a:p>
            <a:r>
              <a:rPr lang="en-AU" sz="3200" dirty="0">
                <a:solidFill>
                  <a:schemeClr val="bg1"/>
                </a:solidFill>
                <a:cs typeface="Calibri"/>
              </a:rPr>
              <a:t>In pairs, </a:t>
            </a:r>
            <a:r>
              <a:rPr lang="en-AU" sz="3200" b="1" u="sng" dirty="0">
                <a:solidFill>
                  <a:schemeClr val="bg1"/>
                </a:solidFill>
                <a:cs typeface="Calibri"/>
              </a:rPr>
              <a:t>share</a:t>
            </a:r>
            <a:r>
              <a:rPr lang="en-AU" sz="3200" dirty="0">
                <a:solidFill>
                  <a:schemeClr val="bg1"/>
                </a:solidFill>
                <a:cs typeface="Calibri"/>
              </a:rPr>
              <a:t> your thoughts with the class.</a:t>
            </a:r>
          </a:p>
        </p:txBody>
      </p:sp>
      <p:sp>
        <p:nvSpPr>
          <p:cNvPr id="4" name="TextBox 3">
            <a:extLst>
              <a:ext uri="{FF2B5EF4-FFF2-40B4-BE49-F238E27FC236}">
                <a16:creationId xmlns:a16="http://schemas.microsoft.com/office/drawing/2014/main" id="{6D83F295-6F42-BB22-5339-7AE063967947}"/>
              </a:ext>
            </a:extLst>
          </p:cNvPr>
          <p:cNvSpPr txBox="1"/>
          <p:nvPr/>
        </p:nvSpPr>
        <p:spPr>
          <a:xfrm rot="19826342">
            <a:off x="8704693" y="4892483"/>
            <a:ext cx="3210026" cy="110799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i="1" dirty="0">
                <a:solidFill>
                  <a:schemeClr val="bg1"/>
                </a:solidFill>
                <a:latin typeface="Lucida Handwriting" panose="03010101010101010101" pitchFamily="66" charset="77"/>
                <a:cs typeface="APPLE CHANCERY" panose="03020702040506060504" pitchFamily="66" charset="-79"/>
              </a:rPr>
              <a:t>Lyrics</a:t>
            </a:r>
            <a:endParaRPr lang="en-US" sz="4800" b="1" i="1" dirty="0">
              <a:solidFill>
                <a:schemeClr val="bg1"/>
              </a:solidFill>
              <a:latin typeface="Lucida Handwriting" panose="03010101010101010101" pitchFamily="66" charset="77"/>
              <a:cs typeface="APPLE CHANCERY" panose="03020702040506060504" pitchFamily="66" charset="-79"/>
            </a:endParaRPr>
          </a:p>
        </p:txBody>
      </p:sp>
    </p:spTree>
    <p:extLst>
      <p:ext uri="{BB962C8B-B14F-4D97-AF65-F5344CB8AC3E}">
        <p14:creationId xmlns:p14="http://schemas.microsoft.com/office/powerpoint/2010/main" val="463936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2695-97D7-4674-3C10-9DAD8FAB31F0}"/>
              </a:ext>
            </a:extLst>
          </p:cNvPr>
          <p:cNvSpPr txBox="1">
            <a:spLocks/>
          </p:cNvSpPr>
          <p:nvPr/>
        </p:nvSpPr>
        <p:spPr>
          <a:xfrm>
            <a:off x="3893545" y="866429"/>
            <a:ext cx="4404909" cy="64887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bg1"/>
                </a:solidFill>
                <a:latin typeface="Calibri"/>
                <a:ea typeface="+mj-lt"/>
                <a:cs typeface="+mj-lt"/>
              </a:rPr>
              <a:t>‘Think, Pair, Share’</a:t>
            </a:r>
          </a:p>
        </p:txBody>
      </p:sp>
      <p:sp>
        <p:nvSpPr>
          <p:cNvPr id="3" name="Content Placeholder 2">
            <a:extLst>
              <a:ext uri="{FF2B5EF4-FFF2-40B4-BE49-F238E27FC236}">
                <a16:creationId xmlns:a16="http://schemas.microsoft.com/office/drawing/2014/main" id="{2ACA29EE-830E-5F21-9408-5C7C2AA411CE}"/>
              </a:ext>
            </a:extLst>
          </p:cNvPr>
          <p:cNvSpPr txBox="1">
            <a:spLocks/>
          </p:cNvSpPr>
          <p:nvPr/>
        </p:nvSpPr>
        <p:spPr>
          <a:xfrm>
            <a:off x="741429" y="1515307"/>
            <a:ext cx="10702426" cy="456541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3200" b="1" i="0" u="sng" strike="noStrike" dirty="0">
                <a:solidFill>
                  <a:schemeClr val="bg1"/>
                </a:solidFill>
                <a:effectLst/>
              </a:rPr>
              <a:t>Think</a:t>
            </a:r>
            <a:r>
              <a:rPr lang="en-AU" sz="3200" i="0" u="none" strike="noStrike" dirty="0">
                <a:solidFill>
                  <a:schemeClr val="bg1"/>
                </a:solidFill>
                <a:effectLst/>
              </a:rPr>
              <a:t> in your own mind about the </a:t>
            </a:r>
            <a:r>
              <a:rPr lang="en-AU" sz="3200" dirty="0">
                <a:solidFill>
                  <a:schemeClr val="bg1"/>
                </a:solidFill>
              </a:rPr>
              <a:t>message</a:t>
            </a:r>
            <a:r>
              <a:rPr lang="en-AU" sz="3200" i="0" u="none" strike="noStrike" dirty="0">
                <a:solidFill>
                  <a:schemeClr val="bg1"/>
                </a:solidFill>
                <a:effectLst/>
              </a:rPr>
              <a:t> of the song and write down your thoughts on post it notes. </a:t>
            </a:r>
            <a:r>
              <a:rPr lang="en-AU" sz="3200" dirty="0">
                <a:solidFill>
                  <a:schemeClr val="bg1"/>
                </a:solidFill>
              </a:rPr>
              <a:t>Use</a:t>
            </a:r>
            <a:r>
              <a:rPr lang="en-AU" sz="3200" i="0" u="none" strike="noStrike" dirty="0">
                <a:solidFill>
                  <a:schemeClr val="bg1"/>
                </a:solidFill>
                <a:effectLst/>
              </a:rPr>
              <a:t> </a:t>
            </a:r>
            <a:r>
              <a:rPr lang="en-AU" sz="3200" i="1" u="none" strike="noStrike" dirty="0">
                <a:solidFill>
                  <a:schemeClr val="bg1"/>
                </a:solidFill>
                <a:effectLst/>
              </a:rPr>
              <a:t>adjectives</a:t>
            </a:r>
            <a:r>
              <a:rPr lang="en-AU" sz="3200" i="0" u="none" strike="noStrike" dirty="0">
                <a:solidFill>
                  <a:schemeClr val="bg1"/>
                </a:solidFill>
                <a:effectLst/>
              </a:rPr>
              <a:t> (feeling/describing words).</a:t>
            </a:r>
          </a:p>
          <a:p>
            <a:endParaRPr lang="en-AU" sz="3200" i="0" u="none" strike="noStrike" dirty="0">
              <a:solidFill>
                <a:schemeClr val="bg1"/>
              </a:solidFill>
              <a:effectLst/>
            </a:endParaRPr>
          </a:p>
          <a:p>
            <a:r>
              <a:rPr lang="en-AU" sz="3200" dirty="0">
                <a:solidFill>
                  <a:schemeClr val="bg1"/>
                </a:solidFill>
                <a:cs typeface="Calibri"/>
              </a:rPr>
              <a:t>In a </a:t>
            </a:r>
            <a:r>
              <a:rPr lang="en-AU" sz="3200" b="1" u="sng" dirty="0">
                <a:solidFill>
                  <a:schemeClr val="bg1"/>
                </a:solidFill>
                <a:cs typeface="Calibri"/>
              </a:rPr>
              <a:t>pair</a:t>
            </a:r>
            <a:r>
              <a:rPr lang="en-AU" sz="3200" dirty="0">
                <a:solidFill>
                  <a:schemeClr val="bg1"/>
                </a:solidFill>
                <a:cs typeface="Calibri"/>
              </a:rPr>
              <a:t>, talk about some of the words you thought of and see if your partner has the same or different ideas. </a:t>
            </a:r>
          </a:p>
          <a:p>
            <a:endParaRPr lang="en-AU" sz="3200" dirty="0">
              <a:solidFill>
                <a:schemeClr val="bg1"/>
              </a:solidFill>
              <a:cs typeface="Calibri"/>
            </a:endParaRPr>
          </a:p>
          <a:p>
            <a:r>
              <a:rPr lang="en-AU" sz="3200" dirty="0">
                <a:solidFill>
                  <a:schemeClr val="bg1"/>
                </a:solidFill>
                <a:cs typeface="Calibri"/>
              </a:rPr>
              <a:t>In pairs, </a:t>
            </a:r>
            <a:r>
              <a:rPr lang="en-AU" sz="3200" b="1" u="sng" dirty="0">
                <a:solidFill>
                  <a:schemeClr val="bg1"/>
                </a:solidFill>
                <a:cs typeface="Calibri"/>
              </a:rPr>
              <a:t>share</a:t>
            </a:r>
            <a:r>
              <a:rPr lang="en-AU" sz="3200" dirty="0">
                <a:solidFill>
                  <a:schemeClr val="bg1"/>
                </a:solidFill>
                <a:cs typeface="Calibri"/>
              </a:rPr>
              <a:t> your thoughts with the class.</a:t>
            </a:r>
          </a:p>
        </p:txBody>
      </p:sp>
      <p:sp>
        <p:nvSpPr>
          <p:cNvPr id="4" name="TextBox 3">
            <a:extLst>
              <a:ext uri="{FF2B5EF4-FFF2-40B4-BE49-F238E27FC236}">
                <a16:creationId xmlns:a16="http://schemas.microsoft.com/office/drawing/2014/main" id="{6D83F295-6F42-BB22-5339-7AE063967947}"/>
              </a:ext>
            </a:extLst>
          </p:cNvPr>
          <p:cNvSpPr txBox="1"/>
          <p:nvPr/>
        </p:nvSpPr>
        <p:spPr>
          <a:xfrm rot="19826342">
            <a:off x="8354033" y="4865294"/>
            <a:ext cx="4078973" cy="110799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i="1" dirty="0">
                <a:solidFill>
                  <a:schemeClr val="bg1"/>
                </a:solidFill>
                <a:latin typeface="Lucida Handwriting"/>
                <a:cs typeface="APPLE CHANCERY"/>
              </a:rPr>
              <a:t>Message</a:t>
            </a:r>
            <a:endParaRPr lang="en-US" sz="4800" b="1" i="1" dirty="0">
              <a:solidFill>
                <a:schemeClr val="bg1"/>
              </a:solidFill>
              <a:latin typeface="Lucida Handwriting" panose="03010101010101010101" pitchFamily="66" charset="77"/>
              <a:cs typeface="APPLE CHANCERY" panose="03020702040506060504" pitchFamily="66" charset="-79"/>
            </a:endParaRPr>
          </a:p>
        </p:txBody>
      </p:sp>
    </p:spTree>
    <p:extLst>
      <p:ext uri="{BB962C8B-B14F-4D97-AF65-F5344CB8AC3E}">
        <p14:creationId xmlns:p14="http://schemas.microsoft.com/office/powerpoint/2010/main" val="2249078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4C80-E386-6BD1-6581-2E2CCF51A1C3}"/>
              </a:ext>
            </a:extLst>
          </p:cNvPr>
          <p:cNvSpPr txBox="1">
            <a:spLocks/>
          </p:cNvSpPr>
          <p:nvPr/>
        </p:nvSpPr>
        <p:spPr>
          <a:xfrm>
            <a:off x="2677706" y="866429"/>
            <a:ext cx="6829872" cy="64887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bg1"/>
                </a:solidFill>
                <a:latin typeface="Calibri"/>
                <a:ea typeface="+mj-lt"/>
                <a:cs typeface="+mj-lt"/>
              </a:rPr>
              <a:t>Creation of Class Movement Piece</a:t>
            </a:r>
          </a:p>
        </p:txBody>
      </p:sp>
      <p:sp>
        <p:nvSpPr>
          <p:cNvPr id="3" name="Content Placeholder 2">
            <a:extLst>
              <a:ext uri="{FF2B5EF4-FFF2-40B4-BE49-F238E27FC236}">
                <a16:creationId xmlns:a16="http://schemas.microsoft.com/office/drawing/2014/main" id="{127668B6-9F3D-4F37-2D9F-C112444004D3}"/>
              </a:ext>
            </a:extLst>
          </p:cNvPr>
          <p:cNvSpPr txBox="1">
            <a:spLocks/>
          </p:cNvSpPr>
          <p:nvPr/>
        </p:nvSpPr>
        <p:spPr>
          <a:xfrm>
            <a:off x="1445556" y="2161560"/>
            <a:ext cx="9294173" cy="376483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3000" i="0" strike="noStrike" dirty="0">
                <a:solidFill>
                  <a:schemeClr val="bg1"/>
                </a:solidFill>
                <a:effectLst/>
              </a:rPr>
              <a:t>In groups</a:t>
            </a:r>
            <a:r>
              <a:rPr lang="en-AU" sz="3000" dirty="0">
                <a:solidFill>
                  <a:schemeClr val="bg1"/>
                </a:solidFill>
              </a:rPr>
              <a:t> of 3-4</a:t>
            </a:r>
            <a:r>
              <a:rPr lang="en-AU" sz="3000" i="0" strike="noStrike" dirty="0">
                <a:solidFill>
                  <a:schemeClr val="bg1"/>
                </a:solidFill>
                <a:effectLst/>
              </a:rPr>
              <a:t>:</a:t>
            </a:r>
          </a:p>
          <a:p>
            <a:pPr marL="857250" indent="-514350">
              <a:spcBef>
                <a:spcPts val="1000"/>
              </a:spcBef>
              <a:spcAft>
                <a:spcPts val="1000"/>
              </a:spcAft>
              <a:buAutoNum type="arabicPeriod"/>
            </a:pPr>
            <a:r>
              <a:rPr lang="en-AU" sz="3000" i="0" strike="noStrike" dirty="0">
                <a:solidFill>
                  <a:schemeClr val="bg1"/>
                </a:solidFill>
                <a:effectLst/>
              </a:rPr>
              <a:t>Choose a </a:t>
            </a:r>
            <a:r>
              <a:rPr lang="en-AU" sz="3000" b="1" i="0" strike="noStrike" dirty="0">
                <a:solidFill>
                  <a:schemeClr val="bg1"/>
                </a:solidFill>
                <a:effectLst/>
              </a:rPr>
              <a:t>verse</a:t>
            </a:r>
            <a:r>
              <a:rPr lang="en-AU" sz="3000" i="0" strike="noStrike" dirty="0">
                <a:solidFill>
                  <a:schemeClr val="bg1"/>
                </a:solidFill>
                <a:effectLst/>
              </a:rPr>
              <a:t> from the song.</a:t>
            </a:r>
            <a:endParaRPr lang="en-AU" sz="3000" i="0" strike="noStrike" dirty="0">
              <a:solidFill>
                <a:schemeClr val="bg1"/>
              </a:solidFill>
              <a:effectLst/>
              <a:ea typeface="Calibri" panose="020F0502020204030204"/>
              <a:cs typeface="Calibri" panose="020F0502020204030204"/>
            </a:endParaRPr>
          </a:p>
          <a:p>
            <a:pPr marL="857250" indent="-514350">
              <a:spcBef>
                <a:spcPts val="1000"/>
              </a:spcBef>
              <a:spcAft>
                <a:spcPts val="1000"/>
              </a:spcAft>
              <a:buAutoNum type="arabicPeriod"/>
            </a:pPr>
            <a:r>
              <a:rPr lang="en-AU" sz="3000" dirty="0">
                <a:solidFill>
                  <a:schemeClr val="bg1"/>
                </a:solidFill>
                <a:cs typeface="Calibri"/>
              </a:rPr>
              <a:t>Decide on/ make up one simple </a:t>
            </a:r>
            <a:r>
              <a:rPr lang="en-AU" sz="3000" b="1" dirty="0">
                <a:solidFill>
                  <a:schemeClr val="bg1"/>
                </a:solidFill>
                <a:cs typeface="Calibri"/>
              </a:rPr>
              <a:t>movement</a:t>
            </a:r>
            <a:r>
              <a:rPr lang="en-AU" sz="3000" dirty="0">
                <a:solidFill>
                  <a:schemeClr val="bg1"/>
                </a:solidFill>
                <a:cs typeface="Calibri"/>
              </a:rPr>
              <a:t> that symbolises the feelings and mood of the verse. </a:t>
            </a:r>
            <a:endParaRPr lang="en-AU" sz="3000" dirty="0">
              <a:solidFill>
                <a:schemeClr val="bg1"/>
              </a:solidFill>
              <a:ea typeface="Calibri" panose="020F0502020204030204"/>
              <a:cs typeface="Calibri"/>
            </a:endParaRPr>
          </a:p>
          <a:p>
            <a:pPr marL="857250" indent="-514350">
              <a:spcBef>
                <a:spcPts val="1000"/>
              </a:spcBef>
              <a:spcAft>
                <a:spcPts val="1000"/>
              </a:spcAft>
              <a:buAutoNum type="arabicPeriod"/>
            </a:pPr>
            <a:r>
              <a:rPr lang="en-AU" sz="3000" dirty="0">
                <a:solidFill>
                  <a:schemeClr val="bg1"/>
                </a:solidFill>
                <a:cs typeface="Calibri"/>
              </a:rPr>
              <a:t>Practise your movement </a:t>
            </a:r>
            <a:endParaRPr lang="en-AU" sz="3000">
              <a:solidFill>
                <a:schemeClr val="bg1"/>
              </a:solidFill>
              <a:ea typeface="Calibri" panose="020F0502020204030204"/>
              <a:cs typeface="Calibri"/>
            </a:endParaRPr>
          </a:p>
          <a:p>
            <a:pPr marL="857250" indent="-514350">
              <a:spcBef>
                <a:spcPts val="1000"/>
              </a:spcBef>
              <a:spcAft>
                <a:spcPts val="1000"/>
              </a:spcAft>
              <a:buAutoNum type="arabicPeriod"/>
            </a:pPr>
            <a:r>
              <a:rPr lang="en-AU" sz="3000" b="1" dirty="0">
                <a:solidFill>
                  <a:schemeClr val="bg1"/>
                </a:solidFill>
                <a:cs typeface="Calibri"/>
              </a:rPr>
              <a:t>Show</a:t>
            </a:r>
            <a:r>
              <a:rPr lang="en-AU" sz="3000" dirty="0">
                <a:solidFill>
                  <a:schemeClr val="bg1"/>
                </a:solidFill>
                <a:cs typeface="Calibri"/>
              </a:rPr>
              <a:t> the rest of the class.</a:t>
            </a:r>
            <a:endParaRPr lang="en-AU" sz="3000" dirty="0">
              <a:solidFill>
                <a:schemeClr val="bg1"/>
              </a:solidFill>
              <a:ea typeface="Calibri"/>
              <a:cs typeface="Calibri"/>
            </a:endParaRPr>
          </a:p>
        </p:txBody>
      </p:sp>
    </p:spTree>
    <p:extLst>
      <p:ext uri="{BB962C8B-B14F-4D97-AF65-F5344CB8AC3E}">
        <p14:creationId xmlns:p14="http://schemas.microsoft.com/office/powerpoint/2010/main" val="327966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DBC25FE4-0CF7-4507-156E-5795026645BD}"/>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967898" y="-320906"/>
            <a:ext cx="8256204" cy="8256204"/>
          </a:xfrm>
          <a:prstGeom prst="rect">
            <a:avLst/>
          </a:prstGeom>
        </p:spPr>
      </p:pic>
      <p:sp>
        <p:nvSpPr>
          <p:cNvPr id="3" name="Title 1">
            <a:extLst>
              <a:ext uri="{FF2B5EF4-FFF2-40B4-BE49-F238E27FC236}">
                <a16:creationId xmlns:a16="http://schemas.microsoft.com/office/drawing/2014/main" id="{CD8C7362-C99F-7A25-FED0-85F2FC87153B}"/>
              </a:ext>
            </a:extLst>
          </p:cNvPr>
          <p:cNvSpPr txBox="1">
            <a:spLocks/>
          </p:cNvSpPr>
          <p:nvPr/>
        </p:nvSpPr>
        <p:spPr>
          <a:xfrm>
            <a:off x="934299" y="2304193"/>
            <a:ext cx="10515600" cy="2172877"/>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0" b="1" dirty="0">
                <a:solidFill>
                  <a:schemeClr val="bg1"/>
                </a:solidFill>
                <a:latin typeface="Calibri"/>
                <a:ea typeface="+mj-lt"/>
                <a:cs typeface="+mj-lt"/>
              </a:rPr>
              <a:t>Performance</a:t>
            </a:r>
          </a:p>
        </p:txBody>
      </p:sp>
    </p:spTree>
    <p:extLst>
      <p:ext uri="{BB962C8B-B14F-4D97-AF65-F5344CB8AC3E}">
        <p14:creationId xmlns:p14="http://schemas.microsoft.com/office/powerpoint/2010/main" val="1548176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95B1AC41-39D0-5419-2B51-7FDC2B419739}"/>
              </a:ext>
            </a:extLst>
          </p:cNvPr>
          <p:cNvPicPr>
            <a:picLocks noChangeAspect="1"/>
          </p:cNvPicPr>
          <p:nvPr/>
        </p:nvPicPr>
        <p:blipFill rotWithShape="1">
          <a:blip r:embed="rId3">
            <a:extLst>
              <a:ext uri="{28A0092B-C50C-407E-A947-70E740481C1C}">
                <a14:useLocalDpi xmlns:a14="http://schemas.microsoft.com/office/drawing/2010/main" val="0"/>
              </a:ext>
            </a:extLst>
          </a:blip>
          <a:srcRect t="52498" b="7723"/>
          <a:stretch/>
        </p:blipFill>
        <p:spPr>
          <a:xfrm>
            <a:off x="0" y="-1"/>
            <a:ext cx="12192000" cy="68580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C8EA6232-E1CC-4221-C493-D40F449BBBA8}"/>
              </a:ext>
            </a:extLst>
          </p:cNvPr>
          <p:cNvPicPr>
            <a:picLocks noChangeAspect="1"/>
          </p:cNvPicPr>
          <p:nvPr/>
        </p:nvPicPr>
        <p:blipFill rotWithShape="1">
          <a:blip r:embed="rId4">
            <a:extLst>
              <a:ext uri="{28A0092B-C50C-407E-A947-70E740481C1C}">
                <a14:useLocalDpi xmlns:a14="http://schemas.microsoft.com/office/drawing/2010/main" val="0"/>
              </a:ext>
            </a:extLst>
          </a:blip>
          <a:srcRect l="16145" t="43472" r="16251" b="23776"/>
          <a:stretch/>
        </p:blipFill>
        <p:spPr>
          <a:xfrm>
            <a:off x="-1" y="2427848"/>
            <a:ext cx="12191999" cy="4430152"/>
          </a:xfrm>
          <a:prstGeom prst="rect">
            <a:avLst/>
          </a:prstGeom>
        </p:spPr>
      </p:pic>
      <p:pic>
        <p:nvPicPr>
          <p:cNvPr id="7" name="Picture 6" descr="Text&#10;&#10;Description automatically generated">
            <a:extLst>
              <a:ext uri="{FF2B5EF4-FFF2-40B4-BE49-F238E27FC236}">
                <a16:creationId xmlns:a16="http://schemas.microsoft.com/office/drawing/2014/main" id="{6E784699-554F-D3F9-6A82-3FEB28D09B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6907" y="6237609"/>
            <a:ext cx="1575611" cy="324214"/>
          </a:xfrm>
          <a:prstGeom prst="rect">
            <a:avLst/>
          </a:prstGeom>
        </p:spPr>
      </p:pic>
      <p:sp>
        <p:nvSpPr>
          <p:cNvPr id="8" name="Title 1">
            <a:extLst>
              <a:ext uri="{FF2B5EF4-FFF2-40B4-BE49-F238E27FC236}">
                <a16:creationId xmlns:a16="http://schemas.microsoft.com/office/drawing/2014/main" id="{08D9B0A6-23D4-AF68-9E83-4E158038B3EB}"/>
              </a:ext>
            </a:extLst>
          </p:cNvPr>
          <p:cNvSpPr txBox="1">
            <a:spLocks/>
          </p:cNvSpPr>
          <p:nvPr/>
        </p:nvSpPr>
        <p:spPr>
          <a:xfrm>
            <a:off x="-1" y="950056"/>
            <a:ext cx="12192000" cy="1200150"/>
          </a:xfrm>
          <a:prstGeom prst="rect">
            <a:avLst/>
          </a:prstGeom>
        </p:spPr>
        <p:txBody>
          <a:bodyPr vert="horz" lIns="91440" tIns="45720" rIns="91440" bIns="45720" rtlCol="0" anchor="b">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3600" b="1" dirty="0">
                <a:solidFill>
                  <a:schemeClr val="bg1"/>
                </a:solidFill>
                <a:latin typeface="+mn-lt"/>
              </a:rPr>
              <a:t>Activity 4: </a:t>
            </a:r>
          </a:p>
          <a:p>
            <a:pPr algn="ctr"/>
            <a:r>
              <a:rPr lang="en-US" sz="3600" b="1" dirty="0">
                <a:solidFill>
                  <a:schemeClr val="bg1"/>
                </a:solidFill>
              </a:rPr>
              <a:t>Personal statement of</a:t>
            </a:r>
            <a:r>
              <a:rPr lang="en-US" sz="3600" b="1" dirty="0">
                <a:solidFill>
                  <a:schemeClr val="bg1"/>
                </a:solidFill>
                <a:latin typeface="+mn-lt"/>
              </a:rPr>
              <a:t> learning</a:t>
            </a:r>
            <a:endParaRPr lang="en-US" dirty="0">
              <a:solidFill>
                <a:schemeClr val="bg1"/>
              </a:solidFill>
            </a:endParaRPr>
          </a:p>
        </p:txBody>
      </p:sp>
    </p:spTree>
    <p:extLst>
      <p:ext uri="{BB962C8B-B14F-4D97-AF65-F5344CB8AC3E}">
        <p14:creationId xmlns:p14="http://schemas.microsoft.com/office/powerpoint/2010/main" val="3906843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788A9-3CE3-0BE1-F734-5AB059AAF679}"/>
              </a:ext>
            </a:extLst>
          </p:cNvPr>
          <p:cNvSpPr txBox="1">
            <a:spLocks/>
          </p:cNvSpPr>
          <p:nvPr/>
        </p:nvSpPr>
        <p:spPr>
          <a:xfrm>
            <a:off x="793693" y="806855"/>
            <a:ext cx="10515600" cy="64887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Calibri"/>
                <a:ea typeface="+mj-lt"/>
                <a:cs typeface="+mj-lt"/>
              </a:rPr>
              <a:t>Read book: </a:t>
            </a:r>
            <a:r>
              <a:rPr lang="en-US" sz="2800" b="1" i="1" dirty="0">
                <a:solidFill>
                  <a:schemeClr val="bg1"/>
                </a:solidFill>
                <a:latin typeface="Calibri"/>
                <a:ea typeface="+mj-lt"/>
                <a:cs typeface="+mj-lt"/>
              </a:rPr>
              <a:t>Stolen Girl </a:t>
            </a:r>
            <a:r>
              <a:rPr lang="en-US" sz="2800" b="1" dirty="0">
                <a:solidFill>
                  <a:schemeClr val="bg1"/>
                </a:solidFill>
                <a:latin typeface="Calibri"/>
                <a:ea typeface="+mj-lt"/>
                <a:cs typeface="+mj-lt"/>
              </a:rPr>
              <a:t>by Trina </a:t>
            </a:r>
            <a:r>
              <a:rPr lang="en-US" sz="2800" b="1" dirty="0" err="1">
                <a:solidFill>
                  <a:schemeClr val="bg1"/>
                </a:solidFill>
                <a:latin typeface="Calibri"/>
                <a:ea typeface="+mj-lt"/>
                <a:cs typeface="+mj-lt"/>
              </a:rPr>
              <a:t>Saffioti</a:t>
            </a:r>
            <a:r>
              <a:rPr lang="en-US" sz="2800" b="1" dirty="0">
                <a:solidFill>
                  <a:schemeClr val="bg1"/>
                </a:solidFill>
                <a:latin typeface="Calibri"/>
                <a:ea typeface="+mj-lt"/>
                <a:cs typeface="+mj-lt"/>
              </a:rPr>
              <a:t> and Norma McDonald</a:t>
            </a:r>
          </a:p>
        </p:txBody>
      </p:sp>
      <p:pic>
        <p:nvPicPr>
          <p:cNvPr id="3" name="Picture 2" descr="A child standing in water&#10;&#10;Description automatically generated">
            <a:extLst>
              <a:ext uri="{FF2B5EF4-FFF2-40B4-BE49-F238E27FC236}">
                <a16:creationId xmlns:a16="http://schemas.microsoft.com/office/drawing/2014/main" id="{B5F79A07-CD5A-FACC-23FF-D6013B00F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381" y="1455733"/>
            <a:ext cx="4190223" cy="5018231"/>
          </a:xfrm>
          <a:prstGeom prst="rect">
            <a:avLst/>
          </a:prstGeom>
        </p:spPr>
      </p:pic>
    </p:spTree>
    <p:extLst>
      <p:ext uri="{BB962C8B-B14F-4D97-AF65-F5344CB8AC3E}">
        <p14:creationId xmlns:p14="http://schemas.microsoft.com/office/powerpoint/2010/main" val="4146370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525F5B9-8593-EEAA-F5E4-2CE07BF18483}"/>
              </a:ext>
            </a:extLst>
          </p:cNvPr>
          <p:cNvSpPr txBox="1">
            <a:spLocks/>
          </p:cNvSpPr>
          <p:nvPr/>
        </p:nvSpPr>
        <p:spPr>
          <a:xfrm>
            <a:off x="1437058" y="1032290"/>
            <a:ext cx="9587371" cy="469862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cs typeface="Calibri"/>
              </a:rPr>
              <a:t>Aboriginal and</a:t>
            </a:r>
            <a:r>
              <a:rPr lang="en-US" dirty="0">
                <a:solidFill>
                  <a:schemeClr val="bg1"/>
                </a:solidFill>
              </a:rPr>
              <a:t> Torres Strait Islander students and teachers should be aware that these resources may contain the names, images, and voices of deceased persons.</a:t>
            </a:r>
            <a:r>
              <a:rPr lang="en-US" b="1" dirty="0">
                <a:solidFill>
                  <a:schemeClr val="bg1"/>
                </a:solidFill>
              </a:rPr>
              <a:t> </a:t>
            </a:r>
            <a:endParaRPr lang="en-US" b="1" i="0" dirty="0">
              <a:solidFill>
                <a:schemeClr val="bg1"/>
              </a:solidFill>
              <a:effectLst/>
              <a:cs typeface="Calibri"/>
            </a:endParaRPr>
          </a:p>
        </p:txBody>
      </p:sp>
    </p:spTree>
    <p:extLst>
      <p:ext uri="{BB962C8B-B14F-4D97-AF65-F5344CB8AC3E}">
        <p14:creationId xmlns:p14="http://schemas.microsoft.com/office/powerpoint/2010/main" val="3437915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6970A-2A09-C32D-CD49-3CC12850D667}"/>
              </a:ext>
            </a:extLst>
          </p:cNvPr>
          <p:cNvSpPr txBox="1">
            <a:spLocks/>
          </p:cNvSpPr>
          <p:nvPr/>
        </p:nvSpPr>
        <p:spPr>
          <a:xfrm>
            <a:off x="793693" y="806855"/>
            <a:ext cx="10515600" cy="64887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Calibri"/>
                <a:ea typeface="+mj-lt"/>
                <a:cs typeface="+mj-lt"/>
              </a:rPr>
              <a:t>Read book: </a:t>
            </a:r>
            <a:r>
              <a:rPr lang="en-US" sz="2800" b="1" i="1" dirty="0">
                <a:solidFill>
                  <a:schemeClr val="bg1"/>
                </a:solidFill>
                <a:latin typeface="Calibri"/>
                <a:ea typeface="+mj-lt"/>
                <a:cs typeface="+mj-lt"/>
              </a:rPr>
              <a:t>Sorry Day </a:t>
            </a:r>
            <a:r>
              <a:rPr lang="en-US" sz="2800" b="1" dirty="0">
                <a:solidFill>
                  <a:schemeClr val="bg1"/>
                </a:solidFill>
                <a:latin typeface="Calibri"/>
                <a:ea typeface="+mj-lt"/>
                <a:cs typeface="+mj-lt"/>
              </a:rPr>
              <a:t>by Coral Vass and Dub Leffler</a:t>
            </a:r>
          </a:p>
        </p:txBody>
      </p:sp>
      <p:pic>
        <p:nvPicPr>
          <p:cNvPr id="3" name="Picture 2" descr="A book cover with a child&amp;#39;s face&#10;&#10;Description automatically generated">
            <a:extLst>
              <a:ext uri="{FF2B5EF4-FFF2-40B4-BE49-F238E27FC236}">
                <a16:creationId xmlns:a16="http://schemas.microsoft.com/office/drawing/2014/main" id="{B68BF2D7-C688-4FFF-3BB7-34B715203426}"/>
              </a:ext>
            </a:extLst>
          </p:cNvPr>
          <p:cNvPicPr>
            <a:picLocks noChangeAspect="1"/>
          </p:cNvPicPr>
          <p:nvPr/>
        </p:nvPicPr>
        <p:blipFill>
          <a:blip r:embed="rId3"/>
          <a:stretch>
            <a:fillRect/>
          </a:stretch>
        </p:blipFill>
        <p:spPr>
          <a:xfrm>
            <a:off x="3815898" y="1683843"/>
            <a:ext cx="4560203" cy="4560203"/>
          </a:xfrm>
          <a:prstGeom prst="rect">
            <a:avLst/>
          </a:prstGeom>
        </p:spPr>
      </p:pic>
    </p:spTree>
    <p:extLst>
      <p:ext uri="{BB962C8B-B14F-4D97-AF65-F5344CB8AC3E}">
        <p14:creationId xmlns:p14="http://schemas.microsoft.com/office/powerpoint/2010/main" val="1625189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D86A-E71A-2D27-FBEC-84A744616A8C}"/>
              </a:ext>
            </a:extLst>
          </p:cNvPr>
          <p:cNvSpPr txBox="1">
            <a:spLocks/>
          </p:cNvSpPr>
          <p:nvPr/>
        </p:nvSpPr>
        <p:spPr>
          <a:xfrm>
            <a:off x="464" y="840930"/>
            <a:ext cx="12193053" cy="74248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bg1"/>
                </a:solidFill>
                <a:latin typeface="Calibri"/>
                <a:ea typeface="+mj-lt"/>
                <a:cs typeface="+mj-lt"/>
              </a:rPr>
              <a:t>Personal Learning Statement</a:t>
            </a:r>
          </a:p>
        </p:txBody>
      </p:sp>
      <p:sp>
        <p:nvSpPr>
          <p:cNvPr id="3" name="Content Placeholder 2">
            <a:extLst>
              <a:ext uri="{FF2B5EF4-FFF2-40B4-BE49-F238E27FC236}">
                <a16:creationId xmlns:a16="http://schemas.microsoft.com/office/drawing/2014/main" id="{9D06F298-C4BB-ECCD-ECE5-C2B233247618}"/>
              </a:ext>
            </a:extLst>
          </p:cNvPr>
          <p:cNvSpPr txBox="1">
            <a:spLocks/>
          </p:cNvSpPr>
          <p:nvPr/>
        </p:nvSpPr>
        <p:spPr>
          <a:xfrm>
            <a:off x="657361" y="2814382"/>
            <a:ext cx="5948580" cy="1778684"/>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indent="-514350">
              <a:spcBef>
                <a:spcPts val="1200"/>
              </a:spcBef>
              <a:spcAft>
                <a:spcPts val="1200"/>
              </a:spcAft>
              <a:buAutoNum type="arabicPeriod"/>
            </a:pPr>
            <a:r>
              <a:rPr lang="en-AU" sz="2600" i="0" u="none" strike="noStrike" dirty="0">
                <a:solidFill>
                  <a:schemeClr val="bg1"/>
                </a:solidFill>
                <a:effectLst/>
                <a:latin typeface="Calibri"/>
                <a:cs typeface="Calibri"/>
              </a:rPr>
              <a:t>Draft your personal statement using the worksheet.</a:t>
            </a:r>
            <a:endParaRPr lang="en-US" sz="2600" dirty="0">
              <a:solidFill>
                <a:schemeClr val="bg1"/>
              </a:solidFill>
              <a:latin typeface="Calibri"/>
              <a:ea typeface="Calibri"/>
              <a:cs typeface="Calibri"/>
            </a:endParaRPr>
          </a:p>
          <a:p>
            <a:pPr marL="514350" indent="-514350">
              <a:spcBef>
                <a:spcPts val="1200"/>
              </a:spcBef>
              <a:spcAft>
                <a:spcPts val="1200"/>
              </a:spcAft>
              <a:buAutoNum type="arabicPeriod"/>
            </a:pPr>
            <a:r>
              <a:rPr lang="en-AU" sz="2600" dirty="0">
                <a:solidFill>
                  <a:schemeClr val="bg1"/>
                </a:solidFill>
                <a:latin typeface="Calibri"/>
                <a:cs typeface="Calibri"/>
              </a:rPr>
              <a:t>Use your draft to write a good copy.</a:t>
            </a:r>
            <a:endParaRPr lang="en-US" sz="2600" dirty="0">
              <a:solidFill>
                <a:schemeClr val="bg1"/>
              </a:solidFill>
              <a:latin typeface="Calibri"/>
              <a:ea typeface="Calibri" panose="020F0502020204030204"/>
              <a:cs typeface="Calibri"/>
            </a:endParaRPr>
          </a:p>
          <a:p>
            <a:endParaRPr lang="en-AU" dirty="0">
              <a:solidFill>
                <a:schemeClr val="bg1"/>
              </a:solidFill>
              <a:latin typeface="Calibri"/>
              <a:cs typeface="Calibri"/>
            </a:endParaRPr>
          </a:p>
        </p:txBody>
      </p:sp>
      <p:pic>
        <p:nvPicPr>
          <p:cNvPr id="5" name="Picture 4" descr="A child standing in water&#10;&#10;Description automatically generated">
            <a:extLst>
              <a:ext uri="{FF2B5EF4-FFF2-40B4-BE49-F238E27FC236}">
                <a16:creationId xmlns:a16="http://schemas.microsoft.com/office/drawing/2014/main" id="{29D9D8D1-7EB2-CED8-1FA5-9B0AD232A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0000">
            <a:off x="9316656" y="1140423"/>
            <a:ext cx="2456017" cy="2942438"/>
          </a:xfrm>
          <a:prstGeom prst="rect">
            <a:avLst/>
          </a:prstGeom>
        </p:spPr>
      </p:pic>
      <p:pic>
        <p:nvPicPr>
          <p:cNvPr id="7" name="Picture 6" descr="A book cover of a children's book&#10;&#10;Description automatically generated">
            <a:extLst>
              <a:ext uri="{FF2B5EF4-FFF2-40B4-BE49-F238E27FC236}">
                <a16:creationId xmlns:a16="http://schemas.microsoft.com/office/drawing/2014/main" id="{DC0CC84A-3D93-226E-D2A2-63BA7956BD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20000">
            <a:off x="7257393" y="2662219"/>
            <a:ext cx="3037490" cy="2664373"/>
          </a:xfrm>
          <a:prstGeom prst="rect">
            <a:avLst/>
          </a:prstGeom>
        </p:spPr>
      </p:pic>
      <p:graphicFrame>
        <p:nvGraphicFramePr>
          <p:cNvPr id="9" name="Table 8">
            <a:extLst>
              <a:ext uri="{FF2B5EF4-FFF2-40B4-BE49-F238E27FC236}">
                <a16:creationId xmlns:a16="http://schemas.microsoft.com/office/drawing/2014/main" id="{C3084B5F-E554-BE77-347A-C05C73926621}"/>
              </a:ext>
            </a:extLst>
          </p:cNvPr>
          <p:cNvGraphicFramePr>
            <a:graphicFrameLocks noGrp="1"/>
          </p:cNvGraphicFramePr>
          <p:nvPr>
            <p:extLst>
              <p:ext uri="{D42A27DB-BD31-4B8C-83A1-F6EECF244321}">
                <p14:modId xmlns:p14="http://schemas.microsoft.com/office/powerpoint/2010/main" val="2603676828"/>
              </p:ext>
            </p:extLst>
          </p:nvPr>
        </p:nvGraphicFramePr>
        <p:xfrm>
          <a:off x="5898931" y="5136930"/>
          <a:ext cx="7360620" cy="945877"/>
        </p:xfrm>
        <a:graphic>
          <a:graphicData uri="http://schemas.openxmlformats.org/drawingml/2006/table">
            <a:tbl>
              <a:tblPr firstRow="1" bandRow="1">
                <a:tableStyleId>{5C22544A-7EE6-4342-B048-85BDC9FD1C3A}</a:tableStyleId>
              </a:tblPr>
              <a:tblGrid>
                <a:gridCol w="2453540">
                  <a:extLst>
                    <a:ext uri="{9D8B030D-6E8A-4147-A177-3AD203B41FA5}">
                      <a16:colId xmlns:a16="http://schemas.microsoft.com/office/drawing/2014/main" val="1125611620"/>
                    </a:ext>
                  </a:extLst>
                </a:gridCol>
                <a:gridCol w="2453540">
                  <a:extLst>
                    <a:ext uri="{9D8B030D-6E8A-4147-A177-3AD203B41FA5}">
                      <a16:colId xmlns:a16="http://schemas.microsoft.com/office/drawing/2014/main" val="2256058406"/>
                    </a:ext>
                  </a:extLst>
                </a:gridCol>
                <a:gridCol w="2453540">
                  <a:extLst>
                    <a:ext uri="{9D8B030D-6E8A-4147-A177-3AD203B41FA5}">
                      <a16:colId xmlns:a16="http://schemas.microsoft.com/office/drawing/2014/main" val="176356461"/>
                    </a:ext>
                  </a:extLst>
                </a:gridCol>
              </a:tblGrid>
              <a:tr h="945877">
                <a:tc>
                  <a:txBody>
                    <a:bodyPr/>
                    <a:lstStyle/>
                    <a:p>
                      <a:pPr algn="ctr" rtl="0" fontAlgn="base"/>
                      <a:r>
                        <a:rPr lang="en-AU" sz="2000" b="1" i="0">
                          <a:solidFill>
                            <a:srgbClr val="FFFFFF"/>
                          </a:solidFill>
                          <a:effectLst/>
                          <a:latin typeface="Calibri"/>
                        </a:rPr>
                        <a:t>What I Know​​</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C000"/>
                    </a:solidFill>
                  </a:tcPr>
                </a:tc>
                <a:tc>
                  <a:txBody>
                    <a:bodyPr/>
                    <a:lstStyle/>
                    <a:p>
                      <a:pPr algn="ctr" rtl="0" fontAlgn="base"/>
                      <a:r>
                        <a:rPr lang="en-AU" sz="2000" b="1" i="0">
                          <a:solidFill>
                            <a:srgbClr val="FFFFFF"/>
                          </a:solidFill>
                          <a:effectLst/>
                          <a:latin typeface="Calibri"/>
                        </a:rPr>
                        <a:t>What I Want to Know ​​</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C000"/>
                    </a:solidFill>
                  </a:tcPr>
                </a:tc>
                <a:tc>
                  <a:txBody>
                    <a:bodyPr/>
                    <a:lstStyle/>
                    <a:p>
                      <a:pPr algn="ctr" rtl="0" fontAlgn="base"/>
                      <a:r>
                        <a:rPr lang="en-AU" sz="2000" b="1" i="0">
                          <a:solidFill>
                            <a:srgbClr val="FFFFFF"/>
                          </a:solidFill>
                          <a:effectLst/>
                          <a:latin typeface="Calibri"/>
                        </a:rPr>
                        <a:t>What I Learned​​</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3374774984"/>
                  </a:ext>
                </a:extLst>
              </a:tr>
            </a:tbl>
          </a:graphicData>
        </a:graphic>
      </p:graphicFrame>
    </p:spTree>
    <p:extLst>
      <p:ext uri="{BB962C8B-B14F-4D97-AF65-F5344CB8AC3E}">
        <p14:creationId xmlns:p14="http://schemas.microsoft.com/office/powerpoint/2010/main" val="1568978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45008B01-2032-8C87-8252-0C1C8FD7C9FA}"/>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967898" y="-320906"/>
            <a:ext cx="8256204" cy="8256204"/>
          </a:xfrm>
          <a:prstGeom prst="rect">
            <a:avLst/>
          </a:prstGeom>
        </p:spPr>
      </p:pic>
      <p:sp>
        <p:nvSpPr>
          <p:cNvPr id="3" name="Title 1">
            <a:extLst>
              <a:ext uri="{FF2B5EF4-FFF2-40B4-BE49-F238E27FC236}">
                <a16:creationId xmlns:a16="http://schemas.microsoft.com/office/drawing/2014/main" id="{8D8125FB-21DA-1A64-B545-191BEF905310}"/>
              </a:ext>
            </a:extLst>
          </p:cNvPr>
          <p:cNvSpPr txBox="1">
            <a:spLocks/>
          </p:cNvSpPr>
          <p:nvPr/>
        </p:nvSpPr>
        <p:spPr>
          <a:xfrm>
            <a:off x="934299" y="2304193"/>
            <a:ext cx="10515600" cy="2172877"/>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000" b="1" dirty="0">
                <a:solidFill>
                  <a:schemeClr val="bg1"/>
                </a:solidFill>
                <a:latin typeface="Calibri"/>
                <a:ea typeface="+mj-lt"/>
                <a:cs typeface="+mj-lt"/>
              </a:rPr>
              <a:t>Conclusion:</a:t>
            </a:r>
          </a:p>
          <a:p>
            <a:pPr algn="ctr"/>
            <a:r>
              <a:rPr lang="en-US" sz="5000" b="1" dirty="0">
                <a:solidFill>
                  <a:schemeClr val="bg1"/>
                </a:solidFill>
                <a:latin typeface="Calibri"/>
                <a:ea typeface="+mj-lt"/>
                <a:cs typeface="+mj-lt"/>
              </a:rPr>
              <a:t>Share your postcards</a:t>
            </a:r>
          </a:p>
        </p:txBody>
      </p:sp>
    </p:spTree>
    <p:extLst>
      <p:ext uri="{BB962C8B-B14F-4D97-AF65-F5344CB8AC3E}">
        <p14:creationId xmlns:p14="http://schemas.microsoft.com/office/powerpoint/2010/main" val="794275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FD0E87-B6EB-8EF0-1455-AA8B1A39F5DC}"/>
              </a:ext>
            </a:extLst>
          </p:cNvPr>
          <p:cNvSpPr txBox="1"/>
          <p:nvPr/>
        </p:nvSpPr>
        <p:spPr>
          <a:xfrm>
            <a:off x="7424534" y="717433"/>
            <a:ext cx="4303643" cy="954107"/>
          </a:xfrm>
          <a:prstGeom prst="rect">
            <a:avLst/>
          </a:prstGeom>
          <a:noFill/>
        </p:spPr>
        <p:txBody>
          <a:bodyPr wrap="square">
            <a:spAutoFit/>
          </a:bodyPr>
          <a:lstStyle/>
          <a:p>
            <a:pPr algn="ctr"/>
            <a:r>
              <a:rPr lang="en-AU" sz="2800" b="1">
                <a:solidFill>
                  <a:schemeClr val="bg1"/>
                </a:solidFill>
              </a:rPr>
              <a:t>Contact The Healing Foundation</a:t>
            </a:r>
          </a:p>
        </p:txBody>
      </p:sp>
      <p:pic>
        <p:nvPicPr>
          <p:cNvPr id="8" name="Picture 7">
            <a:extLst>
              <a:ext uri="{FF2B5EF4-FFF2-40B4-BE49-F238E27FC236}">
                <a16:creationId xmlns:a16="http://schemas.microsoft.com/office/drawing/2014/main" id="{A185D994-8503-D5CD-0379-B2E688EC44B1}"/>
              </a:ext>
            </a:extLst>
          </p:cNvPr>
          <p:cNvPicPr>
            <a:picLocks noChangeAspect="1"/>
          </p:cNvPicPr>
          <p:nvPr/>
        </p:nvPicPr>
        <p:blipFill rotWithShape="1">
          <a:blip r:embed="rId3">
            <a:extLst>
              <a:ext uri="{28A0092B-C50C-407E-A947-70E740481C1C}">
                <a14:useLocalDpi xmlns:a14="http://schemas.microsoft.com/office/drawing/2010/main" val="0"/>
              </a:ext>
            </a:extLst>
          </a:blip>
          <a:srcRect l="11238" r="72460"/>
          <a:stretch/>
        </p:blipFill>
        <p:spPr>
          <a:xfrm>
            <a:off x="7700584" y="2224279"/>
            <a:ext cx="740300" cy="4541252"/>
          </a:xfrm>
          <a:prstGeom prst="rect">
            <a:avLst/>
          </a:prstGeom>
        </p:spPr>
      </p:pic>
      <p:sp>
        <p:nvSpPr>
          <p:cNvPr id="9" name="TextBox 8">
            <a:extLst>
              <a:ext uri="{FF2B5EF4-FFF2-40B4-BE49-F238E27FC236}">
                <a16:creationId xmlns:a16="http://schemas.microsoft.com/office/drawing/2014/main" id="{7680D97C-4460-625C-86C0-070F81D7E26C}"/>
              </a:ext>
            </a:extLst>
          </p:cNvPr>
          <p:cNvSpPr txBox="1"/>
          <p:nvPr/>
        </p:nvSpPr>
        <p:spPr>
          <a:xfrm>
            <a:off x="8458561" y="2316747"/>
            <a:ext cx="2645687" cy="384721"/>
          </a:xfrm>
          <a:prstGeom prst="rect">
            <a:avLst/>
          </a:prstGeom>
          <a:noFill/>
        </p:spPr>
        <p:txBody>
          <a:bodyPr wrap="square" rtlCol="0">
            <a:spAutoFit/>
          </a:bodyPr>
          <a:lstStyle/>
          <a:p>
            <a:r>
              <a:rPr lang="en-US" sz="1900" b="1">
                <a:solidFill>
                  <a:schemeClr val="bg1"/>
                </a:solidFill>
              </a:rPr>
              <a:t>@</a:t>
            </a:r>
            <a:r>
              <a:rPr lang="en-US" sz="1900" b="1" err="1">
                <a:solidFill>
                  <a:schemeClr val="bg1"/>
                </a:solidFill>
              </a:rPr>
              <a:t>HealingFoundation</a:t>
            </a:r>
            <a:endParaRPr lang="en-US" sz="1900" b="1">
              <a:solidFill>
                <a:schemeClr val="bg1"/>
              </a:solidFill>
            </a:endParaRPr>
          </a:p>
        </p:txBody>
      </p:sp>
      <p:sp>
        <p:nvSpPr>
          <p:cNvPr id="11" name="TextBox 10">
            <a:extLst>
              <a:ext uri="{FF2B5EF4-FFF2-40B4-BE49-F238E27FC236}">
                <a16:creationId xmlns:a16="http://schemas.microsoft.com/office/drawing/2014/main" id="{186FD6DB-3EAB-91ED-1288-081120C7C278}"/>
              </a:ext>
            </a:extLst>
          </p:cNvPr>
          <p:cNvSpPr txBox="1"/>
          <p:nvPr/>
        </p:nvSpPr>
        <p:spPr>
          <a:xfrm>
            <a:off x="8487642" y="2963747"/>
            <a:ext cx="2411888" cy="384721"/>
          </a:xfrm>
          <a:prstGeom prst="rect">
            <a:avLst/>
          </a:prstGeom>
          <a:noFill/>
        </p:spPr>
        <p:txBody>
          <a:bodyPr wrap="square" rtlCol="0">
            <a:spAutoFit/>
          </a:bodyPr>
          <a:lstStyle/>
          <a:p>
            <a:r>
              <a:rPr lang="en-US" sz="1900" b="1">
                <a:solidFill>
                  <a:schemeClr val="bg1"/>
                </a:solidFill>
              </a:rPr>
              <a:t>@</a:t>
            </a:r>
            <a:r>
              <a:rPr lang="en-US" sz="1900" b="1" err="1">
                <a:solidFill>
                  <a:schemeClr val="bg1"/>
                </a:solidFill>
              </a:rPr>
              <a:t>healingourway</a:t>
            </a:r>
            <a:endParaRPr lang="en-US" sz="1900" b="1">
              <a:solidFill>
                <a:schemeClr val="bg1"/>
              </a:solidFill>
            </a:endParaRPr>
          </a:p>
        </p:txBody>
      </p:sp>
      <p:sp>
        <p:nvSpPr>
          <p:cNvPr id="13" name="TextBox 12">
            <a:extLst>
              <a:ext uri="{FF2B5EF4-FFF2-40B4-BE49-F238E27FC236}">
                <a16:creationId xmlns:a16="http://schemas.microsoft.com/office/drawing/2014/main" id="{8D08C4DF-2AFF-0917-7A1C-47EFDB9BC308}"/>
              </a:ext>
            </a:extLst>
          </p:cNvPr>
          <p:cNvSpPr txBox="1"/>
          <p:nvPr/>
        </p:nvSpPr>
        <p:spPr>
          <a:xfrm>
            <a:off x="8487642" y="3579182"/>
            <a:ext cx="2411888" cy="384721"/>
          </a:xfrm>
          <a:prstGeom prst="rect">
            <a:avLst/>
          </a:prstGeom>
          <a:noFill/>
        </p:spPr>
        <p:txBody>
          <a:bodyPr wrap="square" rtlCol="0">
            <a:spAutoFit/>
          </a:bodyPr>
          <a:lstStyle/>
          <a:p>
            <a:r>
              <a:rPr lang="en-US" sz="1900" b="1">
                <a:solidFill>
                  <a:schemeClr val="bg1"/>
                </a:solidFill>
              </a:rPr>
              <a:t>@</a:t>
            </a:r>
            <a:r>
              <a:rPr lang="en-US" sz="1900" b="1" err="1">
                <a:solidFill>
                  <a:schemeClr val="bg1"/>
                </a:solidFill>
              </a:rPr>
              <a:t>healingourway</a:t>
            </a:r>
            <a:endParaRPr lang="en-US" sz="1900" b="1">
              <a:solidFill>
                <a:schemeClr val="bg1"/>
              </a:solidFill>
            </a:endParaRPr>
          </a:p>
        </p:txBody>
      </p:sp>
      <p:sp>
        <p:nvSpPr>
          <p:cNvPr id="14" name="TextBox 13">
            <a:extLst>
              <a:ext uri="{FF2B5EF4-FFF2-40B4-BE49-F238E27FC236}">
                <a16:creationId xmlns:a16="http://schemas.microsoft.com/office/drawing/2014/main" id="{FFEB826F-021D-70C5-0996-8717C9F79812}"/>
              </a:ext>
            </a:extLst>
          </p:cNvPr>
          <p:cNvSpPr txBox="1"/>
          <p:nvPr/>
        </p:nvSpPr>
        <p:spPr>
          <a:xfrm>
            <a:off x="8487642" y="4211575"/>
            <a:ext cx="3657600" cy="384721"/>
          </a:xfrm>
          <a:prstGeom prst="rect">
            <a:avLst/>
          </a:prstGeom>
          <a:noFill/>
        </p:spPr>
        <p:txBody>
          <a:bodyPr wrap="square" rtlCol="0">
            <a:spAutoFit/>
          </a:bodyPr>
          <a:lstStyle/>
          <a:p>
            <a:r>
              <a:rPr lang="en-US" sz="1900" b="1">
                <a:solidFill>
                  <a:schemeClr val="bg1"/>
                </a:solidFill>
              </a:rPr>
              <a:t>www.healingfoundation.org.au</a:t>
            </a:r>
          </a:p>
        </p:txBody>
      </p:sp>
      <p:sp>
        <p:nvSpPr>
          <p:cNvPr id="15" name="TextBox 14">
            <a:extLst>
              <a:ext uri="{FF2B5EF4-FFF2-40B4-BE49-F238E27FC236}">
                <a16:creationId xmlns:a16="http://schemas.microsoft.com/office/drawing/2014/main" id="{459943A2-0360-2D59-8FB7-A5CC679E46F7}"/>
              </a:ext>
            </a:extLst>
          </p:cNvPr>
          <p:cNvSpPr txBox="1"/>
          <p:nvPr/>
        </p:nvSpPr>
        <p:spPr>
          <a:xfrm>
            <a:off x="8458561" y="4796163"/>
            <a:ext cx="3657600" cy="384721"/>
          </a:xfrm>
          <a:prstGeom prst="rect">
            <a:avLst/>
          </a:prstGeom>
          <a:noFill/>
        </p:spPr>
        <p:txBody>
          <a:bodyPr wrap="square" rtlCol="0">
            <a:spAutoFit/>
          </a:bodyPr>
          <a:lstStyle/>
          <a:p>
            <a:r>
              <a:rPr lang="en-US" sz="1900" b="1">
                <a:solidFill>
                  <a:schemeClr val="bg1"/>
                </a:solidFill>
              </a:rPr>
              <a:t>Healing Foundation</a:t>
            </a:r>
          </a:p>
        </p:txBody>
      </p:sp>
      <p:pic>
        <p:nvPicPr>
          <p:cNvPr id="5" name="Picture 4" descr="A group of people in a heart shape&#10;&#10;Description automatically generated">
            <a:extLst>
              <a:ext uri="{FF2B5EF4-FFF2-40B4-BE49-F238E27FC236}">
                <a16:creationId xmlns:a16="http://schemas.microsoft.com/office/drawing/2014/main" id="{82CF3535-B601-92D9-10DF-10258934A284}"/>
              </a:ext>
            </a:extLst>
          </p:cNvPr>
          <p:cNvPicPr>
            <a:picLocks noChangeAspect="1"/>
          </p:cNvPicPr>
          <p:nvPr/>
        </p:nvPicPr>
        <p:blipFill rotWithShape="1">
          <a:blip r:embed="rId4"/>
          <a:srcRect t="195" r="-205" b="-195"/>
          <a:stretch/>
        </p:blipFill>
        <p:spPr>
          <a:xfrm>
            <a:off x="5347" y="5323"/>
            <a:ext cx="6566578" cy="6887467"/>
          </a:xfrm>
          <a:prstGeom prst="rect">
            <a:avLst/>
          </a:prstGeom>
        </p:spPr>
      </p:pic>
    </p:spTree>
    <p:extLst>
      <p:ext uri="{BB962C8B-B14F-4D97-AF65-F5344CB8AC3E}">
        <p14:creationId xmlns:p14="http://schemas.microsoft.com/office/powerpoint/2010/main" val="37074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6C9648-FC28-7275-F297-FB016F2CBF1A}"/>
              </a:ext>
            </a:extLst>
          </p:cNvPr>
          <p:cNvSpPr txBox="1">
            <a:spLocks/>
          </p:cNvSpPr>
          <p:nvPr/>
        </p:nvSpPr>
        <p:spPr>
          <a:xfrm>
            <a:off x="744893" y="465416"/>
            <a:ext cx="10515600" cy="9126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a:solidFill>
                  <a:schemeClr val="bg1"/>
                </a:solidFill>
                <a:latin typeface="+mn-lt"/>
              </a:rPr>
              <a:t>Care and safety</a:t>
            </a:r>
            <a:endParaRPr lang="en-AU" sz="5000" b="1">
              <a:solidFill>
                <a:schemeClr val="bg1"/>
              </a:solidFill>
              <a:latin typeface="+mn-lt"/>
            </a:endParaRPr>
          </a:p>
        </p:txBody>
      </p:sp>
      <p:grpSp>
        <p:nvGrpSpPr>
          <p:cNvPr id="6" name="Group 5">
            <a:extLst>
              <a:ext uri="{FF2B5EF4-FFF2-40B4-BE49-F238E27FC236}">
                <a16:creationId xmlns:a16="http://schemas.microsoft.com/office/drawing/2014/main" id="{B388F3D1-8D93-BD7C-B9D1-644EA283C099}"/>
              </a:ext>
            </a:extLst>
          </p:cNvPr>
          <p:cNvGrpSpPr/>
          <p:nvPr/>
        </p:nvGrpSpPr>
        <p:grpSpPr>
          <a:xfrm>
            <a:off x="-59717" y="3941853"/>
            <a:ext cx="12746258" cy="2690663"/>
            <a:chOff x="-59717" y="3941853"/>
            <a:chExt cx="12746258" cy="2690663"/>
          </a:xfrm>
        </p:grpSpPr>
        <p:pic>
          <p:nvPicPr>
            <p:cNvPr id="2" name="Picture 1" descr="A group of people holding hands&#10;&#10;Description automatically generated">
              <a:extLst>
                <a:ext uri="{FF2B5EF4-FFF2-40B4-BE49-F238E27FC236}">
                  <a16:creationId xmlns:a16="http://schemas.microsoft.com/office/drawing/2014/main" id="{189FDD73-4473-A2A0-965B-ED67BC26F302}"/>
                </a:ext>
              </a:extLst>
            </p:cNvPr>
            <p:cNvPicPr>
              <a:picLocks noChangeAspect="1"/>
            </p:cNvPicPr>
            <p:nvPr/>
          </p:nvPicPr>
          <p:blipFill rotWithShape="1">
            <a:blip r:embed="rId3"/>
            <a:srcRect t="59574" r="18947"/>
            <a:stretch/>
          </p:blipFill>
          <p:spPr>
            <a:xfrm>
              <a:off x="-59717" y="3986932"/>
              <a:ext cx="8578230" cy="2435343"/>
            </a:xfrm>
            <a:prstGeom prst="rect">
              <a:avLst/>
            </a:prstGeom>
          </p:spPr>
        </p:pic>
        <p:pic>
          <p:nvPicPr>
            <p:cNvPr id="3" name="Picture 2" descr="A person holding a cigarette next to a couple of people&#10;&#10;Description automatically generated">
              <a:extLst>
                <a:ext uri="{FF2B5EF4-FFF2-40B4-BE49-F238E27FC236}">
                  <a16:creationId xmlns:a16="http://schemas.microsoft.com/office/drawing/2014/main" id="{1B2D8A3F-E9E5-36CE-73A7-A80EAF139F78}"/>
                </a:ext>
              </a:extLst>
            </p:cNvPr>
            <p:cNvPicPr>
              <a:picLocks noChangeAspect="1"/>
            </p:cNvPicPr>
            <p:nvPr/>
          </p:nvPicPr>
          <p:blipFill rotWithShape="1">
            <a:blip r:embed="rId4"/>
            <a:srcRect t="55140" r="49215"/>
            <a:stretch/>
          </p:blipFill>
          <p:spPr>
            <a:xfrm>
              <a:off x="7354000" y="3941853"/>
              <a:ext cx="5332541" cy="2690663"/>
            </a:xfrm>
            <a:prstGeom prst="rect">
              <a:avLst/>
            </a:prstGeom>
          </p:spPr>
        </p:pic>
      </p:grpSp>
      <p:pic>
        <p:nvPicPr>
          <p:cNvPr id="7" name="Picture 6" descr="A hand holding a heart&#10;&#10;Description automatically generated">
            <a:extLst>
              <a:ext uri="{FF2B5EF4-FFF2-40B4-BE49-F238E27FC236}">
                <a16:creationId xmlns:a16="http://schemas.microsoft.com/office/drawing/2014/main" id="{94D7173F-541D-D4BB-197A-464344C679B1}"/>
              </a:ext>
            </a:extLst>
          </p:cNvPr>
          <p:cNvPicPr>
            <a:picLocks noChangeAspect="1"/>
          </p:cNvPicPr>
          <p:nvPr/>
        </p:nvPicPr>
        <p:blipFill rotWithShape="1">
          <a:blip r:embed="rId5"/>
          <a:srcRect t="360" r="40838" b="926"/>
          <a:stretch/>
        </p:blipFill>
        <p:spPr>
          <a:xfrm>
            <a:off x="4853796" y="2059221"/>
            <a:ext cx="2313056" cy="2170185"/>
          </a:xfrm>
          <a:prstGeom prst="rect">
            <a:avLst/>
          </a:prstGeom>
        </p:spPr>
      </p:pic>
    </p:spTree>
    <p:extLst>
      <p:ext uri="{BB962C8B-B14F-4D97-AF65-F5344CB8AC3E}">
        <p14:creationId xmlns:p14="http://schemas.microsoft.com/office/powerpoint/2010/main" val="621215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97F5A8-8BEC-C9D2-C80E-4101E7ADFD0E}"/>
              </a:ext>
            </a:extLst>
          </p:cNvPr>
          <p:cNvSpPr txBox="1">
            <a:spLocks/>
          </p:cNvSpPr>
          <p:nvPr/>
        </p:nvSpPr>
        <p:spPr>
          <a:xfrm>
            <a:off x="887768" y="608291"/>
            <a:ext cx="10515600" cy="91263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chemeClr val="bg1"/>
                </a:solidFill>
                <a:latin typeface="+mn-lt"/>
              </a:rPr>
              <a:t>Healing</a:t>
            </a:r>
            <a:r>
              <a:rPr lang="en-US" sz="3400" b="1" dirty="0">
                <a:solidFill>
                  <a:schemeClr val="bg1"/>
                </a:solidFill>
                <a:latin typeface="+mn-lt"/>
              </a:rPr>
              <a:t> </a:t>
            </a:r>
            <a:r>
              <a:rPr lang="en-US" sz="3600" b="1" dirty="0">
                <a:solidFill>
                  <a:schemeClr val="bg1"/>
                </a:solidFill>
                <a:latin typeface="+mn-lt"/>
              </a:rPr>
              <a:t>together</a:t>
            </a:r>
            <a:endParaRPr lang="en-AU" sz="3600" b="1" dirty="0">
              <a:solidFill>
                <a:schemeClr val="bg1"/>
              </a:solidFill>
              <a:latin typeface="+mn-lt"/>
            </a:endParaRPr>
          </a:p>
        </p:txBody>
      </p:sp>
      <p:sp>
        <p:nvSpPr>
          <p:cNvPr id="7" name="Content Placeholder 2">
            <a:extLst>
              <a:ext uri="{FF2B5EF4-FFF2-40B4-BE49-F238E27FC236}">
                <a16:creationId xmlns:a16="http://schemas.microsoft.com/office/drawing/2014/main" id="{B594D977-F984-32A2-F602-19B44ED002CF}"/>
              </a:ext>
            </a:extLst>
          </p:cNvPr>
          <p:cNvSpPr txBox="1">
            <a:spLocks/>
          </p:cNvSpPr>
          <p:nvPr/>
        </p:nvSpPr>
        <p:spPr>
          <a:xfrm>
            <a:off x="495013" y="2100397"/>
            <a:ext cx="8106350" cy="4278972"/>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500" b="0" i="0" u="none" strike="noStrike" baseline="0" dirty="0">
                <a:solidFill>
                  <a:schemeClr val="bg1"/>
                </a:solidFill>
              </a:rPr>
              <a:t>Why </a:t>
            </a:r>
            <a:r>
              <a:rPr lang="en-US" sz="2500" dirty="0">
                <a:solidFill>
                  <a:schemeClr val="bg1"/>
                </a:solidFill>
              </a:rPr>
              <a:t>is it important to learn about the Stolen Generations</a:t>
            </a:r>
            <a:r>
              <a:rPr lang="en-US" sz="2500" b="0" i="0" u="none" strike="noStrike" baseline="0" dirty="0">
                <a:solidFill>
                  <a:schemeClr val="bg1"/>
                </a:solidFill>
              </a:rPr>
              <a:t>?</a:t>
            </a:r>
            <a:br>
              <a:rPr lang="en-US" sz="2500" b="0" i="0" u="none" strike="noStrike" baseline="0" dirty="0"/>
            </a:br>
            <a:endParaRPr lang="en-US" sz="2500" b="0" i="0" u="none" strike="noStrike" baseline="0">
              <a:solidFill>
                <a:schemeClr val="bg1"/>
              </a:solidFill>
            </a:endParaRPr>
          </a:p>
          <a:p>
            <a:pPr marL="800100" lvl="1" indent="-342900">
              <a:buFont typeface="Calibri"/>
              <a:buChar char="-"/>
            </a:pPr>
            <a:r>
              <a:rPr lang="en-US" sz="2500" b="0" i="0" u="none" strike="noStrike" baseline="0" dirty="0">
                <a:solidFill>
                  <a:schemeClr val="bg1"/>
                </a:solidFill>
              </a:rPr>
              <a:t>to change the way we look at </a:t>
            </a:r>
            <a:r>
              <a:rPr lang="en-US" sz="2500" b="1" i="0" u="none" strike="noStrike" baseline="0" dirty="0">
                <a:solidFill>
                  <a:schemeClr val="bg1"/>
                </a:solidFill>
              </a:rPr>
              <a:t>our collective history</a:t>
            </a:r>
            <a:r>
              <a:rPr lang="en-US" sz="2500" b="0" i="0" u="none" strike="noStrike" baseline="0" dirty="0">
                <a:solidFill>
                  <a:schemeClr val="bg1"/>
                </a:solidFill>
              </a:rPr>
              <a:t>.</a:t>
            </a:r>
            <a:br>
              <a:rPr lang="en-US" sz="2500" b="0" i="0" u="none" strike="noStrike" baseline="0" dirty="0"/>
            </a:br>
            <a:endParaRPr lang="en-US" sz="2500" b="0" i="0" u="none" strike="noStrike" baseline="0">
              <a:solidFill>
                <a:schemeClr val="bg1"/>
              </a:solidFill>
              <a:ea typeface="Calibri" panose="020F0502020204030204"/>
              <a:cs typeface="Calibri" panose="020F0502020204030204"/>
            </a:endParaRPr>
          </a:p>
          <a:p>
            <a:pPr marL="800100" lvl="1" indent="-342900">
              <a:buFont typeface="Calibri"/>
              <a:buChar char="-"/>
            </a:pPr>
            <a:r>
              <a:rPr lang="en-US" sz="2500" b="0" i="0" u="none" strike="noStrike" baseline="0" dirty="0">
                <a:solidFill>
                  <a:schemeClr val="bg1"/>
                </a:solidFill>
              </a:rPr>
              <a:t>to support </a:t>
            </a:r>
            <a:r>
              <a:rPr lang="en-US" sz="2500" i="0" u="none" strike="noStrike" baseline="0" dirty="0">
                <a:solidFill>
                  <a:schemeClr val="bg1"/>
                </a:solidFill>
              </a:rPr>
              <a:t>reconciliation</a:t>
            </a:r>
            <a:r>
              <a:rPr lang="en-US" sz="2500" dirty="0">
                <a:solidFill>
                  <a:schemeClr val="bg1"/>
                </a:solidFill>
              </a:rPr>
              <a:t> </a:t>
            </a:r>
            <a:endParaRPr lang="en-US" sz="2500" dirty="0">
              <a:solidFill>
                <a:schemeClr val="bg1"/>
              </a:solidFill>
              <a:ea typeface="Calibri" panose="020F0502020204030204"/>
              <a:cs typeface="Calibri"/>
            </a:endParaRPr>
          </a:p>
          <a:p>
            <a:pPr lvl="1"/>
            <a:endParaRPr lang="en-US" sz="2500" b="0" i="0" u="none" strike="noStrike" baseline="0" dirty="0">
              <a:solidFill>
                <a:schemeClr val="bg1"/>
              </a:solidFill>
              <a:cs typeface="Calibri"/>
            </a:endParaRPr>
          </a:p>
          <a:p>
            <a:pPr marL="800100" lvl="1" indent="-342900">
              <a:buFont typeface="Calibri"/>
              <a:buChar char="-"/>
            </a:pPr>
            <a:r>
              <a:rPr lang="en-US" sz="2500" b="0" i="0" u="none" strike="noStrike" baseline="0" dirty="0">
                <a:solidFill>
                  <a:schemeClr val="bg1"/>
                </a:solidFill>
              </a:rPr>
              <a:t>to become aware of </a:t>
            </a:r>
            <a:r>
              <a:rPr lang="en-US" sz="2500" dirty="0">
                <a:solidFill>
                  <a:schemeClr val="bg1"/>
                </a:solidFill>
              </a:rPr>
              <a:t>how the government acted in ways </a:t>
            </a:r>
            <a:r>
              <a:rPr lang="en-US" sz="2500" b="0" i="0" u="none" strike="noStrike" baseline="0" dirty="0">
                <a:solidFill>
                  <a:schemeClr val="bg1"/>
                </a:solidFill>
              </a:rPr>
              <a:t>that still affect many Aboriginal and Torres Strait Islander peoples and families today.</a:t>
            </a:r>
            <a:r>
              <a:rPr lang="en-US" sz="2500" dirty="0">
                <a:solidFill>
                  <a:schemeClr val="bg1"/>
                </a:solidFill>
              </a:rPr>
              <a:t> </a:t>
            </a:r>
            <a:endParaRPr lang="en-US" sz="2500" b="0" i="0" dirty="0">
              <a:solidFill>
                <a:schemeClr val="bg1"/>
              </a:solidFill>
              <a:effectLst/>
              <a:highlight>
                <a:srgbClr val="000080"/>
              </a:highlight>
              <a:ea typeface="Calibri" panose="020F0502020204030204"/>
              <a:cs typeface="Calibri" panose="020F0502020204030204"/>
            </a:endParaRPr>
          </a:p>
        </p:txBody>
      </p:sp>
      <p:pic>
        <p:nvPicPr>
          <p:cNvPr id="2" name="Picture 1" descr="A group of hands holding each other&#10;&#10;Description automatically generated">
            <a:extLst>
              <a:ext uri="{FF2B5EF4-FFF2-40B4-BE49-F238E27FC236}">
                <a16:creationId xmlns:a16="http://schemas.microsoft.com/office/drawing/2014/main" id="{E3C369AF-CDCE-7A05-F241-FE316AB1B27A}"/>
              </a:ext>
            </a:extLst>
          </p:cNvPr>
          <p:cNvPicPr>
            <a:picLocks noChangeAspect="1"/>
          </p:cNvPicPr>
          <p:nvPr/>
        </p:nvPicPr>
        <p:blipFill>
          <a:blip r:embed="rId3"/>
          <a:stretch>
            <a:fillRect/>
          </a:stretch>
        </p:blipFill>
        <p:spPr>
          <a:xfrm>
            <a:off x="8269702" y="2678802"/>
            <a:ext cx="3505199" cy="1978024"/>
          </a:xfrm>
          <a:prstGeom prst="rect">
            <a:avLst/>
          </a:prstGeom>
        </p:spPr>
      </p:pic>
    </p:spTree>
    <p:extLst>
      <p:ext uri="{BB962C8B-B14F-4D97-AF65-F5344CB8AC3E}">
        <p14:creationId xmlns:p14="http://schemas.microsoft.com/office/powerpoint/2010/main" val="3500642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0808A4F-22A7-A6B3-FF7A-510A263C26B2}"/>
              </a:ext>
            </a:extLst>
          </p:cNvPr>
          <p:cNvSpPr txBox="1">
            <a:spLocks/>
          </p:cNvSpPr>
          <p:nvPr/>
        </p:nvSpPr>
        <p:spPr>
          <a:xfrm>
            <a:off x="744893" y="465416"/>
            <a:ext cx="10515600" cy="9126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600" b="1">
                <a:solidFill>
                  <a:schemeClr val="bg1"/>
                </a:solidFill>
                <a:latin typeface="+mn-lt"/>
              </a:rPr>
              <a:t>Overview: this </a:t>
            </a:r>
            <a:r>
              <a:rPr lang="en-AU" sz="3600" b="1">
                <a:solidFill>
                  <a:schemeClr val="bg1"/>
                </a:solidFill>
                <a:highlight>
                  <a:srgbClr val="000080"/>
                </a:highlight>
                <a:latin typeface="+mn-lt"/>
              </a:rPr>
              <a:t>week’s</a:t>
            </a:r>
            <a:r>
              <a:rPr lang="en-AU" sz="3600" b="1">
                <a:solidFill>
                  <a:schemeClr val="bg1"/>
                </a:solidFill>
                <a:latin typeface="+mn-lt"/>
              </a:rPr>
              <a:t> activities</a:t>
            </a:r>
          </a:p>
        </p:txBody>
      </p:sp>
      <p:sp>
        <p:nvSpPr>
          <p:cNvPr id="2" name="Content Placeholder 2">
            <a:extLst>
              <a:ext uri="{FF2B5EF4-FFF2-40B4-BE49-F238E27FC236}">
                <a16:creationId xmlns:a16="http://schemas.microsoft.com/office/drawing/2014/main" id="{E35BF03A-64DA-E35D-BD4E-2C6DCAB93EC2}"/>
              </a:ext>
            </a:extLst>
          </p:cNvPr>
          <p:cNvSpPr txBox="1">
            <a:spLocks/>
          </p:cNvSpPr>
          <p:nvPr/>
        </p:nvSpPr>
        <p:spPr>
          <a:xfrm>
            <a:off x="637888" y="1594436"/>
            <a:ext cx="10916224" cy="483255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pPr>
            <a:r>
              <a:rPr lang="en-AU" sz="1600" b="1">
                <a:solidFill>
                  <a:schemeClr val="bg1"/>
                </a:solidFill>
              </a:rPr>
              <a:t>ACTIVITY 1: LITERATURE INTRODUCTION AND ‘WHAT HAPPENS NEXT?’ WRITING ACTIVITY (40–60 MINUTES)</a:t>
            </a:r>
            <a:endParaRPr lang="en-US" sz="1600">
              <a:solidFill>
                <a:schemeClr val="bg1"/>
              </a:solidFill>
            </a:endParaRPr>
          </a:p>
          <a:p>
            <a:pPr>
              <a:lnSpc>
                <a:spcPct val="90000"/>
              </a:lnSpc>
              <a:spcBef>
                <a:spcPts val="1000"/>
              </a:spcBef>
            </a:pPr>
            <a:r>
              <a:rPr lang="en-AU" sz="1600">
                <a:solidFill>
                  <a:schemeClr val="bg1"/>
                </a:solidFill>
              </a:rPr>
              <a:t>Teacher leads students in a guided reading session. Students write a ‘What happens next?’ narrative. Teacher also introduces the KWL chart that will be used throughout the unit.</a:t>
            </a:r>
            <a:endParaRPr lang="en-US" sz="1600">
              <a:solidFill>
                <a:schemeClr val="bg1"/>
              </a:solidFill>
              <a:cs typeface="Calibri"/>
            </a:endParaRPr>
          </a:p>
          <a:p>
            <a:pPr marL="0" indent="0">
              <a:lnSpc>
                <a:spcPct val="90000"/>
              </a:lnSpc>
              <a:spcBef>
                <a:spcPts val="1000"/>
              </a:spcBef>
              <a:buNone/>
            </a:pPr>
            <a:endParaRPr lang="en-AU" sz="1600" dirty="0">
              <a:solidFill>
                <a:srgbClr val="FFFFFF"/>
              </a:solidFill>
              <a:cs typeface="Calibri"/>
            </a:endParaRPr>
          </a:p>
          <a:p>
            <a:pPr>
              <a:lnSpc>
                <a:spcPct val="90000"/>
              </a:lnSpc>
              <a:spcBef>
                <a:spcPts val="1000"/>
              </a:spcBef>
            </a:pPr>
            <a:r>
              <a:rPr lang="en-AU" sz="1600" b="1" dirty="0">
                <a:solidFill>
                  <a:schemeClr val="bg1"/>
                </a:solidFill>
              </a:rPr>
              <a:t>ACTIVITY 2: VIDEO RESPONSE AND GROUP RESEARCH ROTATIONS (60 MINUTES)</a:t>
            </a:r>
            <a:endParaRPr lang="en-US" sz="1600" dirty="0">
              <a:solidFill>
                <a:schemeClr val="bg1"/>
              </a:solidFill>
            </a:endParaRPr>
          </a:p>
          <a:p>
            <a:pPr>
              <a:lnSpc>
                <a:spcPct val="90000"/>
              </a:lnSpc>
              <a:spcBef>
                <a:spcPts val="1000"/>
              </a:spcBef>
            </a:pPr>
            <a:r>
              <a:rPr lang="en-AU" sz="1600" dirty="0">
                <a:solidFill>
                  <a:schemeClr val="bg1"/>
                </a:solidFill>
              </a:rPr>
              <a:t>Class creates four inquiry questions for further research. Students work in groups to use a variety of sources to begin to answer inquiry questions.</a:t>
            </a:r>
            <a:endParaRPr lang="en-US" sz="1600" dirty="0">
              <a:solidFill>
                <a:schemeClr val="bg1"/>
              </a:solidFill>
              <a:cs typeface="Calibri"/>
            </a:endParaRPr>
          </a:p>
          <a:p>
            <a:pPr marL="0" indent="0">
              <a:lnSpc>
                <a:spcPct val="90000"/>
              </a:lnSpc>
              <a:spcBef>
                <a:spcPts val="1000"/>
              </a:spcBef>
              <a:buNone/>
            </a:pPr>
            <a:endParaRPr lang="en-AU" sz="1600" dirty="0">
              <a:solidFill>
                <a:srgbClr val="FFFFFF"/>
              </a:solidFill>
              <a:cs typeface="Calibri"/>
            </a:endParaRPr>
          </a:p>
          <a:p>
            <a:pPr>
              <a:lnSpc>
                <a:spcPct val="90000"/>
              </a:lnSpc>
              <a:spcBef>
                <a:spcPts val="1000"/>
              </a:spcBef>
            </a:pPr>
            <a:r>
              <a:rPr lang="en-AU" sz="1600" b="1" dirty="0">
                <a:solidFill>
                  <a:schemeClr val="bg1"/>
                </a:solidFill>
              </a:rPr>
              <a:t>ACTIVITY 3: MUSICAL RESPONSE AND CREATION OF CLASS MOVEMENT PIECE (60–80 MINUTES)</a:t>
            </a:r>
            <a:endParaRPr lang="en-US" sz="1600" dirty="0">
              <a:solidFill>
                <a:schemeClr val="bg1"/>
              </a:solidFill>
            </a:endParaRPr>
          </a:p>
          <a:p>
            <a:pPr>
              <a:lnSpc>
                <a:spcPct val="90000"/>
              </a:lnSpc>
              <a:spcBef>
                <a:spcPts val="1000"/>
              </a:spcBef>
            </a:pPr>
            <a:r>
              <a:rPr lang="en-AU" sz="1600" dirty="0">
                <a:solidFill>
                  <a:schemeClr val="bg1"/>
                </a:solidFill>
              </a:rPr>
              <a:t>Students ‘Think, Pair and Share’ to respond to a song. Class works in groups to create a symbolic movement piece to the song. Note: as Activity 3 is a more involved lesson, it can continue into Activity 4 if required. </a:t>
            </a:r>
            <a:endParaRPr lang="en-US" sz="1600" dirty="0">
              <a:solidFill>
                <a:schemeClr val="bg1"/>
              </a:solidFill>
              <a:cs typeface="Calibri"/>
            </a:endParaRPr>
          </a:p>
          <a:p>
            <a:pPr marL="0" indent="0">
              <a:lnSpc>
                <a:spcPct val="90000"/>
              </a:lnSpc>
              <a:spcBef>
                <a:spcPts val="1000"/>
              </a:spcBef>
              <a:buNone/>
            </a:pPr>
            <a:endParaRPr lang="en-AU" sz="1600" dirty="0">
              <a:solidFill>
                <a:srgbClr val="FFFFFF"/>
              </a:solidFill>
              <a:cs typeface="Calibri"/>
            </a:endParaRPr>
          </a:p>
          <a:p>
            <a:pPr>
              <a:lnSpc>
                <a:spcPct val="90000"/>
              </a:lnSpc>
              <a:spcBef>
                <a:spcPts val="1000"/>
              </a:spcBef>
            </a:pPr>
            <a:r>
              <a:rPr lang="en-AU" sz="1600" b="1" dirty="0">
                <a:solidFill>
                  <a:schemeClr val="bg1"/>
                </a:solidFill>
              </a:rPr>
              <a:t>ACTIVITY 4: PERSONAL STATEMENT OF LEARNING (30–40 MINUTES)</a:t>
            </a:r>
            <a:endParaRPr lang="en-US" sz="1600" dirty="0">
              <a:solidFill>
                <a:schemeClr val="bg1"/>
              </a:solidFill>
            </a:endParaRPr>
          </a:p>
          <a:p>
            <a:pPr>
              <a:lnSpc>
                <a:spcPct val="90000"/>
              </a:lnSpc>
              <a:spcBef>
                <a:spcPts val="1000"/>
              </a:spcBef>
            </a:pPr>
            <a:r>
              <a:rPr lang="en-AU" sz="1600" dirty="0">
                <a:solidFill>
                  <a:schemeClr val="bg1"/>
                </a:solidFill>
              </a:rPr>
              <a:t>Students write and record a personal statement reflecting on what they have learnt and considering what else they wish to know.</a:t>
            </a:r>
            <a:endParaRPr lang="en-AU" sz="1600" dirty="0">
              <a:solidFill>
                <a:schemeClr val="bg1"/>
              </a:solidFill>
              <a:cs typeface="Calibri"/>
            </a:endParaRPr>
          </a:p>
          <a:p>
            <a:pPr marL="0" indent="0">
              <a:buNone/>
            </a:pPr>
            <a:endParaRPr lang="en-AU" b="1" dirty="0">
              <a:solidFill>
                <a:srgbClr val="FFFFFF"/>
              </a:solidFill>
            </a:endParaRPr>
          </a:p>
        </p:txBody>
      </p:sp>
    </p:spTree>
    <p:extLst>
      <p:ext uri="{BB962C8B-B14F-4D97-AF65-F5344CB8AC3E}">
        <p14:creationId xmlns:p14="http://schemas.microsoft.com/office/powerpoint/2010/main" val="347447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4D3087-C41D-CCAB-044F-B294F4F27DE2}"/>
              </a:ext>
            </a:extLst>
          </p:cNvPr>
          <p:cNvSpPr txBox="1"/>
          <p:nvPr/>
        </p:nvSpPr>
        <p:spPr>
          <a:xfrm>
            <a:off x="4867275" y="3343275"/>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14D29980-C641-889F-61C4-DCB30E704B80}"/>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20644" t="14389" r="20379" b="25532"/>
          <a:stretch/>
        </p:blipFill>
        <p:spPr>
          <a:xfrm>
            <a:off x="841073" y="2738458"/>
            <a:ext cx="3441377" cy="3505589"/>
          </a:xfrm>
          <a:prstGeom prst="rect">
            <a:avLst/>
          </a:prstGeom>
        </p:spPr>
      </p:pic>
      <p:sp>
        <p:nvSpPr>
          <p:cNvPr id="4" name="Title 1">
            <a:extLst>
              <a:ext uri="{FF2B5EF4-FFF2-40B4-BE49-F238E27FC236}">
                <a16:creationId xmlns:a16="http://schemas.microsoft.com/office/drawing/2014/main" id="{C3CF44C0-7731-A590-7492-463ABCAA66B3}"/>
              </a:ext>
            </a:extLst>
          </p:cNvPr>
          <p:cNvSpPr txBox="1">
            <a:spLocks/>
          </p:cNvSpPr>
          <p:nvPr/>
        </p:nvSpPr>
        <p:spPr>
          <a:xfrm>
            <a:off x="4446252" y="3222423"/>
            <a:ext cx="6134161" cy="2534883"/>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4000" b="1" dirty="0">
                <a:solidFill>
                  <a:schemeClr val="bg1"/>
                </a:solidFill>
                <a:latin typeface="+mn-lt"/>
              </a:rPr>
              <a:t>Activity 1: </a:t>
            </a:r>
            <a:br>
              <a:rPr lang="en-US" sz="4000" b="1" dirty="0">
                <a:solidFill>
                  <a:schemeClr val="bg1"/>
                </a:solidFill>
                <a:latin typeface="+mn-lt"/>
              </a:rPr>
            </a:br>
            <a:r>
              <a:rPr lang="en-US" sz="4000" b="1" dirty="0">
                <a:solidFill>
                  <a:schemeClr val="bg1"/>
                </a:solidFill>
                <a:latin typeface="+mn-lt"/>
              </a:rPr>
              <a:t>Literature Introduction and ‘What </a:t>
            </a:r>
            <a:r>
              <a:rPr lang="en-US" sz="4000" b="1" dirty="0">
                <a:solidFill>
                  <a:schemeClr val="bg1"/>
                </a:solidFill>
              </a:rPr>
              <a:t>Happens</a:t>
            </a:r>
            <a:r>
              <a:rPr lang="en-US" sz="4000" b="1" dirty="0">
                <a:solidFill>
                  <a:schemeClr val="bg1"/>
                </a:solidFill>
                <a:latin typeface="+mn-lt"/>
              </a:rPr>
              <a:t> </a:t>
            </a:r>
            <a:r>
              <a:rPr lang="en-US" sz="4000" b="1" dirty="0">
                <a:solidFill>
                  <a:schemeClr val="bg1"/>
                </a:solidFill>
              </a:rPr>
              <a:t>Next</a:t>
            </a:r>
            <a:r>
              <a:rPr lang="en-US" sz="4000" b="1" dirty="0">
                <a:solidFill>
                  <a:schemeClr val="bg1"/>
                </a:solidFill>
                <a:latin typeface="+mn-lt"/>
              </a:rPr>
              <a:t>?’ </a:t>
            </a:r>
            <a:r>
              <a:rPr lang="en-US" sz="4000" b="1" dirty="0">
                <a:solidFill>
                  <a:schemeClr val="bg1"/>
                </a:solidFill>
              </a:rPr>
              <a:t>Writing</a:t>
            </a:r>
            <a:r>
              <a:rPr lang="en-US" sz="4000" b="1" dirty="0">
                <a:solidFill>
                  <a:schemeClr val="bg1"/>
                </a:solidFill>
                <a:latin typeface="+mn-lt"/>
              </a:rPr>
              <a:t> </a:t>
            </a:r>
            <a:r>
              <a:rPr lang="en-US" sz="4000" b="1" dirty="0">
                <a:solidFill>
                  <a:schemeClr val="bg1"/>
                </a:solidFill>
              </a:rPr>
              <a:t>Activity</a:t>
            </a:r>
            <a:endParaRPr lang="en-US" sz="4000" b="1" dirty="0">
              <a:solidFill>
                <a:schemeClr val="bg1"/>
              </a:solidFill>
              <a:latin typeface="Calibri"/>
              <a:cs typeface="Calibri"/>
            </a:endParaRPr>
          </a:p>
        </p:txBody>
      </p:sp>
      <p:pic>
        <p:nvPicPr>
          <p:cNvPr id="5" name="Picture 4" descr="A child standing in water&#10;&#10;Description automatically generated">
            <a:extLst>
              <a:ext uri="{FF2B5EF4-FFF2-40B4-BE49-F238E27FC236}">
                <a16:creationId xmlns:a16="http://schemas.microsoft.com/office/drawing/2014/main" id="{A0B07023-E783-4E50-0C11-D85BD35BBC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88120">
            <a:off x="1365612" y="570280"/>
            <a:ext cx="2620962" cy="3147218"/>
          </a:xfrm>
          <a:prstGeom prst="rect">
            <a:avLst/>
          </a:prstGeom>
        </p:spPr>
      </p:pic>
    </p:spTree>
    <p:extLst>
      <p:ext uri="{BB962C8B-B14F-4D97-AF65-F5344CB8AC3E}">
        <p14:creationId xmlns:p14="http://schemas.microsoft.com/office/powerpoint/2010/main" val="4100747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0E53-4A95-17EA-6AA8-631148249C8E}"/>
              </a:ext>
            </a:extLst>
          </p:cNvPr>
          <p:cNvSpPr txBox="1">
            <a:spLocks/>
          </p:cNvSpPr>
          <p:nvPr/>
        </p:nvSpPr>
        <p:spPr>
          <a:xfrm>
            <a:off x="838200" y="1239794"/>
            <a:ext cx="10515600" cy="648878"/>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u="sng" dirty="0">
                <a:solidFill>
                  <a:schemeClr val="bg1"/>
                </a:solidFill>
                <a:latin typeface="Calibri"/>
                <a:ea typeface="+mj-lt"/>
                <a:cs typeface="+mj-lt"/>
              </a:rPr>
              <a:t>K</a:t>
            </a:r>
            <a:r>
              <a:rPr lang="en-US" sz="3600" b="1" dirty="0">
                <a:solidFill>
                  <a:schemeClr val="bg1"/>
                </a:solidFill>
                <a:latin typeface="Calibri"/>
                <a:ea typeface="+mj-lt"/>
                <a:cs typeface="+mj-lt"/>
              </a:rPr>
              <a:t>WL Chart</a:t>
            </a:r>
          </a:p>
        </p:txBody>
      </p:sp>
      <p:graphicFrame>
        <p:nvGraphicFramePr>
          <p:cNvPr id="6" name="Table 5">
            <a:extLst>
              <a:ext uri="{FF2B5EF4-FFF2-40B4-BE49-F238E27FC236}">
                <a16:creationId xmlns:a16="http://schemas.microsoft.com/office/drawing/2014/main" id="{89C0E664-095C-AECB-5B06-C7D135CF7BA7}"/>
              </a:ext>
            </a:extLst>
          </p:cNvPr>
          <p:cNvGraphicFramePr>
            <a:graphicFrameLocks noGrp="1"/>
          </p:cNvGraphicFramePr>
          <p:nvPr>
            <p:extLst>
              <p:ext uri="{D42A27DB-BD31-4B8C-83A1-F6EECF244321}">
                <p14:modId xmlns:p14="http://schemas.microsoft.com/office/powerpoint/2010/main" val="1959173290"/>
              </p:ext>
            </p:extLst>
          </p:nvPr>
        </p:nvGraphicFramePr>
        <p:xfrm>
          <a:off x="566737" y="2340251"/>
          <a:ext cx="11058525" cy="3105150"/>
        </p:xfrm>
        <a:graphic>
          <a:graphicData uri="http://schemas.openxmlformats.org/drawingml/2006/table">
            <a:tbl>
              <a:tblPr firstRow="1" bandRow="1">
                <a:tableStyleId>{5C22544A-7EE6-4342-B048-85BDC9FD1C3A}</a:tableStyleId>
              </a:tblPr>
              <a:tblGrid>
                <a:gridCol w="3686175">
                  <a:extLst>
                    <a:ext uri="{9D8B030D-6E8A-4147-A177-3AD203B41FA5}">
                      <a16:colId xmlns:a16="http://schemas.microsoft.com/office/drawing/2014/main" val="1424933014"/>
                    </a:ext>
                  </a:extLst>
                </a:gridCol>
                <a:gridCol w="3686175">
                  <a:extLst>
                    <a:ext uri="{9D8B030D-6E8A-4147-A177-3AD203B41FA5}">
                      <a16:colId xmlns:a16="http://schemas.microsoft.com/office/drawing/2014/main" val="432055938"/>
                    </a:ext>
                  </a:extLst>
                </a:gridCol>
                <a:gridCol w="3686175">
                  <a:extLst>
                    <a:ext uri="{9D8B030D-6E8A-4147-A177-3AD203B41FA5}">
                      <a16:colId xmlns:a16="http://schemas.microsoft.com/office/drawing/2014/main" val="2992550682"/>
                    </a:ext>
                  </a:extLst>
                </a:gridCol>
              </a:tblGrid>
              <a:tr h="1219200">
                <a:tc>
                  <a:txBody>
                    <a:bodyPr/>
                    <a:lstStyle/>
                    <a:p>
                      <a:pPr algn="ctr" fontAlgn="base"/>
                      <a:r>
                        <a:rPr lang="en-AU" sz="3000" b="1">
                          <a:solidFill>
                            <a:srgbClr val="FFFFFF"/>
                          </a:solidFill>
                          <a:effectLst/>
                          <a:latin typeface="Calibri" panose="020F0502020204030204" pitchFamily="34" charset="0"/>
                        </a:rPr>
                        <a:t>What I Know​</a:t>
                      </a:r>
                      <a:endParaRPr lang="en-AU" b="1">
                        <a:solidFill>
                          <a:srgbClr val="FFFFFF"/>
                        </a:solidFill>
                        <a:effectLst/>
                      </a:endParaRPr>
                    </a:p>
                  </a:txBody>
                  <a:tcPr>
                    <a:lnL w="10954" cap="flat" cmpd="sng" algn="ctr">
                      <a:solidFill>
                        <a:srgbClr val="FFFFFF"/>
                      </a:solidFill>
                      <a:prstDash val="solid"/>
                      <a:round/>
                      <a:headEnd type="none" w="med" len="med"/>
                      <a:tailEnd type="none" w="med" len="med"/>
                    </a:lnL>
                    <a:lnR w="10954" cap="flat" cmpd="sng" algn="ctr">
                      <a:solidFill>
                        <a:srgbClr val="FFFFFF"/>
                      </a:solidFill>
                      <a:prstDash val="solid"/>
                      <a:round/>
                      <a:headEnd type="none" w="med" len="med"/>
                      <a:tailEnd type="none" w="med" len="med"/>
                    </a:lnR>
                    <a:lnT w="10954" cap="flat" cmpd="sng" algn="ctr">
                      <a:solidFill>
                        <a:srgbClr val="FFFFFF"/>
                      </a:solidFill>
                      <a:prstDash val="solid"/>
                      <a:round/>
                      <a:headEnd type="none" w="med" len="med"/>
                      <a:tailEnd type="none" w="med" len="med"/>
                    </a:lnT>
                    <a:lnB w="10954" cap="flat" cmpd="sng" algn="ctr">
                      <a:solidFill>
                        <a:srgbClr val="FFFFFF"/>
                      </a:solidFill>
                      <a:prstDash val="solid"/>
                      <a:round/>
                      <a:headEnd type="none" w="med" len="med"/>
                      <a:tailEnd type="none" w="med" len="med"/>
                    </a:lnB>
                    <a:solidFill>
                      <a:srgbClr val="FFC000"/>
                    </a:solidFill>
                  </a:tcPr>
                </a:tc>
                <a:tc>
                  <a:txBody>
                    <a:bodyPr/>
                    <a:lstStyle/>
                    <a:p>
                      <a:pPr algn="ctr" fontAlgn="base"/>
                      <a:r>
                        <a:rPr lang="en-AU" sz="3000" b="1">
                          <a:solidFill>
                            <a:srgbClr val="FFFFFF"/>
                          </a:solidFill>
                          <a:effectLst/>
                          <a:latin typeface="Calibri" panose="020F0502020204030204" pitchFamily="34" charset="0"/>
                        </a:rPr>
                        <a:t>What I Want to Know ​</a:t>
                      </a:r>
                      <a:endParaRPr lang="en-AU" b="1">
                        <a:solidFill>
                          <a:srgbClr val="FFFFFF"/>
                        </a:solidFill>
                        <a:effectLst/>
                      </a:endParaRPr>
                    </a:p>
                  </a:txBody>
                  <a:tcPr>
                    <a:lnL w="10954" cap="flat" cmpd="sng" algn="ctr">
                      <a:solidFill>
                        <a:srgbClr val="FFFFFF"/>
                      </a:solidFill>
                      <a:prstDash val="solid"/>
                      <a:round/>
                      <a:headEnd type="none" w="med" len="med"/>
                      <a:tailEnd type="none" w="med" len="med"/>
                    </a:lnL>
                    <a:lnR w="10954" cap="flat" cmpd="sng" algn="ctr">
                      <a:solidFill>
                        <a:srgbClr val="FFFFFF"/>
                      </a:solidFill>
                      <a:prstDash val="solid"/>
                      <a:round/>
                      <a:headEnd type="none" w="med" len="med"/>
                      <a:tailEnd type="none" w="med" len="med"/>
                    </a:lnR>
                    <a:lnT w="10954" cap="flat" cmpd="sng" algn="ctr">
                      <a:solidFill>
                        <a:srgbClr val="FFFFFF"/>
                      </a:solidFill>
                      <a:prstDash val="solid"/>
                      <a:round/>
                      <a:headEnd type="none" w="med" len="med"/>
                      <a:tailEnd type="none" w="med" len="med"/>
                    </a:lnT>
                    <a:lnB w="10954" cap="flat" cmpd="sng" algn="ctr">
                      <a:solidFill>
                        <a:srgbClr val="FFFFFF"/>
                      </a:solidFill>
                      <a:prstDash val="solid"/>
                      <a:round/>
                      <a:headEnd type="none" w="med" len="med"/>
                      <a:tailEnd type="none" w="med" len="med"/>
                    </a:lnB>
                    <a:solidFill>
                      <a:srgbClr val="FFC000"/>
                    </a:solidFill>
                  </a:tcPr>
                </a:tc>
                <a:tc>
                  <a:txBody>
                    <a:bodyPr/>
                    <a:lstStyle/>
                    <a:p>
                      <a:pPr algn="ctr" fontAlgn="base"/>
                      <a:r>
                        <a:rPr lang="en-AU" sz="3000" b="1">
                          <a:solidFill>
                            <a:srgbClr val="FFFFFF"/>
                          </a:solidFill>
                          <a:effectLst/>
                          <a:latin typeface="Calibri" panose="020F0502020204030204" pitchFamily="34" charset="0"/>
                        </a:rPr>
                        <a:t>What I Learned​</a:t>
                      </a:r>
                      <a:endParaRPr lang="en-AU" b="1">
                        <a:solidFill>
                          <a:srgbClr val="FFFFFF"/>
                        </a:solidFill>
                        <a:effectLst/>
                      </a:endParaRPr>
                    </a:p>
                  </a:txBody>
                  <a:tcPr>
                    <a:lnL w="10954" cap="flat" cmpd="sng" algn="ctr">
                      <a:solidFill>
                        <a:srgbClr val="FFFFFF"/>
                      </a:solidFill>
                      <a:prstDash val="solid"/>
                      <a:round/>
                      <a:headEnd type="none" w="med" len="med"/>
                      <a:tailEnd type="none" w="med" len="med"/>
                    </a:lnL>
                    <a:lnR w="10954" cap="flat" cmpd="sng" algn="ctr">
                      <a:solidFill>
                        <a:srgbClr val="FFFFFF"/>
                      </a:solidFill>
                      <a:prstDash val="solid"/>
                      <a:round/>
                      <a:headEnd type="none" w="med" len="med"/>
                      <a:tailEnd type="none" w="med" len="med"/>
                    </a:lnR>
                    <a:lnT w="10954" cap="flat" cmpd="sng" algn="ctr">
                      <a:solidFill>
                        <a:srgbClr val="FFFFFF"/>
                      </a:solidFill>
                      <a:prstDash val="solid"/>
                      <a:round/>
                      <a:headEnd type="none" w="med" len="med"/>
                      <a:tailEnd type="none" w="med" len="med"/>
                    </a:lnT>
                    <a:lnB w="10954"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787537370"/>
                  </a:ext>
                </a:extLst>
              </a:tr>
              <a:tr h="1885950">
                <a:tc>
                  <a:txBody>
                    <a:bodyPr/>
                    <a:lstStyle/>
                    <a:p>
                      <a:pPr fontAlgn="auto"/>
                      <a:r>
                        <a:rPr lang="en-US" sz="1800">
                          <a:effectLst/>
                          <a:latin typeface="Calibri" panose="020F0502020204030204" pitchFamily="34" charset="0"/>
                        </a:rPr>
                        <a:t>​</a:t>
                      </a:r>
                    </a:p>
                  </a:txBody>
                  <a:tcPr>
                    <a:lnL w="10954" cap="flat" cmpd="sng" algn="ctr">
                      <a:solidFill>
                        <a:srgbClr val="FFFFFF"/>
                      </a:solidFill>
                      <a:prstDash val="solid"/>
                      <a:round/>
                      <a:headEnd type="none" w="med" len="med"/>
                      <a:tailEnd type="none" w="med" len="med"/>
                    </a:lnL>
                    <a:lnR w="10954" cap="flat" cmpd="sng" algn="ctr">
                      <a:solidFill>
                        <a:srgbClr val="FFFFFF"/>
                      </a:solidFill>
                      <a:prstDash val="solid"/>
                      <a:round/>
                      <a:headEnd type="none" w="med" len="med"/>
                      <a:tailEnd type="none" w="med" len="med"/>
                    </a:lnR>
                    <a:lnT w="10954" cap="flat" cmpd="sng" algn="ctr">
                      <a:solidFill>
                        <a:srgbClr val="FFFFFF"/>
                      </a:solidFill>
                      <a:prstDash val="solid"/>
                      <a:round/>
                      <a:headEnd type="none" w="med" len="med"/>
                      <a:tailEnd type="none" w="med" len="med"/>
                    </a:lnT>
                    <a:lnB w="10954" cap="flat" cmpd="sng" algn="ctr">
                      <a:solidFill>
                        <a:srgbClr val="FFFFFF"/>
                      </a:solidFill>
                      <a:prstDash val="solid"/>
                      <a:round/>
                      <a:headEnd type="none" w="med" len="med"/>
                      <a:tailEnd type="none" w="med" len="med"/>
                    </a:lnB>
                    <a:solidFill>
                      <a:srgbClr val="FFE8CB"/>
                    </a:solidFill>
                  </a:tcPr>
                </a:tc>
                <a:tc>
                  <a:txBody>
                    <a:bodyPr/>
                    <a:lstStyle/>
                    <a:p>
                      <a:pPr fontAlgn="auto"/>
                      <a:r>
                        <a:rPr lang="en-US" sz="1800">
                          <a:effectLst/>
                          <a:latin typeface="Calibri" panose="020F0502020204030204" pitchFamily="34" charset="0"/>
                        </a:rPr>
                        <a:t>​</a:t>
                      </a:r>
                    </a:p>
                  </a:txBody>
                  <a:tcPr>
                    <a:lnL w="10954" cap="flat" cmpd="sng" algn="ctr">
                      <a:solidFill>
                        <a:srgbClr val="FFFFFF"/>
                      </a:solidFill>
                      <a:prstDash val="solid"/>
                      <a:round/>
                      <a:headEnd type="none" w="med" len="med"/>
                      <a:tailEnd type="none" w="med" len="med"/>
                    </a:lnL>
                    <a:lnR w="10954" cap="flat" cmpd="sng" algn="ctr">
                      <a:solidFill>
                        <a:srgbClr val="FFFFFF"/>
                      </a:solidFill>
                      <a:prstDash val="solid"/>
                      <a:round/>
                      <a:headEnd type="none" w="med" len="med"/>
                      <a:tailEnd type="none" w="med" len="med"/>
                    </a:lnR>
                    <a:lnT w="10954" cap="flat" cmpd="sng" algn="ctr">
                      <a:solidFill>
                        <a:srgbClr val="FFFFFF"/>
                      </a:solidFill>
                      <a:prstDash val="solid"/>
                      <a:round/>
                      <a:headEnd type="none" w="med" len="med"/>
                      <a:tailEnd type="none" w="med" len="med"/>
                    </a:lnT>
                    <a:lnB w="10954" cap="flat" cmpd="sng" algn="ctr">
                      <a:solidFill>
                        <a:srgbClr val="FFFFFF"/>
                      </a:solidFill>
                      <a:prstDash val="solid"/>
                      <a:round/>
                      <a:headEnd type="none" w="med" len="med"/>
                      <a:tailEnd type="none" w="med" len="med"/>
                    </a:lnB>
                    <a:solidFill>
                      <a:srgbClr val="FFE8CB"/>
                    </a:solidFill>
                  </a:tcPr>
                </a:tc>
                <a:tc>
                  <a:txBody>
                    <a:bodyPr/>
                    <a:lstStyle/>
                    <a:p>
                      <a:pPr fontAlgn="auto"/>
                      <a:r>
                        <a:rPr lang="en-US" sz="1800">
                          <a:effectLst/>
                          <a:latin typeface="Calibri" panose="020F0502020204030204" pitchFamily="34" charset="0"/>
                        </a:rPr>
                        <a:t>​</a:t>
                      </a:r>
                    </a:p>
                  </a:txBody>
                  <a:tcPr>
                    <a:lnL w="10954" cap="flat" cmpd="sng" algn="ctr">
                      <a:solidFill>
                        <a:srgbClr val="FFFFFF"/>
                      </a:solidFill>
                      <a:prstDash val="solid"/>
                      <a:round/>
                      <a:headEnd type="none" w="med" len="med"/>
                      <a:tailEnd type="none" w="med" len="med"/>
                    </a:lnL>
                    <a:lnR w="10954" cap="flat" cmpd="sng" algn="ctr">
                      <a:solidFill>
                        <a:srgbClr val="FFFFFF"/>
                      </a:solidFill>
                      <a:prstDash val="solid"/>
                      <a:round/>
                      <a:headEnd type="none" w="med" len="med"/>
                      <a:tailEnd type="none" w="med" len="med"/>
                    </a:lnR>
                    <a:lnT w="10954" cap="flat" cmpd="sng" algn="ctr">
                      <a:solidFill>
                        <a:srgbClr val="FFFFFF"/>
                      </a:solidFill>
                      <a:prstDash val="solid"/>
                      <a:round/>
                      <a:headEnd type="none" w="med" len="med"/>
                      <a:tailEnd type="none" w="med" len="med"/>
                    </a:lnT>
                    <a:lnB w="10954" cap="flat" cmpd="sng" algn="ctr">
                      <a:solidFill>
                        <a:srgbClr val="FFFFFF"/>
                      </a:solidFill>
                      <a:prstDash val="solid"/>
                      <a:round/>
                      <a:headEnd type="none" w="med" len="med"/>
                      <a:tailEnd type="none" w="med" len="med"/>
                    </a:lnB>
                    <a:solidFill>
                      <a:srgbClr val="FFE8CB"/>
                    </a:solidFill>
                  </a:tcPr>
                </a:tc>
                <a:extLst>
                  <a:ext uri="{0D108BD9-81ED-4DB2-BD59-A6C34878D82A}">
                    <a16:rowId xmlns:a16="http://schemas.microsoft.com/office/drawing/2014/main" val="1945577366"/>
                  </a:ext>
                </a:extLst>
              </a:tr>
            </a:tbl>
          </a:graphicData>
        </a:graphic>
      </p:graphicFrame>
      <p:sp>
        <p:nvSpPr>
          <p:cNvPr id="3" name="Rectangle 2">
            <a:extLst>
              <a:ext uri="{FF2B5EF4-FFF2-40B4-BE49-F238E27FC236}">
                <a16:creationId xmlns:a16="http://schemas.microsoft.com/office/drawing/2014/main" id="{2E0D5665-46BA-1007-D2ED-0079807A6048}"/>
              </a:ext>
            </a:extLst>
          </p:cNvPr>
          <p:cNvSpPr/>
          <p:nvPr/>
        </p:nvSpPr>
        <p:spPr>
          <a:xfrm>
            <a:off x="364441" y="1992769"/>
            <a:ext cx="4096723" cy="369994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Title 1">
            <a:extLst>
              <a:ext uri="{FF2B5EF4-FFF2-40B4-BE49-F238E27FC236}">
                <a16:creationId xmlns:a16="http://schemas.microsoft.com/office/drawing/2014/main" id="{F3CBBBDB-559F-F04B-A4AF-CD64D263CDEB}"/>
              </a:ext>
            </a:extLst>
          </p:cNvPr>
          <p:cNvSpPr txBox="1">
            <a:spLocks/>
          </p:cNvSpPr>
          <p:nvPr/>
        </p:nvSpPr>
        <p:spPr>
          <a:xfrm>
            <a:off x="838200" y="1239794"/>
            <a:ext cx="10515600" cy="648878"/>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u="sng" dirty="0">
                <a:solidFill>
                  <a:schemeClr val="bg1"/>
                </a:solidFill>
                <a:latin typeface="Calibri"/>
                <a:ea typeface="+mj-lt"/>
                <a:cs typeface="+mj-lt"/>
              </a:rPr>
              <a:t>K</a:t>
            </a:r>
            <a:r>
              <a:rPr lang="en-US" sz="3600" b="1" dirty="0">
                <a:solidFill>
                  <a:schemeClr val="bg1"/>
                </a:solidFill>
                <a:latin typeface="Calibri"/>
                <a:ea typeface="+mj-lt"/>
                <a:cs typeface="+mj-lt"/>
              </a:rPr>
              <a:t>WL Chart</a:t>
            </a:r>
          </a:p>
        </p:txBody>
      </p:sp>
    </p:spTree>
    <p:extLst>
      <p:ext uri="{BB962C8B-B14F-4D97-AF65-F5344CB8AC3E}">
        <p14:creationId xmlns:p14="http://schemas.microsoft.com/office/powerpoint/2010/main" val="580422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FEC0-886F-04B4-8269-768C9324127C}"/>
              </a:ext>
            </a:extLst>
          </p:cNvPr>
          <p:cNvSpPr txBox="1">
            <a:spLocks/>
          </p:cNvSpPr>
          <p:nvPr/>
        </p:nvSpPr>
        <p:spPr>
          <a:xfrm>
            <a:off x="793693" y="806855"/>
            <a:ext cx="10515600" cy="64887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Calibri"/>
                <a:ea typeface="+mj-lt"/>
                <a:cs typeface="+mj-lt"/>
              </a:rPr>
              <a:t>Read book: </a:t>
            </a:r>
            <a:r>
              <a:rPr lang="en-US" sz="2800" b="1" i="1" dirty="0">
                <a:solidFill>
                  <a:schemeClr val="bg1"/>
                </a:solidFill>
                <a:latin typeface="Calibri"/>
                <a:ea typeface="+mj-lt"/>
                <a:cs typeface="+mj-lt"/>
              </a:rPr>
              <a:t>Stolen Girl </a:t>
            </a:r>
            <a:r>
              <a:rPr lang="en-US" sz="2800" b="1" dirty="0">
                <a:solidFill>
                  <a:schemeClr val="bg1"/>
                </a:solidFill>
                <a:latin typeface="Calibri"/>
                <a:ea typeface="+mj-lt"/>
                <a:cs typeface="+mj-lt"/>
              </a:rPr>
              <a:t>by Trina </a:t>
            </a:r>
            <a:r>
              <a:rPr lang="en-US" sz="2800" b="1" dirty="0" err="1">
                <a:solidFill>
                  <a:schemeClr val="bg1"/>
                </a:solidFill>
                <a:latin typeface="Calibri"/>
                <a:ea typeface="+mj-lt"/>
                <a:cs typeface="+mj-lt"/>
              </a:rPr>
              <a:t>Saffioti</a:t>
            </a:r>
            <a:r>
              <a:rPr lang="en-US" sz="2800" b="1" dirty="0">
                <a:solidFill>
                  <a:schemeClr val="bg1"/>
                </a:solidFill>
                <a:latin typeface="Calibri"/>
                <a:ea typeface="+mj-lt"/>
                <a:cs typeface="+mj-lt"/>
              </a:rPr>
              <a:t> and Norma McDonald</a:t>
            </a:r>
          </a:p>
        </p:txBody>
      </p:sp>
      <p:pic>
        <p:nvPicPr>
          <p:cNvPr id="3" name="Picture 2" descr="A child standing in water&#10;&#10;Description automatically generated">
            <a:extLst>
              <a:ext uri="{FF2B5EF4-FFF2-40B4-BE49-F238E27FC236}">
                <a16:creationId xmlns:a16="http://schemas.microsoft.com/office/drawing/2014/main" id="{14FE2420-0863-8DD0-0E77-0105E561E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381" y="1455733"/>
            <a:ext cx="4190223" cy="5018231"/>
          </a:xfrm>
          <a:prstGeom prst="rect">
            <a:avLst/>
          </a:prstGeom>
        </p:spPr>
      </p:pic>
    </p:spTree>
    <p:extLst>
      <p:ext uri="{BB962C8B-B14F-4D97-AF65-F5344CB8AC3E}">
        <p14:creationId xmlns:p14="http://schemas.microsoft.com/office/powerpoint/2010/main" val="441319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00ba082-b551-4439-b300-d315d81957cf">
      <Terms xmlns="http://schemas.microsoft.com/office/infopath/2007/PartnerControls"/>
    </lcf76f155ced4ddcb4097134ff3c332f>
    <TaxCatchAll xmlns="4934b604-4342-4a65-b864-b0cb2f8a6819" xsi:nil="true"/>
    <SharedWithUsers xmlns="4934b604-4342-4a65-b864-b0cb2f8a6819">
      <UserInfo>
        <DisplayName>Decommissioned_Stan Tatipata</DisplayName>
        <AccountId>18</AccountId>
        <AccountType/>
      </UserInfo>
      <UserInfo>
        <DisplayName>Decommissioned_Pamela Smithers</DisplayName>
        <AccountId>27</AccountId>
        <AccountType/>
      </UserInfo>
      <UserInfo>
        <DisplayName>Shen'e Clemments</DisplayName>
        <AccountId>19</AccountId>
        <AccountType/>
      </UserInfo>
      <UserInfo>
        <DisplayName>Royden Fagan</DisplayName>
        <AccountId>15</AccountId>
        <AccountType/>
      </UserInfo>
      <UserInfo>
        <DisplayName>Katherine Hollis</DisplayName>
        <AccountId>24</AccountId>
        <AccountType/>
      </UserInfo>
      <UserInfo>
        <DisplayName>Sonia Boyd</DisplayName>
        <AccountId>32</AccountId>
        <AccountType/>
      </UserInfo>
      <UserInfo>
        <DisplayName>Dr. Gemmia Burden</DisplayName>
        <AccountId>484</AccountId>
        <AccountType/>
      </UserInfo>
      <UserInfo>
        <DisplayName>Georgina Lawson</DisplayName>
        <AccountId>25</AccountId>
        <AccountType/>
      </UserInfo>
      <UserInfo>
        <DisplayName>Stu Harris</DisplayName>
        <AccountId>487</AccountId>
        <AccountType/>
      </UserInfo>
      <UserInfo>
        <DisplayName>Carly Pettiona</DisplayName>
        <AccountId>446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D7CB24EE55D947A052CE5881D976C9" ma:contentTypeVersion="14" ma:contentTypeDescription="Create a new document." ma:contentTypeScope="" ma:versionID="6a826ad334aa591049b8baecaa627354">
  <xsd:schema xmlns:xsd="http://www.w3.org/2001/XMLSchema" xmlns:xs="http://www.w3.org/2001/XMLSchema" xmlns:p="http://schemas.microsoft.com/office/2006/metadata/properties" xmlns:ns2="500ba082-b551-4439-b300-d315d81957cf" xmlns:ns3="4934b604-4342-4a65-b864-b0cb2f8a6819" targetNamespace="http://schemas.microsoft.com/office/2006/metadata/properties" ma:root="true" ma:fieldsID="9a957d92d79175793f9efcfcface30d0" ns2:_="" ns3:_="">
    <xsd:import namespace="500ba082-b551-4439-b300-d315d81957cf"/>
    <xsd:import namespace="4934b604-4342-4a65-b864-b0cb2f8a681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0ba082-b551-4439-b300-d315d81957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a64d6b-6157-4739-89ae-5cf4c7cb401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34b604-4342-4a65-b864-b0cb2f8a681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129f87e-e9cf-42b5-8a36-4d67328e9933}" ma:internalName="TaxCatchAll" ma:showField="CatchAllData" ma:web="4934b604-4342-4a65-b864-b0cb2f8a68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F17963-4BAD-4017-9412-F7AF0AA106A3}">
  <ds:schemaRefs>
    <ds:schemaRef ds:uri="4934b604-4342-4a65-b864-b0cb2f8a6819"/>
    <ds:schemaRef ds:uri="500ba082-b551-4439-b300-d315d81957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2742247-D15C-4FF3-8F7B-FD5E1108DF07}">
  <ds:schemaRefs>
    <ds:schemaRef ds:uri="http://schemas.microsoft.com/sharepoint/v3/contenttype/forms"/>
  </ds:schemaRefs>
</ds:datastoreItem>
</file>

<file path=customXml/itemProps3.xml><?xml version="1.0" encoding="utf-8"?>
<ds:datastoreItem xmlns:ds="http://schemas.openxmlformats.org/officeDocument/2006/customXml" ds:itemID="{A4538255-134B-4A12-96AD-51AAC83A08F8}">
  <ds:schemaRefs>
    <ds:schemaRef ds:uri="4934b604-4342-4a65-b864-b0cb2f8a6819"/>
    <ds:schemaRef ds:uri="500ba082-b551-4439-b300-d315d81957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23</TotalTime>
  <Words>3238</Words>
  <Application>Microsoft Office PowerPoint</Application>
  <PresentationFormat>Widescreen</PresentationFormat>
  <Paragraphs>370</Paragraphs>
  <Slides>33</Slides>
  <Notes>33</Notes>
  <HiddenSlides>0</HiddenSlides>
  <MMClips>5</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Smithers</dc:creator>
  <cp:lastModifiedBy>Frank Winters</cp:lastModifiedBy>
  <cp:revision>1104</cp:revision>
  <dcterms:created xsi:type="dcterms:W3CDTF">2020-08-21T06:33:07Z</dcterms:created>
  <dcterms:modified xsi:type="dcterms:W3CDTF">2023-09-29T05:10:50Z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0x010100D3D7CB24EE55D947A052CE5881D976C9</vt:lpwstr>
  </property>
  <property fmtid="{D5CDD505-2E9C-101B-9397-08002B2CF9AE}" pid="3" name="MediaServiceImageTags">
    <vt:lpwstr/>
  </property>
</Properties>
</file>