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341" r:id="rId5"/>
    <p:sldId id="342" r:id="rId6"/>
    <p:sldId id="460" r:id="rId7"/>
    <p:sldId id="347" r:id="rId8"/>
    <p:sldId id="348" r:id="rId9"/>
    <p:sldId id="529" r:id="rId10"/>
    <p:sldId id="528" r:id="rId11"/>
    <p:sldId id="346" r:id="rId12"/>
    <p:sldId id="562" r:id="rId13"/>
    <p:sldId id="563" r:id="rId14"/>
    <p:sldId id="565" r:id="rId15"/>
    <p:sldId id="566" r:id="rId16"/>
    <p:sldId id="564" r:id="rId17"/>
    <p:sldId id="461" r:id="rId18"/>
    <p:sldId id="567" r:id="rId19"/>
    <p:sldId id="571" r:id="rId20"/>
    <p:sldId id="569" r:id="rId21"/>
    <p:sldId id="572" r:id="rId22"/>
    <p:sldId id="573" r:id="rId23"/>
    <p:sldId id="574" r:id="rId24"/>
    <p:sldId id="579" r:id="rId25"/>
    <p:sldId id="575" r:id="rId26"/>
    <p:sldId id="576" r:id="rId27"/>
    <p:sldId id="577" r:id="rId28"/>
    <p:sldId id="578" r:id="rId29"/>
    <p:sldId id="580" r:id="rId30"/>
    <p:sldId id="581" r:id="rId31"/>
    <p:sldId id="476" r:id="rId32"/>
    <p:sldId id="586" r:id="rId33"/>
    <p:sldId id="582" r:id="rId34"/>
    <p:sldId id="568" r:id="rId35"/>
    <p:sldId id="583" r:id="rId36"/>
    <p:sldId id="584" r:id="rId37"/>
    <p:sldId id="452" r:id="rId38"/>
    <p:sldId id="587" r:id="rId39"/>
    <p:sldId id="588" r:id="rId40"/>
    <p:sldId id="589" r:id="rId41"/>
    <p:sldId id="590" r:id="rId42"/>
    <p:sldId id="591" r:id="rId43"/>
    <p:sldId id="39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573EE2-C434-3298-5D85-36A3B500DADF}" name="Shannan Dodson" initials="SD" userId="S::shannan.dodson@healingfoundation.org.au::7a1a006f-5c82-4641-b303-62b2db3f02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ABAA"/>
    <a:srgbClr val="FFFFFF"/>
    <a:srgbClr val="82267B"/>
    <a:srgbClr val="FFF5D9"/>
    <a:srgbClr val="7B2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E32755-1462-8E9A-B102-FA2FFBBBD03E}" v="95" dt="2023-09-13T01:40:59.451"/>
    <p1510:client id="{3A5575A9-87BA-1E65-E845-46CA20D6C347}" v="1" dt="2023-09-26T05:58:00.244"/>
    <p1510:client id="{46BA301D-4F31-E5A2-D643-C4D082A03E68}" v="785" dt="2023-09-12T06:13:22.294"/>
    <p1510:client id="{60D78AD5-4DCA-F82C-4C6A-A12203155EF7}" v="668" dt="2023-09-13T00:21:37.106"/>
    <p1510:client id="{68C2BEB5-BA91-2C35-70EF-3C3643ED3C94}" v="1323" dt="2023-09-15T04:26:02.463"/>
    <p1510:client id="{73DDB8B4-C12E-587B-CBE5-07F7B2AB1505}" v="207" dt="2023-09-13T03:49:22.679"/>
    <p1510:client id="{74743EA6-960F-1D1E-D1B6-8E82DC5454D2}" v="25" dt="2023-09-29T05:17:07.138"/>
    <p1510:client id="{78D1CA3A-F805-B7DF-CC8F-21435B081D67}" v="61" dt="2023-09-18T01:31:00.487"/>
    <p1510:client id="{804AE855-2A83-09E8-7965-71FC4A34063D}" v="129" dt="2023-09-14T00:38:04.972"/>
    <p1510:client id="{80519A9A-FF67-B2CA-3EAC-4D87FBB4F012}" v="55" dt="2023-09-29T01:27:26.245"/>
    <p1510:client id="{821E0DCF-A59B-F284-1726-2393B301843A}" v="99" dt="2023-09-14T01:30:17.580"/>
    <p1510:client id="{8708C50A-D16C-BCFB-2A13-BC93972D9EB8}" v="100" dt="2023-09-12T06:38:05.957"/>
    <p1510:client id="{A1B5EB97-E7FC-4F11-B04C-8682C3BD12A1}" v="5" dt="2023-08-01T00:50:36.096"/>
    <p1510:client id="{A4B21E01-A599-28AC-B6C6-590821A7AD1B}" v="321" dt="2023-09-08T00:30:43.680"/>
    <p1510:client id="{A5642A41-32EC-CBEB-D7E6-1111FE284797}" v="217" dt="2023-09-13T23:07:02.709"/>
    <p1510:client id="{BD8BC82A-7C30-449C-B02C-4DBF98AEBAA1}" v="8" dt="2023-08-02T00:52:51.228"/>
    <p1510:client id="{C39BA8FF-B5A3-604E-819E-6236BCF3F7AD}" v="109" dt="2023-10-03T04:56:15.075"/>
    <p1510:client id="{CAD5B767-4DA9-022D-3732-1EBC28FB34FA}" v="9" dt="2023-09-13T06:19:10.542"/>
    <p1510:client id="{D7B53E64-74C7-2E86-4CFD-6EEDEC6A8446}" v="119" dt="2023-09-13T04:58:28.674"/>
    <p1510:client id="{D984487A-66DD-8CD6-749C-246E582289E0}" v="358" dt="2023-09-12T04:37:27.555"/>
    <p1510:client id="{DEE38A32-CA60-770E-7783-803DCC2779BA}" v="156" dt="2023-09-08T03:43:21.937"/>
    <p1510:client id="{E75EA5FB-374A-FB37-FD00-387159CBC94D}" v="54" dt="2023-08-11T03:36:27.658"/>
    <p1510:client id="{F5B48A28-C62D-FF46-7581-0DE64106FA61}" v="1963" dt="2023-09-11T23:42:31.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y Pettiona" userId="S::carly.pettiona@healingfoundation.org.au::8cfcf547-e567-4a67-ae5f-7d6e6196302b" providerId="AD" clId="Web-{804AE855-2A83-09E8-7965-71FC4A34063D}"/>
    <pc:docChg chg="addSld delSld modSld addMainMaster delMainMaster">
      <pc:chgData name="Carly Pettiona" userId="S::carly.pettiona@healingfoundation.org.au::8cfcf547-e567-4a67-ae5f-7d6e6196302b" providerId="AD" clId="Web-{804AE855-2A83-09E8-7965-71FC4A34063D}" dt="2023-09-14T00:38:04.972" v="148" actId="14100"/>
      <pc:docMkLst>
        <pc:docMk/>
      </pc:docMkLst>
      <pc:sldChg chg="modSp">
        <pc:chgData name="Carly Pettiona" userId="S::carly.pettiona@healingfoundation.org.au::8cfcf547-e567-4a67-ae5f-7d6e6196302b" providerId="AD" clId="Web-{804AE855-2A83-09E8-7965-71FC4A34063D}" dt="2023-09-13T23:59:19.709" v="0" actId="20577"/>
        <pc:sldMkLst>
          <pc:docMk/>
          <pc:sldMk cId="243803033" sldId="341"/>
        </pc:sldMkLst>
        <pc:spChg chg="mod">
          <ac:chgData name="Carly Pettiona" userId="S::carly.pettiona@healingfoundation.org.au::8cfcf547-e567-4a67-ae5f-7d6e6196302b" providerId="AD" clId="Web-{804AE855-2A83-09E8-7965-71FC4A34063D}" dt="2023-09-13T23:59:19.709" v="0"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804AE855-2A83-09E8-7965-71FC4A34063D}" dt="2023-09-14T00:01:01.118" v="28" actId="20577"/>
        <pc:sldMkLst>
          <pc:docMk/>
          <pc:sldMk cId="3474476569" sldId="346"/>
        </pc:sldMkLst>
        <pc:spChg chg="mod">
          <ac:chgData name="Carly Pettiona" userId="S::carly.pettiona@healingfoundation.org.au::8cfcf547-e567-4a67-ae5f-7d6e6196302b" providerId="AD" clId="Web-{804AE855-2A83-09E8-7965-71FC4A34063D}" dt="2023-09-14T00:01:01.118" v="28" actId="20577"/>
          <ac:spMkLst>
            <pc:docMk/>
            <pc:sldMk cId="3474476569" sldId="346"/>
            <ac:spMk id="10" creationId="{87270656-72D1-D041-5F62-0105F65DF382}"/>
          </ac:spMkLst>
        </pc:spChg>
      </pc:sldChg>
      <pc:sldChg chg="addSp delSp modSp modNotes">
        <pc:chgData name="Carly Pettiona" userId="S::carly.pettiona@healingfoundation.org.au::8cfcf547-e567-4a67-ae5f-7d6e6196302b" providerId="AD" clId="Web-{804AE855-2A83-09E8-7965-71FC4A34063D}" dt="2023-09-14T00:11:21.872" v="124"/>
        <pc:sldMkLst>
          <pc:docMk/>
          <pc:sldMk cId="1008212083" sldId="392"/>
        </pc:sldMkLst>
        <pc:spChg chg="mod">
          <ac:chgData name="Carly Pettiona" userId="S::carly.pettiona@healingfoundation.org.au::8cfcf547-e567-4a67-ae5f-7d6e6196302b" providerId="AD" clId="Web-{804AE855-2A83-09E8-7965-71FC4A34063D}" dt="2023-09-14T00:10:44.042" v="114" actId="20577"/>
          <ac:spMkLst>
            <pc:docMk/>
            <pc:sldMk cId="1008212083" sldId="392"/>
            <ac:spMk id="5" creationId="{1D0DFB20-AC56-A70F-BE57-312821FE351B}"/>
          </ac:spMkLst>
        </pc:spChg>
        <pc:picChg chg="mod">
          <ac:chgData name="Carly Pettiona" userId="S::carly.pettiona@healingfoundation.org.au::8cfcf547-e567-4a67-ae5f-7d6e6196302b" providerId="AD" clId="Web-{804AE855-2A83-09E8-7965-71FC4A34063D}" dt="2023-09-14T00:11:04.434" v="122" actId="1076"/>
          <ac:picMkLst>
            <pc:docMk/>
            <pc:sldMk cId="1008212083" sldId="392"/>
            <ac:picMk id="2" creationId="{76B3F109-CE51-F86A-617F-E8C2203D4912}"/>
          </ac:picMkLst>
        </pc:picChg>
        <pc:picChg chg="del">
          <ac:chgData name="Carly Pettiona" userId="S::carly.pettiona@healingfoundation.org.au::8cfcf547-e567-4a67-ae5f-7d6e6196302b" providerId="AD" clId="Web-{804AE855-2A83-09E8-7965-71FC4A34063D}" dt="2023-09-14T00:10:39.683" v="107"/>
          <ac:picMkLst>
            <pc:docMk/>
            <pc:sldMk cId="1008212083" sldId="392"/>
            <ac:picMk id="3" creationId="{4A41CDE1-0126-62A0-9CCE-1BB9704BF1F4}"/>
          </ac:picMkLst>
        </pc:picChg>
        <pc:picChg chg="add mod ord">
          <ac:chgData name="Carly Pettiona" userId="S::carly.pettiona@healingfoundation.org.au::8cfcf547-e567-4a67-ae5f-7d6e6196302b" providerId="AD" clId="Web-{804AE855-2A83-09E8-7965-71FC4A34063D}" dt="2023-09-14T00:11:02.715" v="121"/>
          <ac:picMkLst>
            <pc:docMk/>
            <pc:sldMk cId="1008212083" sldId="392"/>
            <ac:picMk id="4" creationId="{A7E75B95-4946-3826-88D5-7301C5AE59C5}"/>
          </ac:picMkLst>
        </pc:picChg>
        <pc:picChg chg="mod">
          <ac:chgData name="Carly Pettiona" userId="S::carly.pettiona@healingfoundation.org.au::8cfcf547-e567-4a67-ae5f-7d6e6196302b" providerId="AD" clId="Web-{804AE855-2A83-09E8-7965-71FC4A34063D}" dt="2023-09-14T00:10:49.918" v="116" actId="1076"/>
          <ac:picMkLst>
            <pc:docMk/>
            <pc:sldMk cId="1008212083" sldId="392"/>
            <ac:picMk id="11" creationId="{2CB9EA35-0ACD-EA02-64B8-683797D8E250}"/>
          </ac:picMkLst>
        </pc:picChg>
      </pc:sldChg>
      <pc:sldChg chg="addSp delSp modSp modNotes">
        <pc:chgData name="Carly Pettiona" userId="S::carly.pettiona@healingfoundation.org.au::8cfcf547-e567-4a67-ae5f-7d6e6196302b" providerId="AD" clId="Web-{804AE855-2A83-09E8-7965-71FC4A34063D}" dt="2023-09-14T00:05:39.533" v="53"/>
        <pc:sldMkLst>
          <pc:docMk/>
          <pc:sldMk cId="4100747964" sldId="461"/>
        </pc:sldMkLst>
        <pc:picChg chg="add mod">
          <ac:chgData name="Carly Pettiona" userId="S::carly.pettiona@healingfoundation.org.au::8cfcf547-e567-4a67-ae5f-7d6e6196302b" providerId="AD" clId="Web-{804AE855-2A83-09E8-7965-71FC4A34063D}" dt="2023-09-14T00:05:13.454" v="44" actId="14100"/>
          <ac:picMkLst>
            <pc:docMk/>
            <pc:sldMk cId="4100747964" sldId="461"/>
            <ac:picMk id="2" creationId="{B518DDA8-4F5A-6E49-F62D-86C35E7C542A}"/>
          </ac:picMkLst>
        </pc:picChg>
        <pc:picChg chg="del">
          <ac:chgData name="Carly Pettiona" userId="S::carly.pettiona@healingfoundation.org.au::8cfcf547-e567-4a67-ae5f-7d6e6196302b" providerId="AD" clId="Web-{804AE855-2A83-09E8-7965-71FC4A34063D}" dt="2023-09-14T00:05:01.907" v="41"/>
          <ac:picMkLst>
            <pc:docMk/>
            <pc:sldMk cId="4100747964" sldId="461"/>
            <ac:picMk id="4" creationId="{EF2BBC1C-6CC2-6633-A02B-8FB9EA6A2E04}"/>
          </ac:picMkLst>
        </pc:picChg>
      </pc:sldChg>
      <pc:sldChg chg="addSp delSp">
        <pc:chgData name="Carly Pettiona" userId="S::carly.pettiona@healingfoundation.org.au::8cfcf547-e567-4a67-ae5f-7d6e6196302b" providerId="AD" clId="Web-{804AE855-2A83-09E8-7965-71FC4A34063D}" dt="2023-09-14T00:02:39.871" v="30"/>
        <pc:sldMkLst>
          <pc:docMk/>
          <pc:sldMk cId="3986602978" sldId="564"/>
        </pc:sldMkLst>
        <pc:spChg chg="del">
          <ac:chgData name="Carly Pettiona" userId="S::carly.pettiona@healingfoundation.org.au::8cfcf547-e567-4a67-ae5f-7d6e6196302b" providerId="AD" clId="Web-{804AE855-2A83-09E8-7965-71FC4A34063D}" dt="2023-09-14T00:02:38.106" v="29"/>
          <ac:spMkLst>
            <pc:docMk/>
            <pc:sldMk cId="3986602978" sldId="564"/>
            <ac:spMk id="3" creationId="{DCE2F0ED-5759-CAAE-8B47-C526827F2156}"/>
          </ac:spMkLst>
        </pc:spChg>
        <pc:spChg chg="add">
          <ac:chgData name="Carly Pettiona" userId="S::carly.pettiona@healingfoundation.org.au::8cfcf547-e567-4a67-ae5f-7d6e6196302b" providerId="AD" clId="Web-{804AE855-2A83-09E8-7965-71FC4A34063D}" dt="2023-09-14T00:02:39.871" v="30"/>
          <ac:spMkLst>
            <pc:docMk/>
            <pc:sldMk cId="3986602978" sldId="564"/>
            <ac:spMk id="4" creationId="{BCE0D093-E32B-86C9-2247-3E68BA77D0A1}"/>
          </ac:spMkLst>
        </pc:spChg>
      </pc:sldChg>
      <pc:sldChg chg="del">
        <pc:chgData name="Carly Pettiona" userId="S::carly.pettiona@healingfoundation.org.au::8cfcf547-e567-4a67-ae5f-7d6e6196302b" providerId="AD" clId="Web-{804AE855-2A83-09E8-7965-71FC4A34063D}" dt="2023-09-14T00:05:44.439" v="62"/>
        <pc:sldMkLst>
          <pc:docMk/>
          <pc:sldMk cId="1793780058" sldId="567"/>
        </pc:sldMkLst>
      </pc:sldChg>
      <pc:sldChg chg="del">
        <pc:chgData name="Carly Pettiona" userId="S::carly.pettiona@healingfoundation.org.au::8cfcf547-e567-4a67-ae5f-7d6e6196302b" providerId="AD" clId="Web-{804AE855-2A83-09E8-7965-71FC4A34063D}" dt="2023-09-14T00:05:44.439" v="60"/>
        <pc:sldMkLst>
          <pc:docMk/>
          <pc:sldMk cId="55427260" sldId="568"/>
        </pc:sldMkLst>
      </pc:sldChg>
      <pc:sldChg chg="del">
        <pc:chgData name="Carly Pettiona" userId="S::carly.pettiona@healingfoundation.org.au::8cfcf547-e567-4a67-ae5f-7d6e6196302b" providerId="AD" clId="Web-{804AE855-2A83-09E8-7965-71FC4A34063D}" dt="2023-09-14T00:05:44.439" v="61"/>
        <pc:sldMkLst>
          <pc:docMk/>
          <pc:sldMk cId="2507139453" sldId="569"/>
        </pc:sldMkLst>
      </pc:sldChg>
      <pc:sldChg chg="del">
        <pc:chgData name="Carly Pettiona" userId="S::carly.pettiona@healingfoundation.org.au::8cfcf547-e567-4a67-ae5f-7d6e6196302b" providerId="AD" clId="Web-{804AE855-2A83-09E8-7965-71FC4A34063D}" dt="2023-09-14T00:05:44.439" v="59"/>
        <pc:sldMkLst>
          <pc:docMk/>
          <pc:sldMk cId="3731062697" sldId="570"/>
        </pc:sldMkLst>
      </pc:sldChg>
      <pc:sldChg chg="del">
        <pc:chgData name="Carly Pettiona" userId="S::carly.pettiona@healingfoundation.org.au::8cfcf547-e567-4a67-ae5f-7d6e6196302b" providerId="AD" clId="Web-{804AE855-2A83-09E8-7965-71FC4A34063D}" dt="2023-09-14T00:05:44.439" v="58"/>
        <pc:sldMkLst>
          <pc:docMk/>
          <pc:sldMk cId="3994578550" sldId="571"/>
        </pc:sldMkLst>
      </pc:sldChg>
      <pc:sldChg chg="del">
        <pc:chgData name="Carly Pettiona" userId="S::carly.pettiona@healingfoundation.org.au::8cfcf547-e567-4a67-ae5f-7d6e6196302b" providerId="AD" clId="Web-{804AE855-2A83-09E8-7965-71FC4A34063D}" dt="2023-09-14T00:05:44.439" v="57"/>
        <pc:sldMkLst>
          <pc:docMk/>
          <pc:sldMk cId="3195941072" sldId="572"/>
        </pc:sldMkLst>
      </pc:sldChg>
      <pc:sldChg chg="del">
        <pc:chgData name="Carly Pettiona" userId="S::carly.pettiona@healingfoundation.org.au::8cfcf547-e567-4a67-ae5f-7d6e6196302b" providerId="AD" clId="Web-{804AE855-2A83-09E8-7965-71FC4A34063D}" dt="2023-09-14T00:05:44.439" v="56"/>
        <pc:sldMkLst>
          <pc:docMk/>
          <pc:sldMk cId="955426873" sldId="573"/>
        </pc:sldMkLst>
      </pc:sldChg>
      <pc:sldChg chg="del">
        <pc:chgData name="Carly Pettiona" userId="S::carly.pettiona@healingfoundation.org.au::8cfcf547-e567-4a67-ae5f-7d6e6196302b" providerId="AD" clId="Web-{804AE855-2A83-09E8-7965-71FC4A34063D}" dt="2023-09-14T00:05:44.424" v="55"/>
        <pc:sldMkLst>
          <pc:docMk/>
          <pc:sldMk cId="3097819157" sldId="574"/>
        </pc:sldMkLst>
      </pc:sldChg>
      <pc:sldChg chg="del">
        <pc:chgData name="Carly Pettiona" userId="S::carly.pettiona@healingfoundation.org.au::8cfcf547-e567-4a67-ae5f-7d6e6196302b" providerId="AD" clId="Web-{804AE855-2A83-09E8-7965-71FC4A34063D}" dt="2023-09-14T00:05:44.424" v="54"/>
        <pc:sldMkLst>
          <pc:docMk/>
          <pc:sldMk cId="2348799892" sldId="575"/>
        </pc:sldMkLst>
      </pc:sldChg>
      <pc:sldChg chg="del">
        <pc:chgData name="Carly Pettiona" userId="S::carly.pettiona@healingfoundation.org.au::8cfcf547-e567-4a67-ae5f-7d6e6196302b" providerId="AD" clId="Web-{804AE855-2A83-09E8-7965-71FC4A34063D}" dt="2023-09-14T00:05:51.143" v="66"/>
        <pc:sldMkLst>
          <pc:docMk/>
          <pc:sldMk cId="2565890296" sldId="576"/>
        </pc:sldMkLst>
      </pc:sldChg>
      <pc:sldChg chg="del">
        <pc:chgData name="Carly Pettiona" userId="S::carly.pettiona@healingfoundation.org.au::8cfcf547-e567-4a67-ae5f-7d6e6196302b" providerId="AD" clId="Web-{804AE855-2A83-09E8-7965-71FC4A34063D}" dt="2023-09-14T00:05:51.143" v="65"/>
        <pc:sldMkLst>
          <pc:docMk/>
          <pc:sldMk cId="3514738682" sldId="577"/>
        </pc:sldMkLst>
      </pc:sldChg>
      <pc:sldChg chg="del">
        <pc:chgData name="Carly Pettiona" userId="S::carly.pettiona@healingfoundation.org.au::8cfcf547-e567-4a67-ae5f-7d6e6196302b" providerId="AD" clId="Web-{804AE855-2A83-09E8-7965-71FC4A34063D}" dt="2023-09-14T00:05:51.143" v="64"/>
        <pc:sldMkLst>
          <pc:docMk/>
          <pc:sldMk cId="2030597036" sldId="578"/>
        </pc:sldMkLst>
      </pc:sldChg>
      <pc:sldChg chg="del">
        <pc:chgData name="Carly Pettiona" userId="S::carly.pettiona@healingfoundation.org.au::8cfcf547-e567-4a67-ae5f-7d6e6196302b" providerId="AD" clId="Web-{804AE855-2A83-09E8-7965-71FC4A34063D}" dt="2023-09-14T00:05:51.127" v="63"/>
        <pc:sldMkLst>
          <pc:docMk/>
          <pc:sldMk cId="953441297" sldId="579"/>
        </pc:sldMkLst>
      </pc:sldChg>
      <pc:sldChg chg="del">
        <pc:chgData name="Carly Pettiona" userId="S::carly.pettiona@healingfoundation.org.au::8cfcf547-e567-4a67-ae5f-7d6e6196302b" providerId="AD" clId="Web-{804AE855-2A83-09E8-7965-71FC4A34063D}" dt="2023-09-14T00:05:55.284" v="72"/>
        <pc:sldMkLst>
          <pc:docMk/>
          <pc:sldMk cId="116175741" sldId="580"/>
        </pc:sldMkLst>
      </pc:sldChg>
      <pc:sldChg chg="del">
        <pc:chgData name="Carly Pettiona" userId="S::carly.pettiona@healingfoundation.org.au::8cfcf547-e567-4a67-ae5f-7d6e6196302b" providerId="AD" clId="Web-{804AE855-2A83-09E8-7965-71FC4A34063D}" dt="2023-09-14T00:05:55.284" v="71"/>
        <pc:sldMkLst>
          <pc:docMk/>
          <pc:sldMk cId="4203458633" sldId="581"/>
        </pc:sldMkLst>
      </pc:sldChg>
      <pc:sldChg chg="del">
        <pc:chgData name="Carly Pettiona" userId="S::carly.pettiona@healingfoundation.org.au::8cfcf547-e567-4a67-ae5f-7d6e6196302b" providerId="AD" clId="Web-{804AE855-2A83-09E8-7965-71FC4A34063D}" dt="2023-09-14T00:05:55.268" v="70"/>
        <pc:sldMkLst>
          <pc:docMk/>
          <pc:sldMk cId="3214060890" sldId="582"/>
        </pc:sldMkLst>
      </pc:sldChg>
      <pc:sldChg chg="del">
        <pc:chgData name="Carly Pettiona" userId="S::carly.pettiona@healingfoundation.org.au::8cfcf547-e567-4a67-ae5f-7d6e6196302b" providerId="AD" clId="Web-{804AE855-2A83-09E8-7965-71FC4A34063D}" dt="2023-09-14T00:05:55.268" v="69"/>
        <pc:sldMkLst>
          <pc:docMk/>
          <pc:sldMk cId="3605166032" sldId="583"/>
        </pc:sldMkLst>
      </pc:sldChg>
      <pc:sldChg chg="del">
        <pc:chgData name="Carly Pettiona" userId="S::carly.pettiona@healingfoundation.org.au::8cfcf547-e567-4a67-ae5f-7d6e6196302b" providerId="AD" clId="Web-{804AE855-2A83-09E8-7965-71FC4A34063D}" dt="2023-09-14T00:05:55.268" v="68"/>
        <pc:sldMkLst>
          <pc:docMk/>
          <pc:sldMk cId="4070872744" sldId="584"/>
        </pc:sldMkLst>
      </pc:sldChg>
      <pc:sldChg chg="del">
        <pc:chgData name="Carly Pettiona" userId="S::carly.pettiona@healingfoundation.org.au::8cfcf547-e567-4a67-ae5f-7d6e6196302b" providerId="AD" clId="Web-{804AE855-2A83-09E8-7965-71FC4A34063D}" dt="2023-09-14T00:05:55.268" v="67"/>
        <pc:sldMkLst>
          <pc:docMk/>
          <pc:sldMk cId="3537779590" sldId="585"/>
        </pc:sldMkLst>
      </pc:sldChg>
      <pc:sldChg chg="del">
        <pc:chgData name="Carly Pettiona" userId="S::carly.pettiona@healingfoundation.org.au::8cfcf547-e567-4a67-ae5f-7d6e6196302b" providerId="AD" clId="Web-{804AE855-2A83-09E8-7965-71FC4A34063D}" dt="2023-09-14T00:05:58.159" v="76"/>
        <pc:sldMkLst>
          <pc:docMk/>
          <pc:sldMk cId="2997667122" sldId="586"/>
        </pc:sldMkLst>
      </pc:sldChg>
      <pc:sldChg chg="del">
        <pc:chgData name="Carly Pettiona" userId="S::carly.pettiona@healingfoundation.org.au::8cfcf547-e567-4a67-ae5f-7d6e6196302b" providerId="AD" clId="Web-{804AE855-2A83-09E8-7965-71FC4A34063D}" dt="2023-09-14T00:05:58.159" v="75"/>
        <pc:sldMkLst>
          <pc:docMk/>
          <pc:sldMk cId="238898882" sldId="587"/>
        </pc:sldMkLst>
      </pc:sldChg>
      <pc:sldChg chg="del">
        <pc:chgData name="Carly Pettiona" userId="S::carly.pettiona@healingfoundation.org.au::8cfcf547-e567-4a67-ae5f-7d6e6196302b" providerId="AD" clId="Web-{804AE855-2A83-09E8-7965-71FC4A34063D}" dt="2023-09-14T00:05:58.159" v="74"/>
        <pc:sldMkLst>
          <pc:docMk/>
          <pc:sldMk cId="2405500260" sldId="588"/>
        </pc:sldMkLst>
      </pc:sldChg>
      <pc:sldChg chg="del">
        <pc:chgData name="Carly Pettiona" userId="S::carly.pettiona@healingfoundation.org.au::8cfcf547-e567-4a67-ae5f-7d6e6196302b" providerId="AD" clId="Web-{804AE855-2A83-09E8-7965-71FC4A34063D}" dt="2023-09-14T00:05:58.159" v="73"/>
        <pc:sldMkLst>
          <pc:docMk/>
          <pc:sldMk cId="2071024812" sldId="589"/>
        </pc:sldMkLst>
      </pc:sldChg>
      <pc:sldChg chg="addSp delSp modSp add replId modNotes">
        <pc:chgData name="Carly Pettiona" userId="S::carly.pettiona@healingfoundation.org.au::8cfcf547-e567-4a67-ae5f-7d6e6196302b" providerId="AD" clId="Web-{804AE855-2A83-09E8-7965-71FC4A34063D}" dt="2023-09-14T00:05:30.611" v="51"/>
        <pc:sldMkLst>
          <pc:docMk/>
          <pc:sldMk cId="1536541188" sldId="590"/>
        </pc:sldMkLst>
        <pc:spChg chg="del">
          <ac:chgData name="Carly Pettiona" userId="S::carly.pettiona@healingfoundation.org.au::8cfcf547-e567-4a67-ae5f-7d6e6196302b" providerId="AD" clId="Web-{804AE855-2A83-09E8-7965-71FC4A34063D}" dt="2023-09-14T00:03:30.342" v="35"/>
          <ac:spMkLst>
            <pc:docMk/>
            <pc:sldMk cId="1536541188" sldId="590"/>
            <ac:spMk id="2" creationId="{1F8C75DF-84D2-2171-4126-C95A40C0B909}"/>
          </ac:spMkLst>
        </pc:spChg>
        <pc:spChg chg="add mod">
          <ac:chgData name="Carly Pettiona" userId="S::carly.pettiona@healingfoundation.org.au::8cfcf547-e567-4a67-ae5f-7d6e6196302b" providerId="AD" clId="Web-{804AE855-2A83-09E8-7965-71FC4A34063D}" dt="2023-09-14T00:04:52.782" v="38" actId="1076"/>
          <ac:spMkLst>
            <pc:docMk/>
            <pc:sldMk cId="1536541188" sldId="590"/>
            <ac:spMk id="4" creationId="{3D773045-6F5B-38EC-F9F1-A11DA25F8811}"/>
          </ac:spMkLst>
        </pc:spChg>
        <pc:spChg chg="add mod">
          <ac:chgData name="Carly Pettiona" userId="S::carly.pettiona@healingfoundation.org.au::8cfcf547-e567-4a67-ae5f-7d6e6196302b" providerId="AD" clId="Web-{804AE855-2A83-09E8-7965-71FC4A34063D}" dt="2023-09-14T00:04:52.813" v="39" actId="1076"/>
          <ac:spMkLst>
            <pc:docMk/>
            <pc:sldMk cId="1536541188" sldId="590"/>
            <ac:spMk id="5" creationId="{32C0C522-A86A-859B-F924-06C3DA3F9740}"/>
          </ac:spMkLst>
        </pc:spChg>
        <pc:picChg chg="del">
          <ac:chgData name="Carly Pettiona" userId="S::carly.pettiona@healingfoundation.org.au::8cfcf547-e567-4a67-ae5f-7d6e6196302b" providerId="AD" clId="Web-{804AE855-2A83-09E8-7965-71FC4A34063D}" dt="2023-09-14T00:03:30.342" v="34"/>
          <ac:picMkLst>
            <pc:docMk/>
            <pc:sldMk cId="1536541188" sldId="590"/>
            <ac:picMk id="3" creationId="{E1E390A3-87E0-CDD1-38B5-ECC7CDCC98DB}"/>
          </ac:picMkLst>
        </pc:picChg>
        <pc:picChg chg="add mod">
          <ac:chgData name="Carly Pettiona" userId="S::carly.pettiona@healingfoundation.org.au::8cfcf547-e567-4a67-ae5f-7d6e6196302b" providerId="AD" clId="Web-{804AE855-2A83-09E8-7965-71FC4A34063D}" dt="2023-09-14T00:04:52.813" v="40" actId="1076"/>
          <ac:picMkLst>
            <pc:docMk/>
            <pc:sldMk cId="1536541188" sldId="590"/>
            <ac:picMk id="6" creationId="{21313B7A-F79F-6919-EDF4-117FDA404681}"/>
          </ac:picMkLst>
        </pc:picChg>
      </pc:sldChg>
      <pc:sldChg chg="new del">
        <pc:chgData name="Carly Pettiona" userId="S::carly.pettiona@healingfoundation.org.au::8cfcf547-e567-4a67-ae5f-7d6e6196302b" providerId="AD" clId="Web-{804AE855-2A83-09E8-7965-71FC4A34063D}" dt="2023-09-14T00:03:25.576" v="32"/>
        <pc:sldMkLst>
          <pc:docMk/>
          <pc:sldMk cId="4153801889" sldId="590"/>
        </pc:sldMkLst>
      </pc:sldChg>
      <pc:sldChg chg="addSp new modNotes">
        <pc:chgData name="Carly Pettiona" userId="S::carly.pettiona@healingfoundation.org.au::8cfcf547-e567-4a67-ae5f-7d6e6196302b" providerId="AD" clId="Web-{804AE855-2A83-09E8-7965-71FC4A34063D}" dt="2023-09-14T00:08:06.413" v="82"/>
        <pc:sldMkLst>
          <pc:docMk/>
          <pc:sldMk cId="2725964597" sldId="591"/>
        </pc:sldMkLst>
        <pc:spChg chg="add">
          <ac:chgData name="Carly Pettiona" userId="S::carly.pettiona@healingfoundation.org.au::8cfcf547-e567-4a67-ae5f-7d6e6196302b" providerId="AD" clId="Web-{804AE855-2A83-09E8-7965-71FC4A34063D}" dt="2023-09-14T00:07:59.865" v="80"/>
          <ac:spMkLst>
            <pc:docMk/>
            <pc:sldMk cId="2725964597" sldId="591"/>
            <ac:spMk id="2" creationId="{6C0AC1B0-AC7C-8C10-E475-F05FA37191C8}"/>
          </ac:spMkLst>
        </pc:spChg>
        <pc:spChg chg="add">
          <ac:chgData name="Carly Pettiona" userId="S::carly.pettiona@healingfoundation.org.au::8cfcf547-e567-4a67-ae5f-7d6e6196302b" providerId="AD" clId="Web-{804AE855-2A83-09E8-7965-71FC4A34063D}" dt="2023-09-14T00:07:59.865" v="80"/>
          <ac:spMkLst>
            <pc:docMk/>
            <pc:sldMk cId="2725964597" sldId="591"/>
            <ac:spMk id="3" creationId="{4E9B8B2F-A2B7-6194-8529-67C7D8762054}"/>
          </ac:spMkLst>
        </pc:spChg>
      </pc:sldChg>
      <pc:sldChg chg="addSp modSp new modNotes">
        <pc:chgData name="Carly Pettiona" userId="S::carly.pettiona@healingfoundation.org.au::8cfcf547-e567-4a67-ae5f-7d6e6196302b" providerId="AD" clId="Web-{804AE855-2A83-09E8-7965-71FC4A34063D}" dt="2023-09-14T00:09:14.290" v="91" actId="1076"/>
        <pc:sldMkLst>
          <pc:docMk/>
          <pc:sldMk cId="1991247914" sldId="592"/>
        </pc:sldMkLst>
        <pc:spChg chg="add">
          <ac:chgData name="Carly Pettiona" userId="S::carly.pettiona@healingfoundation.org.au::8cfcf547-e567-4a67-ae5f-7d6e6196302b" providerId="AD" clId="Web-{804AE855-2A83-09E8-7965-71FC4A34063D}" dt="2023-09-14T00:08:13.866" v="83"/>
          <ac:spMkLst>
            <pc:docMk/>
            <pc:sldMk cId="1991247914" sldId="592"/>
            <ac:spMk id="2" creationId="{9ED3E787-47D6-6F51-A318-A0F8BBA27562}"/>
          </ac:spMkLst>
        </pc:spChg>
        <pc:spChg chg="add mod">
          <ac:chgData name="Carly Pettiona" userId="S::carly.pettiona@healingfoundation.org.au::8cfcf547-e567-4a67-ae5f-7d6e6196302b" providerId="AD" clId="Web-{804AE855-2A83-09E8-7965-71FC4A34063D}" dt="2023-09-14T00:09:14.290" v="91" actId="1076"/>
          <ac:spMkLst>
            <pc:docMk/>
            <pc:sldMk cId="1991247914" sldId="592"/>
            <ac:spMk id="3" creationId="{1ABCE462-745F-8B3E-D648-5E07C1377004}"/>
          </ac:spMkLst>
        </pc:spChg>
      </pc:sldChg>
      <pc:sldChg chg="addSp new modNotes">
        <pc:chgData name="Carly Pettiona" userId="S::carly.pettiona@healingfoundation.org.au::8cfcf547-e567-4a67-ae5f-7d6e6196302b" providerId="AD" clId="Web-{804AE855-2A83-09E8-7965-71FC4A34063D}" dt="2023-09-14T00:09:38.603" v="94"/>
        <pc:sldMkLst>
          <pc:docMk/>
          <pc:sldMk cId="2302937146" sldId="593"/>
        </pc:sldMkLst>
        <pc:spChg chg="add">
          <ac:chgData name="Carly Pettiona" userId="S::carly.pettiona@healingfoundation.org.au::8cfcf547-e567-4a67-ae5f-7d6e6196302b" providerId="AD" clId="Web-{804AE855-2A83-09E8-7965-71FC4A34063D}" dt="2023-09-14T00:09:23.634" v="92"/>
          <ac:spMkLst>
            <pc:docMk/>
            <pc:sldMk cId="2302937146" sldId="593"/>
            <ac:spMk id="2" creationId="{6B59D8A0-AFFA-1EEB-A507-409E71CAC294}"/>
          </ac:spMkLst>
        </pc:spChg>
        <pc:spChg chg="add">
          <ac:chgData name="Carly Pettiona" userId="S::carly.pettiona@healingfoundation.org.au::8cfcf547-e567-4a67-ae5f-7d6e6196302b" providerId="AD" clId="Web-{804AE855-2A83-09E8-7965-71FC4A34063D}" dt="2023-09-14T00:09:23.634" v="92"/>
          <ac:spMkLst>
            <pc:docMk/>
            <pc:sldMk cId="2302937146" sldId="593"/>
            <ac:spMk id="3" creationId="{5F8A0E23-E349-CCF9-0CB1-F460EBA8F1D8}"/>
          </ac:spMkLst>
        </pc:spChg>
        <pc:picChg chg="add">
          <ac:chgData name="Carly Pettiona" userId="S::carly.pettiona@healingfoundation.org.au::8cfcf547-e567-4a67-ae5f-7d6e6196302b" providerId="AD" clId="Web-{804AE855-2A83-09E8-7965-71FC4A34063D}" dt="2023-09-14T00:09:23.634" v="92"/>
          <ac:picMkLst>
            <pc:docMk/>
            <pc:sldMk cId="2302937146" sldId="593"/>
            <ac:picMk id="4" creationId="{7F3E8069-123B-C318-853C-D16AF507DCA2}"/>
          </ac:picMkLst>
        </pc:picChg>
      </pc:sldChg>
      <pc:sldChg chg="addSp new">
        <pc:chgData name="Carly Pettiona" userId="S::carly.pettiona@healingfoundation.org.au::8cfcf547-e567-4a67-ae5f-7d6e6196302b" providerId="AD" clId="Web-{804AE855-2A83-09E8-7965-71FC4A34063D}" dt="2023-09-14T00:10:03.010" v="103"/>
        <pc:sldMkLst>
          <pc:docMk/>
          <pc:sldMk cId="2301330186" sldId="594"/>
        </pc:sldMkLst>
        <pc:spChg chg="add">
          <ac:chgData name="Carly Pettiona" userId="S::carly.pettiona@healingfoundation.org.au::8cfcf547-e567-4a67-ae5f-7d6e6196302b" providerId="AD" clId="Web-{804AE855-2A83-09E8-7965-71FC4A34063D}" dt="2023-09-14T00:10:03.010" v="103"/>
          <ac:spMkLst>
            <pc:docMk/>
            <pc:sldMk cId="2301330186" sldId="594"/>
            <ac:spMk id="2" creationId="{450988AA-3593-39F0-835B-C706A2F74317}"/>
          </ac:spMkLst>
        </pc:spChg>
        <pc:spChg chg="add">
          <ac:chgData name="Carly Pettiona" userId="S::carly.pettiona@healingfoundation.org.au::8cfcf547-e567-4a67-ae5f-7d6e6196302b" providerId="AD" clId="Web-{804AE855-2A83-09E8-7965-71FC4A34063D}" dt="2023-09-14T00:10:03.010" v="103"/>
          <ac:spMkLst>
            <pc:docMk/>
            <pc:sldMk cId="2301330186" sldId="594"/>
            <ac:spMk id="3" creationId="{8E1B1D6B-2FA5-D8C5-A787-86B8E24845A6}"/>
          </ac:spMkLst>
        </pc:spChg>
        <pc:picChg chg="add">
          <ac:chgData name="Carly Pettiona" userId="S::carly.pettiona@healingfoundation.org.au::8cfcf547-e567-4a67-ae5f-7d6e6196302b" providerId="AD" clId="Web-{804AE855-2A83-09E8-7965-71FC4A34063D}" dt="2023-09-14T00:10:03.010" v="103"/>
          <ac:picMkLst>
            <pc:docMk/>
            <pc:sldMk cId="2301330186" sldId="594"/>
            <ac:picMk id="4" creationId="{6DC598DE-D404-C5D1-F49C-0863111A2E4B}"/>
          </ac:picMkLst>
        </pc:picChg>
      </pc:sldChg>
      <pc:sldChg chg="addSp delSp add del">
        <pc:chgData name="Carly Pettiona" userId="S::carly.pettiona@healingfoundation.org.au::8cfcf547-e567-4a67-ae5f-7d6e6196302b" providerId="AD" clId="Web-{804AE855-2A83-09E8-7965-71FC4A34063D}" dt="2023-09-14T00:09:47.166" v="98"/>
        <pc:sldMkLst>
          <pc:docMk/>
          <pc:sldMk cId="3078760004" sldId="594"/>
        </pc:sldMkLst>
        <pc:picChg chg="add del">
          <ac:chgData name="Carly Pettiona" userId="S::carly.pettiona@healingfoundation.org.au::8cfcf547-e567-4a67-ae5f-7d6e6196302b" providerId="AD" clId="Web-{804AE855-2A83-09E8-7965-71FC4A34063D}" dt="2023-09-14T00:09:46.134" v="97"/>
          <ac:picMkLst>
            <pc:docMk/>
            <pc:sldMk cId="3078760004" sldId="594"/>
            <ac:picMk id="20" creationId="{E91ACB26-13AE-B6F0-DE4D-E89FD78D20F4}"/>
          </ac:picMkLst>
        </pc:picChg>
      </pc:sldChg>
      <pc:sldChg chg="addSp new">
        <pc:chgData name="Carly Pettiona" userId="S::carly.pettiona@healingfoundation.org.au::8cfcf547-e567-4a67-ae5f-7d6e6196302b" providerId="AD" clId="Web-{804AE855-2A83-09E8-7965-71FC4A34063D}" dt="2023-09-14T00:10:12.385" v="104"/>
        <pc:sldMkLst>
          <pc:docMk/>
          <pc:sldMk cId="305091798" sldId="595"/>
        </pc:sldMkLst>
        <pc:spChg chg="add">
          <ac:chgData name="Carly Pettiona" userId="S::carly.pettiona@healingfoundation.org.au::8cfcf547-e567-4a67-ae5f-7d6e6196302b" providerId="AD" clId="Web-{804AE855-2A83-09E8-7965-71FC4A34063D}" dt="2023-09-14T00:10:12.385" v="104"/>
          <ac:spMkLst>
            <pc:docMk/>
            <pc:sldMk cId="305091798" sldId="595"/>
            <ac:spMk id="2" creationId="{4C48F5BF-ECAD-93CA-9AC0-F9A7EF5280B3}"/>
          </ac:spMkLst>
        </pc:spChg>
        <pc:spChg chg="add">
          <ac:chgData name="Carly Pettiona" userId="S::carly.pettiona@healingfoundation.org.au::8cfcf547-e567-4a67-ae5f-7d6e6196302b" providerId="AD" clId="Web-{804AE855-2A83-09E8-7965-71FC4A34063D}" dt="2023-09-14T00:10:12.385" v="104"/>
          <ac:spMkLst>
            <pc:docMk/>
            <pc:sldMk cId="305091798" sldId="595"/>
            <ac:spMk id="3" creationId="{0C6575FC-A56F-1D56-F3FC-E30F9CF47B86}"/>
          </ac:spMkLst>
        </pc:spChg>
        <pc:picChg chg="add">
          <ac:chgData name="Carly Pettiona" userId="S::carly.pettiona@healingfoundation.org.au::8cfcf547-e567-4a67-ae5f-7d6e6196302b" providerId="AD" clId="Web-{804AE855-2A83-09E8-7965-71FC4A34063D}" dt="2023-09-14T00:10:12.385" v="104"/>
          <ac:picMkLst>
            <pc:docMk/>
            <pc:sldMk cId="305091798" sldId="595"/>
            <ac:picMk id="4" creationId="{A28B910C-59B4-53B2-A9AD-A01A3E36CDB8}"/>
          </ac:picMkLst>
        </pc:picChg>
      </pc:sldChg>
      <pc:sldChg chg="addSp new">
        <pc:chgData name="Carly Pettiona" userId="S::carly.pettiona@healingfoundation.org.au::8cfcf547-e567-4a67-ae5f-7d6e6196302b" providerId="AD" clId="Web-{804AE855-2A83-09E8-7965-71FC4A34063D}" dt="2023-09-14T00:10:26.636" v="105"/>
        <pc:sldMkLst>
          <pc:docMk/>
          <pc:sldMk cId="673308372" sldId="596"/>
        </pc:sldMkLst>
        <pc:spChg chg="add">
          <ac:chgData name="Carly Pettiona" userId="S::carly.pettiona@healingfoundation.org.au::8cfcf547-e567-4a67-ae5f-7d6e6196302b" providerId="AD" clId="Web-{804AE855-2A83-09E8-7965-71FC4A34063D}" dt="2023-09-14T00:10:26.636" v="105"/>
          <ac:spMkLst>
            <pc:docMk/>
            <pc:sldMk cId="673308372" sldId="596"/>
            <ac:spMk id="2" creationId="{CDD739F1-C571-A512-73B0-C0A8E836F6F7}"/>
          </ac:spMkLst>
        </pc:spChg>
        <pc:picChg chg="add">
          <ac:chgData name="Carly Pettiona" userId="S::carly.pettiona@healingfoundation.org.au::8cfcf547-e567-4a67-ae5f-7d6e6196302b" providerId="AD" clId="Web-{804AE855-2A83-09E8-7965-71FC4A34063D}" dt="2023-09-14T00:10:26.636" v="105"/>
          <ac:picMkLst>
            <pc:docMk/>
            <pc:sldMk cId="673308372" sldId="596"/>
            <ac:picMk id="3" creationId="{4E49460A-1E17-6D9D-4EA6-90AA03978BBA}"/>
          </ac:picMkLst>
        </pc:picChg>
        <pc:picChg chg="add">
          <ac:chgData name="Carly Pettiona" userId="S::carly.pettiona@healingfoundation.org.au::8cfcf547-e567-4a67-ae5f-7d6e6196302b" providerId="AD" clId="Web-{804AE855-2A83-09E8-7965-71FC4A34063D}" dt="2023-09-14T00:10:26.636" v="105"/>
          <ac:picMkLst>
            <pc:docMk/>
            <pc:sldMk cId="673308372" sldId="596"/>
            <ac:picMk id="4" creationId="{D768B965-3931-E067-7C0A-C950F93FDECB}"/>
          </ac:picMkLst>
        </pc:picChg>
        <pc:picChg chg="add">
          <ac:chgData name="Carly Pettiona" userId="S::carly.pettiona@healingfoundation.org.au::8cfcf547-e567-4a67-ae5f-7d6e6196302b" providerId="AD" clId="Web-{804AE855-2A83-09E8-7965-71FC4A34063D}" dt="2023-09-14T00:10:26.636" v="105"/>
          <ac:picMkLst>
            <pc:docMk/>
            <pc:sldMk cId="673308372" sldId="596"/>
            <ac:picMk id="5" creationId="{680CE6D1-9FE3-D5D0-78A6-791B2EB61ED7}"/>
          </ac:picMkLst>
        </pc:picChg>
        <pc:picChg chg="add">
          <ac:chgData name="Carly Pettiona" userId="S::carly.pettiona@healingfoundation.org.au::8cfcf547-e567-4a67-ae5f-7d6e6196302b" providerId="AD" clId="Web-{804AE855-2A83-09E8-7965-71FC4A34063D}" dt="2023-09-14T00:10:26.636" v="105"/>
          <ac:picMkLst>
            <pc:docMk/>
            <pc:sldMk cId="673308372" sldId="596"/>
            <ac:picMk id="6" creationId="{E10192E1-F100-8BB1-DD03-1ACE59333B8B}"/>
          </ac:picMkLst>
        </pc:picChg>
        <pc:picChg chg="add">
          <ac:chgData name="Carly Pettiona" userId="S::carly.pettiona@healingfoundation.org.au::8cfcf547-e567-4a67-ae5f-7d6e6196302b" providerId="AD" clId="Web-{804AE855-2A83-09E8-7965-71FC4A34063D}" dt="2023-09-14T00:10:26.636" v="105"/>
          <ac:picMkLst>
            <pc:docMk/>
            <pc:sldMk cId="673308372" sldId="596"/>
            <ac:picMk id="7" creationId="{6B327D38-E4C2-42FD-B9FF-87531804AF12}"/>
          </ac:picMkLst>
        </pc:picChg>
        <pc:picChg chg="add">
          <ac:chgData name="Carly Pettiona" userId="S::carly.pettiona@healingfoundation.org.au::8cfcf547-e567-4a67-ae5f-7d6e6196302b" providerId="AD" clId="Web-{804AE855-2A83-09E8-7965-71FC4A34063D}" dt="2023-09-14T00:10:26.636" v="105"/>
          <ac:picMkLst>
            <pc:docMk/>
            <pc:sldMk cId="673308372" sldId="596"/>
            <ac:picMk id="8" creationId="{38AD2F5D-B787-5028-EB0B-642F53FC1E66}"/>
          </ac:picMkLst>
        </pc:picChg>
        <pc:picChg chg="add">
          <ac:chgData name="Carly Pettiona" userId="S::carly.pettiona@healingfoundation.org.au::8cfcf547-e567-4a67-ae5f-7d6e6196302b" providerId="AD" clId="Web-{804AE855-2A83-09E8-7965-71FC4A34063D}" dt="2023-09-14T00:10:26.636" v="105"/>
          <ac:picMkLst>
            <pc:docMk/>
            <pc:sldMk cId="673308372" sldId="596"/>
            <ac:picMk id="9" creationId="{AE4C7E90-7030-EFCB-B703-6645A2DF01E9}"/>
          </ac:picMkLst>
        </pc:picChg>
      </pc:sldChg>
      <pc:sldChg chg="new del">
        <pc:chgData name="Carly Pettiona" userId="S::carly.pettiona@healingfoundation.org.au::8cfcf547-e567-4a67-ae5f-7d6e6196302b" providerId="AD" clId="Web-{804AE855-2A83-09E8-7965-71FC4A34063D}" dt="2023-09-14T00:10:33.558" v="106"/>
        <pc:sldMkLst>
          <pc:docMk/>
          <pc:sldMk cId="1413823302" sldId="597"/>
        </pc:sldMkLst>
      </pc:sldChg>
      <pc:sldChg chg="addSp new modNotes">
        <pc:chgData name="Carly Pettiona" userId="S::carly.pettiona@healingfoundation.org.au::8cfcf547-e567-4a67-ae5f-7d6e6196302b" providerId="AD" clId="Web-{804AE855-2A83-09E8-7965-71FC4A34063D}" dt="2023-09-14T00:36:22.329" v="130"/>
        <pc:sldMkLst>
          <pc:docMk/>
          <pc:sldMk cId="3027202863" sldId="597"/>
        </pc:sldMkLst>
        <pc:spChg chg="add">
          <ac:chgData name="Carly Pettiona" userId="S::carly.pettiona@healingfoundation.org.au::8cfcf547-e567-4a67-ae5f-7d6e6196302b" providerId="AD" clId="Web-{804AE855-2A83-09E8-7965-71FC4A34063D}" dt="2023-09-14T00:36:03.501" v="128"/>
          <ac:spMkLst>
            <pc:docMk/>
            <pc:sldMk cId="3027202863" sldId="597"/>
            <ac:spMk id="2" creationId="{6265D2D4-A32D-36F4-E1F4-44ACB6EFF8CE}"/>
          </ac:spMkLst>
        </pc:spChg>
        <pc:spChg chg="add">
          <ac:chgData name="Carly Pettiona" userId="S::carly.pettiona@healingfoundation.org.au::8cfcf547-e567-4a67-ae5f-7d6e6196302b" providerId="AD" clId="Web-{804AE855-2A83-09E8-7965-71FC4A34063D}" dt="2023-09-14T00:36:03.501" v="128"/>
          <ac:spMkLst>
            <pc:docMk/>
            <pc:sldMk cId="3027202863" sldId="597"/>
            <ac:spMk id="3" creationId="{7F2A2DB5-EC60-BB2A-E988-D35FB575521D}"/>
          </ac:spMkLst>
        </pc:spChg>
      </pc:sldChg>
      <pc:sldChg chg="addSp modSp new modNotes">
        <pc:chgData name="Carly Pettiona" userId="S::carly.pettiona@healingfoundation.org.au::8cfcf547-e567-4a67-ae5f-7d6e6196302b" providerId="AD" clId="Web-{804AE855-2A83-09E8-7965-71FC4A34063D}" dt="2023-09-14T00:38:04.972" v="148" actId="14100"/>
        <pc:sldMkLst>
          <pc:docMk/>
          <pc:sldMk cId="1662148028" sldId="598"/>
        </pc:sldMkLst>
        <pc:spChg chg="add mod">
          <ac:chgData name="Carly Pettiona" userId="S::carly.pettiona@healingfoundation.org.au::8cfcf547-e567-4a67-ae5f-7d6e6196302b" providerId="AD" clId="Web-{804AE855-2A83-09E8-7965-71FC4A34063D}" dt="2023-09-14T00:37:57.800" v="144" actId="1076"/>
          <ac:spMkLst>
            <pc:docMk/>
            <pc:sldMk cId="1662148028" sldId="598"/>
            <ac:spMk id="2" creationId="{69BDDB51-CC21-B529-6A43-E8B7893246C0}"/>
          </ac:spMkLst>
        </pc:spChg>
        <pc:picChg chg="add mod">
          <ac:chgData name="Carly Pettiona" userId="S::carly.pettiona@healingfoundation.org.au::8cfcf547-e567-4a67-ae5f-7d6e6196302b" providerId="AD" clId="Web-{804AE855-2A83-09E8-7965-71FC4A34063D}" dt="2023-09-14T00:38:04.972" v="148" actId="14100"/>
          <ac:picMkLst>
            <pc:docMk/>
            <pc:sldMk cId="1662148028" sldId="598"/>
            <ac:picMk id="3" creationId="{7F4562A0-7A18-7DB9-AF63-34F303E540C2}"/>
          </ac:picMkLst>
        </pc:picChg>
      </pc:sldChg>
      <pc:sldChg chg="new">
        <pc:chgData name="Carly Pettiona" userId="S::carly.pettiona@healingfoundation.org.au::8cfcf547-e567-4a67-ae5f-7d6e6196302b" providerId="AD" clId="Web-{804AE855-2A83-09E8-7965-71FC4A34063D}" dt="2023-09-14T00:35:46.047" v="127"/>
        <pc:sldMkLst>
          <pc:docMk/>
          <pc:sldMk cId="4169841161" sldId="599"/>
        </pc:sldMkLst>
      </pc:sldChg>
      <pc:sldMasterChg chg="add del addSldLayout delSldLayout">
        <pc:chgData name="Carly Pettiona" userId="S::carly.pettiona@healingfoundation.org.au::8cfcf547-e567-4a67-ae5f-7d6e6196302b" providerId="AD" clId="Web-{804AE855-2A83-09E8-7965-71FC4A34063D}" dt="2023-09-14T00:09:47.166" v="98"/>
        <pc:sldMasterMkLst>
          <pc:docMk/>
          <pc:sldMasterMk cId="605774865" sldId="2147483662"/>
        </pc:sldMasterMkLst>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1918792294" sldId="2147483663"/>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485928197" sldId="2147483664"/>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3362532139" sldId="2147483665"/>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2867316277" sldId="2147483666"/>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3393336068" sldId="2147483667"/>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2486055864" sldId="2147483668"/>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373678292" sldId="2147483669"/>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1736707438" sldId="2147483670"/>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3058874339" sldId="2147483671"/>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570288549" sldId="2147483672"/>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98862516" sldId="2147483673"/>
          </pc:sldLayoutMkLst>
        </pc:sldLayoutChg>
      </pc:sldMasterChg>
    </pc:docChg>
  </pc:docChgLst>
  <pc:docChgLst>
    <pc:chgData name="Carly Pettiona" userId="S::carly.pettiona@healingfoundation.org.au::8cfcf547-e567-4a67-ae5f-7d6e6196302b" providerId="AD" clId="Web-{73DDB8B4-C12E-587B-CBE5-07F7B2AB1505}"/>
    <pc:docChg chg="addSld delSld modSld sldOrd">
      <pc:chgData name="Carly Pettiona" userId="S::carly.pettiona@healingfoundation.org.au::8cfcf547-e567-4a67-ae5f-7d6e6196302b" providerId="AD" clId="Web-{73DDB8B4-C12E-587B-CBE5-07F7B2AB1505}" dt="2023-09-13T03:49:22.679" v="230" actId="1076"/>
      <pc:docMkLst>
        <pc:docMk/>
      </pc:docMkLst>
      <pc:sldChg chg="modSp">
        <pc:chgData name="Carly Pettiona" userId="S::carly.pettiona@healingfoundation.org.au::8cfcf547-e567-4a67-ae5f-7d6e6196302b" providerId="AD" clId="Web-{73DDB8B4-C12E-587B-CBE5-07F7B2AB1505}" dt="2023-09-13T03:30:34.426" v="6" actId="20577"/>
        <pc:sldMkLst>
          <pc:docMk/>
          <pc:sldMk cId="1008212083" sldId="392"/>
        </pc:sldMkLst>
        <pc:spChg chg="mod">
          <ac:chgData name="Carly Pettiona" userId="S::carly.pettiona@healingfoundation.org.au::8cfcf547-e567-4a67-ae5f-7d6e6196302b" providerId="AD" clId="Web-{73DDB8B4-C12E-587B-CBE5-07F7B2AB1505}" dt="2023-09-13T03:30:34.426" v="6" actId="20577"/>
          <ac:spMkLst>
            <pc:docMk/>
            <pc:sldMk cId="1008212083" sldId="392"/>
            <ac:spMk id="5" creationId="{1D0DFB20-AC56-A70F-BE57-312821FE351B}"/>
          </ac:spMkLst>
        </pc:spChg>
      </pc:sldChg>
      <pc:sldChg chg="modSp modNotes">
        <pc:chgData name="Carly Pettiona" userId="S::carly.pettiona@healingfoundation.org.au::8cfcf547-e567-4a67-ae5f-7d6e6196302b" providerId="AD" clId="Web-{73DDB8B4-C12E-587B-CBE5-07F7B2AB1505}" dt="2023-09-13T03:43:51.669" v="153"/>
        <pc:sldMkLst>
          <pc:docMk/>
          <pc:sldMk cId="1434699194" sldId="452"/>
        </pc:sldMkLst>
        <pc:spChg chg="mod">
          <ac:chgData name="Carly Pettiona" userId="S::carly.pettiona@healingfoundation.org.au::8cfcf547-e567-4a67-ae5f-7d6e6196302b" providerId="AD" clId="Web-{73DDB8B4-C12E-587B-CBE5-07F7B2AB1505}" dt="2023-09-13T03:43:50.575" v="152" actId="20577"/>
          <ac:spMkLst>
            <pc:docMk/>
            <pc:sldMk cId="1434699194" sldId="452"/>
            <ac:spMk id="5" creationId="{1D0DFB20-AC56-A70F-BE57-312821FE351B}"/>
          </ac:spMkLst>
        </pc:spChg>
      </pc:sldChg>
      <pc:sldChg chg="addSp delSp modSp">
        <pc:chgData name="Carly Pettiona" userId="S::carly.pettiona@healingfoundation.org.au::8cfcf547-e567-4a67-ae5f-7d6e6196302b" providerId="AD" clId="Web-{73DDB8B4-C12E-587B-CBE5-07F7B2AB1505}" dt="2023-09-13T03:36:35.781" v="74"/>
        <pc:sldMkLst>
          <pc:docMk/>
          <pc:sldMk cId="127561016" sldId="476"/>
        </pc:sldMkLst>
        <pc:spChg chg="add del mod">
          <ac:chgData name="Carly Pettiona" userId="S::carly.pettiona@healingfoundation.org.au::8cfcf547-e567-4a67-ae5f-7d6e6196302b" providerId="AD" clId="Web-{73DDB8B4-C12E-587B-CBE5-07F7B2AB1505}" dt="2023-09-13T03:36:30.484" v="73"/>
          <ac:spMkLst>
            <pc:docMk/>
            <pc:sldMk cId="127561016" sldId="476"/>
            <ac:spMk id="2" creationId="{E9710112-0A5A-4CE7-EB4C-9961EBF12473}"/>
          </ac:spMkLst>
        </pc:spChg>
        <pc:spChg chg="add">
          <ac:chgData name="Carly Pettiona" userId="S::carly.pettiona@healingfoundation.org.au::8cfcf547-e567-4a67-ae5f-7d6e6196302b" providerId="AD" clId="Web-{73DDB8B4-C12E-587B-CBE5-07F7B2AB1505}" dt="2023-09-13T03:36:35.781" v="74"/>
          <ac:spMkLst>
            <pc:docMk/>
            <pc:sldMk cId="127561016" sldId="476"/>
            <ac:spMk id="5" creationId="{2A9F4131-AEF8-F413-82F2-2F1D9CCE76E0}"/>
          </ac:spMkLst>
        </pc:spChg>
        <pc:spChg chg="del">
          <ac:chgData name="Carly Pettiona" userId="S::carly.pettiona@healingfoundation.org.au::8cfcf547-e567-4a67-ae5f-7d6e6196302b" providerId="AD" clId="Web-{73DDB8B4-C12E-587B-CBE5-07F7B2AB1505}" dt="2023-09-13T03:35:05.169" v="68"/>
          <ac:spMkLst>
            <pc:docMk/>
            <pc:sldMk cId="127561016" sldId="476"/>
            <ac:spMk id="9" creationId="{EF39603B-2B7E-5E7C-032B-7B7BB0525A71}"/>
          </ac:spMkLst>
        </pc:spChg>
        <pc:picChg chg="del">
          <ac:chgData name="Carly Pettiona" userId="S::carly.pettiona@healingfoundation.org.au::8cfcf547-e567-4a67-ae5f-7d6e6196302b" providerId="AD" clId="Web-{73DDB8B4-C12E-587B-CBE5-07F7B2AB1505}" dt="2023-09-13T03:35:05.169" v="67"/>
          <ac:picMkLst>
            <pc:docMk/>
            <pc:sldMk cId="127561016" sldId="476"/>
            <ac:picMk id="4" creationId="{9E616870-FAA8-E181-6CF1-8E3214B71E85}"/>
          </ac:picMkLst>
        </pc:picChg>
        <pc:picChg chg="del">
          <ac:chgData name="Carly Pettiona" userId="S::carly.pettiona@healingfoundation.org.au::8cfcf547-e567-4a67-ae5f-7d6e6196302b" providerId="AD" clId="Web-{73DDB8B4-C12E-587B-CBE5-07F7B2AB1505}" dt="2023-09-13T03:35:05.169" v="66"/>
          <ac:picMkLst>
            <pc:docMk/>
            <pc:sldMk cId="127561016" sldId="476"/>
            <ac:picMk id="6" creationId="{7912E261-1488-3BBF-830C-BCDB13CC60FC}"/>
          </ac:picMkLst>
        </pc:picChg>
        <pc:picChg chg="del">
          <ac:chgData name="Carly Pettiona" userId="S::carly.pettiona@healingfoundation.org.au::8cfcf547-e567-4a67-ae5f-7d6e6196302b" providerId="AD" clId="Web-{73DDB8B4-C12E-587B-CBE5-07F7B2AB1505}" dt="2023-09-13T03:35:05.169" v="62"/>
          <ac:picMkLst>
            <pc:docMk/>
            <pc:sldMk cId="127561016" sldId="476"/>
            <ac:picMk id="7" creationId="{2E2CE529-9451-5294-9B08-FE55D8ABD4A1}"/>
          </ac:picMkLst>
        </pc:picChg>
        <pc:picChg chg="add">
          <ac:chgData name="Carly Pettiona" userId="S::carly.pettiona@healingfoundation.org.au::8cfcf547-e567-4a67-ae5f-7d6e6196302b" providerId="AD" clId="Web-{73DDB8B4-C12E-587B-CBE5-07F7B2AB1505}" dt="2023-09-13T03:36:35.781" v="74"/>
          <ac:picMkLst>
            <pc:docMk/>
            <pc:sldMk cId="127561016" sldId="476"/>
            <ac:picMk id="8" creationId="{EC8591C5-B146-AEF7-B4A0-CD781F4622D8}"/>
          </ac:picMkLst>
        </pc:picChg>
        <pc:picChg chg="del">
          <ac:chgData name="Carly Pettiona" userId="S::carly.pettiona@healingfoundation.org.au::8cfcf547-e567-4a67-ae5f-7d6e6196302b" providerId="AD" clId="Web-{73DDB8B4-C12E-587B-CBE5-07F7B2AB1505}" dt="2023-09-13T03:36:27.609" v="69"/>
          <ac:picMkLst>
            <pc:docMk/>
            <pc:sldMk cId="127561016" sldId="476"/>
            <ac:picMk id="10" creationId="{6F472DF6-B418-8293-DDBE-A60059E81849}"/>
          </ac:picMkLst>
        </pc:picChg>
        <pc:picChg chg="add">
          <ac:chgData name="Carly Pettiona" userId="S::carly.pettiona@healingfoundation.org.au::8cfcf547-e567-4a67-ae5f-7d6e6196302b" providerId="AD" clId="Web-{73DDB8B4-C12E-587B-CBE5-07F7B2AB1505}" dt="2023-09-13T03:36:35.781" v="74"/>
          <ac:picMkLst>
            <pc:docMk/>
            <pc:sldMk cId="127561016" sldId="476"/>
            <ac:picMk id="11" creationId="{85C4F17D-214F-ADD5-7BC9-5E666C470B5C}"/>
          </ac:picMkLst>
        </pc:picChg>
        <pc:picChg chg="del">
          <ac:chgData name="Carly Pettiona" userId="S::carly.pettiona@healingfoundation.org.au::8cfcf547-e567-4a67-ae5f-7d6e6196302b" providerId="AD" clId="Web-{73DDB8B4-C12E-587B-CBE5-07F7B2AB1505}" dt="2023-09-13T03:35:05.169" v="65"/>
          <ac:picMkLst>
            <pc:docMk/>
            <pc:sldMk cId="127561016" sldId="476"/>
            <ac:picMk id="13" creationId="{B52CB0E5-2CCA-2DB6-D74D-1B4760E768D4}"/>
          </ac:picMkLst>
        </pc:picChg>
        <pc:picChg chg="del">
          <ac:chgData name="Carly Pettiona" userId="S::carly.pettiona@healingfoundation.org.au::8cfcf547-e567-4a67-ae5f-7d6e6196302b" providerId="AD" clId="Web-{73DDB8B4-C12E-587B-CBE5-07F7B2AB1505}" dt="2023-09-13T03:35:05.169" v="64"/>
          <ac:picMkLst>
            <pc:docMk/>
            <pc:sldMk cId="127561016" sldId="476"/>
            <ac:picMk id="15" creationId="{485310B2-3DB9-7B48-BC56-6C0FF28D595C}"/>
          </ac:picMkLst>
        </pc:picChg>
        <pc:picChg chg="del">
          <ac:chgData name="Carly Pettiona" userId="S::carly.pettiona@healingfoundation.org.au::8cfcf547-e567-4a67-ae5f-7d6e6196302b" providerId="AD" clId="Web-{73DDB8B4-C12E-587B-CBE5-07F7B2AB1505}" dt="2023-09-13T03:35:05.169" v="63"/>
          <ac:picMkLst>
            <pc:docMk/>
            <pc:sldMk cId="127561016" sldId="476"/>
            <ac:picMk id="17" creationId="{9E49AA36-0938-92ED-73E3-D0D6E40E75C5}"/>
          </ac:picMkLst>
        </pc:picChg>
      </pc:sldChg>
      <pc:sldChg chg="del">
        <pc:chgData name="Carly Pettiona" userId="S::carly.pettiona@healingfoundation.org.au::8cfcf547-e567-4a67-ae5f-7d6e6196302b" providerId="AD" clId="Web-{73DDB8B4-C12E-587B-CBE5-07F7B2AB1505}" dt="2023-09-13T03:30:41.599" v="11"/>
        <pc:sldMkLst>
          <pc:docMk/>
          <pc:sldMk cId="1518336704" sldId="514"/>
        </pc:sldMkLst>
      </pc:sldChg>
      <pc:sldChg chg="del">
        <pc:chgData name="Carly Pettiona" userId="S::carly.pettiona@healingfoundation.org.au::8cfcf547-e567-4a67-ae5f-7d6e6196302b" providerId="AD" clId="Web-{73DDB8B4-C12E-587B-CBE5-07F7B2AB1505}" dt="2023-09-13T03:30:41.599" v="7"/>
        <pc:sldMkLst>
          <pc:docMk/>
          <pc:sldMk cId="1952206064" sldId="515"/>
        </pc:sldMkLst>
      </pc:sldChg>
      <pc:sldChg chg="del">
        <pc:chgData name="Carly Pettiona" userId="S::carly.pettiona@healingfoundation.org.au::8cfcf547-e567-4a67-ae5f-7d6e6196302b" providerId="AD" clId="Web-{73DDB8B4-C12E-587B-CBE5-07F7B2AB1505}" dt="2023-09-13T03:30:41.599" v="10"/>
        <pc:sldMkLst>
          <pc:docMk/>
          <pc:sldMk cId="1221469417" sldId="516"/>
        </pc:sldMkLst>
      </pc:sldChg>
      <pc:sldChg chg="del">
        <pc:chgData name="Carly Pettiona" userId="S::carly.pettiona@healingfoundation.org.au::8cfcf547-e567-4a67-ae5f-7d6e6196302b" providerId="AD" clId="Web-{73DDB8B4-C12E-587B-CBE5-07F7B2AB1505}" dt="2023-09-13T03:30:41.599" v="9"/>
        <pc:sldMkLst>
          <pc:docMk/>
          <pc:sldMk cId="240839470" sldId="517"/>
        </pc:sldMkLst>
      </pc:sldChg>
      <pc:sldChg chg="del">
        <pc:chgData name="Carly Pettiona" userId="S::carly.pettiona@healingfoundation.org.au::8cfcf547-e567-4a67-ae5f-7d6e6196302b" providerId="AD" clId="Web-{73DDB8B4-C12E-587B-CBE5-07F7B2AB1505}" dt="2023-09-13T03:30:41.599" v="8"/>
        <pc:sldMkLst>
          <pc:docMk/>
          <pc:sldMk cId="1673858166" sldId="519"/>
        </pc:sldMkLst>
      </pc:sldChg>
      <pc:sldChg chg="del">
        <pc:chgData name="Carly Pettiona" userId="S::carly.pettiona@healingfoundation.org.au::8cfcf547-e567-4a67-ae5f-7d6e6196302b" providerId="AD" clId="Web-{73DDB8B4-C12E-587B-CBE5-07F7B2AB1505}" dt="2023-09-13T03:36:42.312" v="79"/>
        <pc:sldMkLst>
          <pc:docMk/>
          <pc:sldMk cId="4253308445" sldId="520"/>
        </pc:sldMkLst>
      </pc:sldChg>
      <pc:sldChg chg="del">
        <pc:chgData name="Carly Pettiona" userId="S::carly.pettiona@healingfoundation.org.au::8cfcf547-e567-4a67-ae5f-7d6e6196302b" providerId="AD" clId="Web-{73DDB8B4-C12E-587B-CBE5-07F7B2AB1505}" dt="2023-09-13T03:36:42.312" v="78"/>
        <pc:sldMkLst>
          <pc:docMk/>
          <pc:sldMk cId="2852021873" sldId="521"/>
        </pc:sldMkLst>
      </pc:sldChg>
      <pc:sldChg chg="del">
        <pc:chgData name="Carly Pettiona" userId="S::carly.pettiona@healingfoundation.org.au::8cfcf547-e567-4a67-ae5f-7d6e6196302b" providerId="AD" clId="Web-{73DDB8B4-C12E-587B-CBE5-07F7B2AB1505}" dt="2023-09-13T03:36:42.312" v="77"/>
        <pc:sldMkLst>
          <pc:docMk/>
          <pc:sldMk cId="3489424256" sldId="522"/>
        </pc:sldMkLst>
      </pc:sldChg>
      <pc:sldChg chg="del">
        <pc:chgData name="Carly Pettiona" userId="S::carly.pettiona@healingfoundation.org.au::8cfcf547-e567-4a67-ae5f-7d6e6196302b" providerId="AD" clId="Web-{73DDB8B4-C12E-587B-CBE5-07F7B2AB1505}" dt="2023-09-13T03:36:42.312" v="76"/>
        <pc:sldMkLst>
          <pc:docMk/>
          <pc:sldMk cId="263513673" sldId="523"/>
        </pc:sldMkLst>
      </pc:sldChg>
      <pc:sldChg chg="del">
        <pc:chgData name="Carly Pettiona" userId="S::carly.pettiona@healingfoundation.org.au::8cfcf547-e567-4a67-ae5f-7d6e6196302b" providerId="AD" clId="Web-{73DDB8B4-C12E-587B-CBE5-07F7B2AB1505}" dt="2023-09-13T03:36:42.312" v="75"/>
        <pc:sldMkLst>
          <pc:docMk/>
          <pc:sldMk cId="2520645924" sldId="524"/>
        </pc:sldMkLst>
      </pc:sldChg>
      <pc:sldChg chg="del">
        <pc:chgData name="Carly Pettiona" userId="S::carly.pettiona@healingfoundation.org.au::8cfcf547-e567-4a67-ae5f-7d6e6196302b" providerId="AD" clId="Web-{73DDB8B4-C12E-587B-CBE5-07F7B2AB1505}" dt="2023-09-13T03:43:55.575" v="156"/>
        <pc:sldMkLst>
          <pc:docMk/>
          <pc:sldMk cId="3217936150" sldId="525"/>
        </pc:sldMkLst>
      </pc:sldChg>
      <pc:sldChg chg="del">
        <pc:chgData name="Carly Pettiona" userId="S::carly.pettiona@healingfoundation.org.au::8cfcf547-e567-4a67-ae5f-7d6e6196302b" providerId="AD" clId="Web-{73DDB8B4-C12E-587B-CBE5-07F7B2AB1505}" dt="2023-09-13T03:43:55.575" v="155"/>
        <pc:sldMkLst>
          <pc:docMk/>
          <pc:sldMk cId="3755610188" sldId="526"/>
        </pc:sldMkLst>
      </pc:sldChg>
      <pc:sldChg chg="del">
        <pc:chgData name="Carly Pettiona" userId="S::carly.pettiona@healingfoundation.org.au::8cfcf547-e567-4a67-ae5f-7d6e6196302b" providerId="AD" clId="Web-{73DDB8B4-C12E-587B-CBE5-07F7B2AB1505}" dt="2023-09-13T03:43:55.559" v="154"/>
        <pc:sldMkLst>
          <pc:docMk/>
          <pc:sldMk cId="3922884971" sldId="527"/>
        </pc:sldMkLst>
      </pc:sldChg>
      <pc:sldChg chg="addSp modNotes">
        <pc:chgData name="Carly Pettiona" userId="S::carly.pettiona@healingfoundation.org.au::8cfcf547-e567-4a67-ae5f-7d6e6196302b" providerId="AD" clId="Web-{73DDB8B4-C12E-587B-CBE5-07F7B2AB1505}" dt="2023-09-13T03:30:00.222" v="3"/>
        <pc:sldMkLst>
          <pc:docMk/>
          <pc:sldMk cId="1594631115" sldId="540"/>
        </pc:sldMkLst>
        <pc:spChg chg="add">
          <ac:chgData name="Carly Pettiona" userId="S::carly.pettiona@healingfoundation.org.au::8cfcf547-e567-4a67-ae5f-7d6e6196302b" providerId="AD" clId="Web-{73DDB8B4-C12E-587B-CBE5-07F7B2AB1505}" dt="2023-09-13T03:29:39.737" v="0"/>
          <ac:spMkLst>
            <pc:docMk/>
            <pc:sldMk cId="1594631115" sldId="540"/>
            <ac:spMk id="2" creationId="{034BEC3D-10C1-EDB2-7164-9F61F660716A}"/>
          </ac:spMkLst>
        </pc:spChg>
        <pc:spChg chg="add">
          <ac:chgData name="Carly Pettiona" userId="S::carly.pettiona@healingfoundation.org.au::8cfcf547-e567-4a67-ae5f-7d6e6196302b" providerId="AD" clId="Web-{73DDB8B4-C12E-587B-CBE5-07F7B2AB1505}" dt="2023-09-13T03:29:39.737" v="0"/>
          <ac:spMkLst>
            <pc:docMk/>
            <pc:sldMk cId="1594631115" sldId="540"/>
            <ac:spMk id="3" creationId="{E8B4B275-47AC-670E-EB8D-699986F2CB31}"/>
          </ac:spMkLst>
        </pc:spChg>
        <pc:picChg chg="add">
          <ac:chgData name="Carly Pettiona" userId="S::carly.pettiona@healingfoundation.org.au::8cfcf547-e567-4a67-ae5f-7d6e6196302b" providerId="AD" clId="Web-{73DDB8B4-C12E-587B-CBE5-07F7B2AB1505}" dt="2023-09-13T03:29:39.737" v="0"/>
          <ac:picMkLst>
            <pc:docMk/>
            <pc:sldMk cId="1594631115" sldId="540"/>
            <ac:picMk id="4" creationId="{7FF700D9-E9FC-0A51-E7F4-C32D22150FB4}"/>
          </ac:picMkLst>
        </pc:picChg>
      </pc:sldChg>
      <pc:sldChg chg="addSp new modNotes">
        <pc:chgData name="Carly Pettiona" userId="S::carly.pettiona@healingfoundation.org.au::8cfcf547-e567-4a67-ae5f-7d6e6196302b" providerId="AD" clId="Web-{73DDB8B4-C12E-587B-CBE5-07F7B2AB1505}" dt="2023-09-13T03:30:17.911" v="5"/>
        <pc:sldMkLst>
          <pc:docMk/>
          <pc:sldMk cId="3020428487" sldId="541"/>
        </pc:sldMkLst>
        <pc:spChg chg="add">
          <ac:chgData name="Carly Pettiona" userId="S::carly.pettiona@healingfoundation.org.au::8cfcf547-e567-4a67-ae5f-7d6e6196302b" providerId="AD" clId="Web-{73DDB8B4-C12E-587B-CBE5-07F7B2AB1505}" dt="2023-09-13T03:30:12.988" v="4"/>
          <ac:spMkLst>
            <pc:docMk/>
            <pc:sldMk cId="3020428487" sldId="541"/>
            <ac:spMk id="2" creationId="{3EDE2608-D4AB-A054-715A-E42C103859EE}"/>
          </ac:spMkLst>
        </pc:spChg>
        <pc:spChg chg="add">
          <ac:chgData name="Carly Pettiona" userId="S::carly.pettiona@healingfoundation.org.au::8cfcf547-e567-4a67-ae5f-7d6e6196302b" providerId="AD" clId="Web-{73DDB8B4-C12E-587B-CBE5-07F7B2AB1505}" dt="2023-09-13T03:30:12.988" v="4"/>
          <ac:spMkLst>
            <pc:docMk/>
            <pc:sldMk cId="3020428487" sldId="541"/>
            <ac:spMk id="4" creationId="{71B95E73-0DD1-E71E-FE06-A1A2C76A8B94}"/>
          </ac:spMkLst>
        </pc:spChg>
        <pc:picChg chg="add">
          <ac:chgData name="Carly Pettiona" userId="S::carly.pettiona@healingfoundation.org.au::8cfcf547-e567-4a67-ae5f-7d6e6196302b" providerId="AD" clId="Web-{73DDB8B4-C12E-587B-CBE5-07F7B2AB1505}" dt="2023-09-13T03:30:12.988" v="4"/>
          <ac:picMkLst>
            <pc:docMk/>
            <pc:sldMk cId="3020428487" sldId="541"/>
            <ac:picMk id="3" creationId="{F06814BE-BD7E-57E7-F782-A88E23C9524F}"/>
          </ac:picMkLst>
        </pc:picChg>
        <pc:picChg chg="add">
          <ac:chgData name="Carly Pettiona" userId="S::carly.pettiona@healingfoundation.org.au::8cfcf547-e567-4a67-ae5f-7d6e6196302b" providerId="AD" clId="Web-{73DDB8B4-C12E-587B-CBE5-07F7B2AB1505}" dt="2023-09-13T03:30:12.988" v="4"/>
          <ac:picMkLst>
            <pc:docMk/>
            <pc:sldMk cId="3020428487" sldId="541"/>
            <ac:picMk id="5" creationId="{2DBF6392-EF37-D839-1322-B09FB5498345}"/>
          </ac:picMkLst>
        </pc:picChg>
      </pc:sldChg>
      <pc:sldChg chg="addSp new modNotes">
        <pc:chgData name="Carly Pettiona" userId="S::carly.pettiona@healingfoundation.org.au::8cfcf547-e567-4a67-ae5f-7d6e6196302b" providerId="AD" clId="Web-{73DDB8B4-C12E-587B-CBE5-07F7B2AB1505}" dt="2023-09-13T03:31:24.303" v="25"/>
        <pc:sldMkLst>
          <pc:docMk/>
          <pc:sldMk cId="1106472696" sldId="542"/>
        </pc:sldMkLst>
        <pc:spChg chg="add">
          <ac:chgData name="Carly Pettiona" userId="S::carly.pettiona@healingfoundation.org.au::8cfcf547-e567-4a67-ae5f-7d6e6196302b" providerId="AD" clId="Web-{73DDB8B4-C12E-587B-CBE5-07F7B2AB1505}" dt="2023-09-13T03:31:02.912" v="15"/>
          <ac:spMkLst>
            <pc:docMk/>
            <pc:sldMk cId="1106472696" sldId="542"/>
            <ac:spMk id="3" creationId="{C9556E45-7100-C2CE-1505-CC2EA18291F5}"/>
          </ac:spMkLst>
        </pc:spChg>
        <pc:picChg chg="add">
          <ac:chgData name="Carly Pettiona" userId="S::carly.pettiona@healingfoundation.org.au::8cfcf547-e567-4a67-ae5f-7d6e6196302b" providerId="AD" clId="Web-{73DDB8B4-C12E-587B-CBE5-07F7B2AB1505}" dt="2023-09-13T03:31:02.912" v="15"/>
          <ac:picMkLst>
            <pc:docMk/>
            <pc:sldMk cId="1106472696" sldId="542"/>
            <ac:picMk id="2" creationId="{0FD30EFE-692C-34F1-45BF-2F93E5351BAE}"/>
          </ac:picMkLst>
        </pc:picChg>
      </pc:sldChg>
      <pc:sldChg chg="addSp new modNotes">
        <pc:chgData name="Carly Pettiona" userId="S::carly.pettiona@healingfoundation.org.au::8cfcf547-e567-4a67-ae5f-7d6e6196302b" providerId="AD" clId="Web-{73DDB8B4-C12E-587B-CBE5-07F7B2AB1505}" dt="2023-09-13T03:31:41.241" v="28"/>
        <pc:sldMkLst>
          <pc:docMk/>
          <pc:sldMk cId="4205409981" sldId="543"/>
        </pc:sldMkLst>
        <pc:spChg chg="add">
          <ac:chgData name="Carly Pettiona" userId="S::carly.pettiona@healingfoundation.org.au::8cfcf547-e567-4a67-ae5f-7d6e6196302b" providerId="AD" clId="Web-{73DDB8B4-C12E-587B-CBE5-07F7B2AB1505}" dt="2023-09-13T03:31:33.413" v="26"/>
          <ac:spMkLst>
            <pc:docMk/>
            <pc:sldMk cId="4205409981" sldId="543"/>
            <ac:spMk id="2" creationId="{56487A90-6EE4-2CE5-B5B3-210C8E8EED1A}"/>
          </ac:spMkLst>
        </pc:spChg>
      </pc:sldChg>
      <pc:sldChg chg="addSp modSp new modNotes">
        <pc:chgData name="Carly Pettiona" userId="S::carly.pettiona@healingfoundation.org.au::8cfcf547-e567-4a67-ae5f-7d6e6196302b" providerId="AD" clId="Web-{73DDB8B4-C12E-587B-CBE5-07F7B2AB1505}" dt="2023-09-13T03:32:09.492" v="34"/>
        <pc:sldMkLst>
          <pc:docMk/>
          <pc:sldMk cId="375859835" sldId="544"/>
        </pc:sldMkLst>
        <pc:spChg chg="add">
          <ac:chgData name="Carly Pettiona" userId="S::carly.pettiona@healingfoundation.org.au::8cfcf547-e567-4a67-ae5f-7d6e6196302b" providerId="AD" clId="Web-{73DDB8B4-C12E-587B-CBE5-07F7B2AB1505}" dt="2023-09-13T03:31:50.366" v="31"/>
          <ac:spMkLst>
            <pc:docMk/>
            <pc:sldMk cId="375859835" sldId="544"/>
            <ac:spMk id="2" creationId="{1DB01A24-BB31-A967-1082-9849740970CC}"/>
          </ac:spMkLst>
        </pc:spChg>
        <pc:spChg chg="add mod">
          <ac:chgData name="Carly Pettiona" userId="S::carly.pettiona@healingfoundation.org.au::8cfcf547-e567-4a67-ae5f-7d6e6196302b" providerId="AD" clId="Web-{73DDB8B4-C12E-587B-CBE5-07F7B2AB1505}" dt="2023-09-13T03:31:57.241" v="32" actId="20577"/>
          <ac:spMkLst>
            <pc:docMk/>
            <pc:sldMk cId="375859835" sldId="544"/>
            <ac:spMk id="3" creationId="{B5CFA938-3877-FA40-072A-7C1D4AEFFEF7}"/>
          </ac:spMkLst>
        </pc:spChg>
      </pc:sldChg>
      <pc:sldChg chg="addSp modSp new modNotes">
        <pc:chgData name="Carly Pettiona" userId="S::carly.pettiona@healingfoundation.org.au::8cfcf547-e567-4a67-ae5f-7d6e6196302b" providerId="AD" clId="Web-{73DDB8B4-C12E-587B-CBE5-07F7B2AB1505}" dt="2023-09-13T03:33:07.040" v="46" actId="1076"/>
        <pc:sldMkLst>
          <pc:docMk/>
          <pc:sldMk cId="4237695336" sldId="545"/>
        </pc:sldMkLst>
        <pc:spChg chg="add mod">
          <ac:chgData name="Carly Pettiona" userId="S::carly.pettiona@healingfoundation.org.au::8cfcf547-e567-4a67-ae5f-7d6e6196302b" providerId="AD" clId="Web-{73DDB8B4-C12E-587B-CBE5-07F7B2AB1505}" dt="2023-09-13T03:32:23.133" v="37" actId="14100"/>
          <ac:spMkLst>
            <pc:docMk/>
            <pc:sldMk cId="4237695336" sldId="545"/>
            <ac:spMk id="2" creationId="{2BCE72F6-93C4-F847-8678-CDE7AD712161}"/>
          </ac:spMkLst>
        </pc:spChg>
        <pc:picChg chg="add mod">
          <ac:chgData name="Carly Pettiona" userId="S::carly.pettiona@healingfoundation.org.au::8cfcf547-e567-4a67-ae5f-7d6e6196302b" providerId="AD" clId="Web-{73DDB8B4-C12E-587B-CBE5-07F7B2AB1505}" dt="2023-09-13T03:33:07.040" v="46" actId="1076"/>
          <ac:picMkLst>
            <pc:docMk/>
            <pc:sldMk cId="4237695336" sldId="545"/>
            <ac:picMk id="3" creationId="{3D92DC48-7134-71D5-CEE4-F00F91BB788E}"/>
          </ac:picMkLst>
        </pc:picChg>
      </pc:sldChg>
      <pc:sldChg chg="addSp new modNotes">
        <pc:chgData name="Carly Pettiona" userId="S::carly.pettiona@healingfoundation.org.au::8cfcf547-e567-4a67-ae5f-7d6e6196302b" providerId="AD" clId="Web-{73DDB8B4-C12E-587B-CBE5-07F7B2AB1505}" dt="2023-09-13T03:33:34.557" v="51"/>
        <pc:sldMkLst>
          <pc:docMk/>
          <pc:sldMk cId="4127448303" sldId="546"/>
        </pc:sldMkLst>
        <pc:spChg chg="add">
          <ac:chgData name="Carly Pettiona" userId="S::carly.pettiona@healingfoundation.org.au::8cfcf547-e567-4a67-ae5f-7d6e6196302b" providerId="AD" clId="Web-{73DDB8B4-C12E-587B-CBE5-07F7B2AB1505}" dt="2023-09-13T03:33:18.337" v="47"/>
          <ac:spMkLst>
            <pc:docMk/>
            <pc:sldMk cId="4127448303" sldId="546"/>
            <ac:spMk id="2" creationId="{8094C38C-EEAD-37F4-B78C-E13D0124BE72}"/>
          </ac:spMkLst>
        </pc:spChg>
        <pc:spChg chg="add">
          <ac:chgData name="Carly Pettiona" userId="S::carly.pettiona@healingfoundation.org.au::8cfcf547-e567-4a67-ae5f-7d6e6196302b" providerId="AD" clId="Web-{73DDB8B4-C12E-587B-CBE5-07F7B2AB1505}" dt="2023-09-13T03:33:18.337" v="47"/>
          <ac:spMkLst>
            <pc:docMk/>
            <pc:sldMk cId="4127448303" sldId="546"/>
            <ac:spMk id="4" creationId="{535ED308-EDEA-B3C5-9DAB-D38012B1095D}"/>
          </ac:spMkLst>
        </pc:spChg>
        <pc:picChg chg="add">
          <ac:chgData name="Carly Pettiona" userId="S::carly.pettiona@healingfoundation.org.au::8cfcf547-e567-4a67-ae5f-7d6e6196302b" providerId="AD" clId="Web-{73DDB8B4-C12E-587B-CBE5-07F7B2AB1505}" dt="2023-09-13T03:33:18.337" v="47"/>
          <ac:picMkLst>
            <pc:docMk/>
            <pc:sldMk cId="4127448303" sldId="546"/>
            <ac:picMk id="3" creationId="{67E9CAF2-6BCE-8553-F0C8-E38DE218D43C}"/>
          </ac:picMkLst>
        </pc:picChg>
      </pc:sldChg>
      <pc:sldChg chg="addSp modSp new modNotes">
        <pc:chgData name="Carly Pettiona" userId="S::carly.pettiona@healingfoundation.org.au::8cfcf547-e567-4a67-ae5f-7d6e6196302b" providerId="AD" clId="Web-{73DDB8B4-C12E-587B-CBE5-07F7B2AB1505}" dt="2023-09-13T03:34:20.465" v="58"/>
        <pc:sldMkLst>
          <pc:docMk/>
          <pc:sldMk cId="3436856500" sldId="547"/>
        </pc:sldMkLst>
        <pc:spChg chg="add">
          <ac:chgData name="Carly Pettiona" userId="S::carly.pettiona@healingfoundation.org.au::8cfcf547-e567-4a67-ae5f-7d6e6196302b" providerId="AD" clId="Web-{73DDB8B4-C12E-587B-CBE5-07F7B2AB1505}" dt="2023-09-13T03:33:43.557" v="52"/>
          <ac:spMkLst>
            <pc:docMk/>
            <pc:sldMk cId="3436856500" sldId="547"/>
            <ac:spMk id="2" creationId="{21CDD424-0836-ED88-708F-850BFA563042}"/>
          </ac:spMkLst>
        </pc:spChg>
        <pc:spChg chg="add mod">
          <ac:chgData name="Carly Pettiona" userId="S::carly.pettiona@healingfoundation.org.au::8cfcf547-e567-4a67-ae5f-7d6e6196302b" providerId="AD" clId="Web-{73DDB8B4-C12E-587B-CBE5-07F7B2AB1505}" dt="2023-09-13T03:34:06.167" v="56" actId="20577"/>
          <ac:spMkLst>
            <pc:docMk/>
            <pc:sldMk cId="3436856500" sldId="547"/>
            <ac:spMk id="3" creationId="{32F73EBF-A1E7-FBA6-23BC-698326387683}"/>
          </ac:spMkLst>
        </pc:spChg>
        <pc:spChg chg="add">
          <ac:chgData name="Carly Pettiona" userId="S::carly.pettiona@healingfoundation.org.au::8cfcf547-e567-4a67-ae5f-7d6e6196302b" providerId="AD" clId="Web-{73DDB8B4-C12E-587B-CBE5-07F7B2AB1505}" dt="2023-09-13T03:33:43.557" v="52"/>
          <ac:spMkLst>
            <pc:docMk/>
            <pc:sldMk cId="3436856500" sldId="547"/>
            <ac:spMk id="5" creationId="{82E09CC7-EEC3-C04B-8FC8-E1B443C374CC}"/>
          </ac:spMkLst>
        </pc:spChg>
        <pc:spChg chg="add">
          <ac:chgData name="Carly Pettiona" userId="S::carly.pettiona@healingfoundation.org.au::8cfcf547-e567-4a67-ae5f-7d6e6196302b" providerId="AD" clId="Web-{73DDB8B4-C12E-587B-CBE5-07F7B2AB1505}" dt="2023-09-13T03:33:43.557" v="52"/>
          <ac:spMkLst>
            <pc:docMk/>
            <pc:sldMk cId="3436856500" sldId="547"/>
            <ac:spMk id="6" creationId="{86A36476-FB77-3F39-D611-FB9645C4D93E}"/>
          </ac:spMkLst>
        </pc:spChg>
        <pc:grpChg chg="add">
          <ac:chgData name="Carly Pettiona" userId="S::carly.pettiona@healingfoundation.org.au::8cfcf547-e567-4a67-ae5f-7d6e6196302b" providerId="AD" clId="Web-{73DDB8B4-C12E-587B-CBE5-07F7B2AB1505}" dt="2023-09-13T03:33:52.885" v="53"/>
          <ac:grpSpMkLst>
            <pc:docMk/>
            <pc:sldMk cId="3436856500" sldId="547"/>
            <ac:grpSpMk id="7" creationId="{40B92C8B-8F96-D7C6-B012-10C0FDFD418D}"/>
          </ac:grpSpMkLst>
        </pc:grpChg>
        <pc:picChg chg="add">
          <ac:chgData name="Carly Pettiona" userId="S::carly.pettiona@healingfoundation.org.au::8cfcf547-e567-4a67-ae5f-7d6e6196302b" providerId="AD" clId="Web-{73DDB8B4-C12E-587B-CBE5-07F7B2AB1505}" dt="2023-09-13T03:33:43.557" v="52"/>
          <ac:picMkLst>
            <pc:docMk/>
            <pc:sldMk cId="3436856500" sldId="547"/>
            <ac:picMk id="4" creationId="{9B09807E-C261-F030-8512-8673FE4606CF}"/>
          </ac:picMkLst>
        </pc:picChg>
      </pc:sldChg>
      <pc:sldChg chg="addSp new modNotes">
        <pc:chgData name="Carly Pettiona" userId="S::carly.pettiona@healingfoundation.org.au::8cfcf547-e567-4a67-ae5f-7d6e6196302b" providerId="AD" clId="Web-{73DDB8B4-C12E-587B-CBE5-07F7B2AB1505}" dt="2023-09-13T03:34:39.324" v="61"/>
        <pc:sldMkLst>
          <pc:docMk/>
          <pc:sldMk cId="2077483104" sldId="548"/>
        </pc:sldMkLst>
        <pc:spChg chg="add">
          <ac:chgData name="Carly Pettiona" userId="S::carly.pettiona@healingfoundation.org.au::8cfcf547-e567-4a67-ae5f-7d6e6196302b" providerId="AD" clId="Web-{73DDB8B4-C12E-587B-CBE5-07F7B2AB1505}" dt="2023-09-13T03:34:26.996" v="59"/>
          <ac:spMkLst>
            <pc:docMk/>
            <pc:sldMk cId="2077483104" sldId="548"/>
            <ac:spMk id="3" creationId="{9B52B193-FDEF-247B-3462-AEEE6E1609F5}"/>
          </ac:spMkLst>
        </pc:spChg>
        <pc:picChg chg="add">
          <ac:chgData name="Carly Pettiona" userId="S::carly.pettiona@healingfoundation.org.au::8cfcf547-e567-4a67-ae5f-7d6e6196302b" providerId="AD" clId="Web-{73DDB8B4-C12E-587B-CBE5-07F7B2AB1505}" dt="2023-09-13T03:34:26.996" v="59"/>
          <ac:picMkLst>
            <pc:docMk/>
            <pc:sldMk cId="2077483104" sldId="548"/>
            <ac:picMk id="2" creationId="{FBECB6C6-BB49-C031-3792-C4070717A5E5}"/>
          </ac:picMkLst>
        </pc:picChg>
      </pc:sldChg>
      <pc:sldChg chg="addSp new modNotes">
        <pc:chgData name="Carly Pettiona" userId="S::carly.pettiona@healingfoundation.org.au::8cfcf547-e567-4a67-ae5f-7d6e6196302b" providerId="AD" clId="Web-{73DDB8B4-C12E-587B-CBE5-07F7B2AB1505}" dt="2023-09-13T03:37:15.219" v="86"/>
        <pc:sldMkLst>
          <pc:docMk/>
          <pc:sldMk cId="2215692221" sldId="549"/>
        </pc:sldMkLst>
        <pc:spChg chg="add">
          <ac:chgData name="Carly Pettiona" userId="S::carly.pettiona@healingfoundation.org.au::8cfcf547-e567-4a67-ae5f-7d6e6196302b" providerId="AD" clId="Web-{73DDB8B4-C12E-587B-CBE5-07F7B2AB1505}" dt="2023-09-13T03:36:59.063" v="84"/>
          <ac:spMkLst>
            <pc:docMk/>
            <pc:sldMk cId="2215692221" sldId="549"/>
            <ac:spMk id="2" creationId="{72FFFB9E-1C24-3879-CD48-869D534D3068}"/>
          </ac:spMkLst>
        </pc:spChg>
      </pc:sldChg>
      <pc:sldChg chg="addSp modSp new modNotes">
        <pc:chgData name="Carly Pettiona" userId="S::carly.pettiona@healingfoundation.org.au::8cfcf547-e567-4a67-ae5f-7d6e6196302b" providerId="AD" clId="Web-{73DDB8B4-C12E-587B-CBE5-07F7B2AB1505}" dt="2023-09-13T03:38:16.159" v="98" actId="1076"/>
        <pc:sldMkLst>
          <pc:docMk/>
          <pc:sldMk cId="3641637220" sldId="550"/>
        </pc:sldMkLst>
        <pc:spChg chg="add mod">
          <ac:chgData name="Carly Pettiona" userId="S::carly.pettiona@healingfoundation.org.au::8cfcf547-e567-4a67-ae5f-7d6e6196302b" providerId="AD" clId="Web-{73DDB8B4-C12E-587B-CBE5-07F7B2AB1505}" dt="2023-09-13T03:37:24.798" v="89" actId="14100"/>
          <ac:spMkLst>
            <pc:docMk/>
            <pc:sldMk cId="3641637220" sldId="550"/>
            <ac:spMk id="2" creationId="{0EDE351D-DB9E-A087-B976-59F35E41AB30}"/>
          </ac:spMkLst>
        </pc:spChg>
        <pc:picChg chg="add mod">
          <ac:chgData name="Carly Pettiona" userId="S::carly.pettiona@healingfoundation.org.au::8cfcf547-e567-4a67-ae5f-7d6e6196302b" providerId="AD" clId="Web-{73DDB8B4-C12E-587B-CBE5-07F7B2AB1505}" dt="2023-09-13T03:38:16.159" v="98" actId="1076"/>
          <ac:picMkLst>
            <pc:docMk/>
            <pc:sldMk cId="3641637220" sldId="550"/>
            <ac:picMk id="3" creationId="{C3C5801B-8786-0090-1742-2F816D387C7C}"/>
          </ac:picMkLst>
        </pc:picChg>
      </pc:sldChg>
      <pc:sldChg chg="addSp modSp new modNotes">
        <pc:chgData name="Carly Pettiona" userId="S::carly.pettiona@healingfoundation.org.au::8cfcf547-e567-4a67-ae5f-7d6e6196302b" providerId="AD" clId="Web-{73DDB8B4-C12E-587B-CBE5-07F7B2AB1505}" dt="2023-09-13T03:40:32.116" v="109" actId="1076"/>
        <pc:sldMkLst>
          <pc:docMk/>
          <pc:sldMk cId="809157220" sldId="551"/>
        </pc:sldMkLst>
        <pc:spChg chg="add mod">
          <ac:chgData name="Carly Pettiona" userId="S::carly.pettiona@healingfoundation.org.au::8cfcf547-e567-4a67-ae5f-7d6e6196302b" providerId="AD" clId="Web-{73DDB8B4-C12E-587B-CBE5-07F7B2AB1505}" dt="2023-09-13T03:38:30.175" v="101" actId="14100"/>
          <ac:spMkLst>
            <pc:docMk/>
            <pc:sldMk cId="809157220" sldId="551"/>
            <ac:spMk id="2" creationId="{4C7D3592-F9DF-6F45-DABA-20E9D8F240CA}"/>
          </ac:spMkLst>
        </pc:spChg>
        <pc:picChg chg="add mod">
          <ac:chgData name="Carly Pettiona" userId="S::carly.pettiona@healingfoundation.org.au::8cfcf547-e567-4a67-ae5f-7d6e6196302b" providerId="AD" clId="Web-{73DDB8B4-C12E-587B-CBE5-07F7B2AB1505}" dt="2023-09-13T03:40:32.116" v="109" actId="1076"/>
          <ac:picMkLst>
            <pc:docMk/>
            <pc:sldMk cId="809157220" sldId="551"/>
            <ac:picMk id="3" creationId="{83B17A35-9800-0CDE-DE2D-33C24240D958}"/>
          </ac:picMkLst>
        </pc:picChg>
      </pc:sldChg>
      <pc:sldChg chg="addSp new modNotes">
        <pc:chgData name="Carly Pettiona" userId="S::carly.pettiona@healingfoundation.org.au::8cfcf547-e567-4a67-ae5f-7d6e6196302b" providerId="AD" clId="Web-{73DDB8B4-C12E-587B-CBE5-07F7B2AB1505}" dt="2023-09-13T03:41:48.259" v="132"/>
        <pc:sldMkLst>
          <pc:docMk/>
          <pc:sldMk cId="1740644129" sldId="552"/>
        </pc:sldMkLst>
        <pc:spChg chg="add">
          <ac:chgData name="Carly Pettiona" userId="S::carly.pettiona@healingfoundation.org.au::8cfcf547-e567-4a67-ae5f-7d6e6196302b" providerId="AD" clId="Web-{73DDB8B4-C12E-587B-CBE5-07F7B2AB1505}" dt="2023-09-13T03:41:29.915" v="130"/>
          <ac:spMkLst>
            <pc:docMk/>
            <pc:sldMk cId="1740644129" sldId="552"/>
            <ac:spMk id="2" creationId="{23E87132-5388-3B88-F508-1AE84CEE5E85}"/>
          </ac:spMkLst>
        </pc:spChg>
        <pc:spChg chg="add">
          <ac:chgData name="Carly Pettiona" userId="S::carly.pettiona@healingfoundation.org.au::8cfcf547-e567-4a67-ae5f-7d6e6196302b" providerId="AD" clId="Web-{73DDB8B4-C12E-587B-CBE5-07F7B2AB1505}" dt="2023-09-13T03:41:29.915" v="130"/>
          <ac:spMkLst>
            <pc:docMk/>
            <pc:sldMk cId="1740644129" sldId="552"/>
            <ac:spMk id="3" creationId="{D5942DF7-D518-C780-B86A-4DF1D22ABB6A}"/>
          </ac:spMkLst>
        </pc:spChg>
        <pc:picChg chg="add">
          <ac:chgData name="Carly Pettiona" userId="S::carly.pettiona@healingfoundation.org.au::8cfcf547-e567-4a67-ae5f-7d6e6196302b" providerId="AD" clId="Web-{73DDB8B4-C12E-587B-CBE5-07F7B2AB1505}" dt="2023-09-13T03:41:29.915" v="130"/>
          <ac:picMkLst>
            <pc:docMk/>
            <pc:sldMk cId="1740644129" sldId="552"/>
            <ac:picMk id="4" creationId="{705333B5-497B-50D3-1D29-E93BBEDAB807}"/>
          </ac:picMkLst>
        </pc:picChg>
      </pc:sldChg>
      <pc:sldChg chg="addSp modSp new ord modNotes">
        <pc:chgData name="Carly Pettiona" userId="S::carly.pettiona@healingfoundation.org.au::8cfcf547-e567-4a67-ae5f-7d6e6196302b" providerId="AD" clId="Web-{73DDB8B4-C12E-587B-CBE5-07F7B2AB1505}" dt="2023-09-13T03:41:22.258" v="129" actId="20577"/>
        <pc:sldMkLst>
          <pc:docMk/>
          <pc:sldMk cId="3035074734" sldId="553"/>
        </pc:sldMkLst>
        <pc:spChg chg="add">
          <ac:chgData name="Carly Pettiona" userId="S::carly.pettiona@healingfoundation.org.au::8cfcf547-e567-4a67-ae5f-7d6e6196302b" providerId="AD" clId="Web-{73DDB8B4-C12E-587B-CBE5-07F7B2AB1505}" dt="2023-09-13T03:40:44.647" v="111"/>
          <ac:spMkLst>
            <pc:docMk/>
            <pc:sldMk cId="3035074734" sldId="553"/>
            <ac:spMk id="2" creationId="{01F09FEB-C038-3D68-F384-5F2AC890D616}"/>
          </ac:spMkLst>
        </pc:spChg>
        <pc:spChg chg="add mod">
          <ac:chgData name="Carly Pettiona" userId="S::carly.pettiona@healingfoundation.org.au::8cfcf547-e567-4a67-ae5f-7d6e6196302b" providerId="AD" clId="Web-{73DDB8B4-C12E-587B-CBE5-07F7B2AB1505}" dt="2023-09-13T03:41:22.258" v="129" actId="20577"/>
          <ac:spMkLst>
            <pc:docMk/>
            <pc:sldMk cId="3035074734" sldId="553"/>
            <ac:spMk id="3" creationId="{ACA955DB-0BBB-921B-BC77-EE356FF2540E}"/>
          </ac:spMkLst>
        </pc:spChg>
        <pc:picChg chg="add">
          <ac:chgData name="Carly Pettiona" userId="S::carly.pettiona@healingfoundation.org.au::8cfcf547-e567-4a67-ae5f-7d6e6196302b" providerId="AD" clId="Web-{73DDB8B4-C12E-587B-CBE5-07F7B2AB1505}" dt="2023-09-13T03:40:44.647" v="111"/>
          <ac:picMkLst>
            <pc:docMk/>
            <pc:sldMk cId="3035074734" sldId="553"/>
            <ac:picMk id="4" creationId="{EE8B04DB-F759-998E-7BB9-C3DC73429471}"/>
          </ac:picMkLst>
        </pc:picChg>
      </pc:sldChg>
      <pc:sldChg chg="addSp new modNotes">
        <pc:chgData name="Carly Pettiona" userId="S::carly.pettiona@healingfoundation.org.au::8cfcf547-e567-4a67-ae5f-7d6e6196302b" providerId="AD" clId="Web-{73DDB8B4-C12E-587B-CBE5-07F7B2AB1505}" dt="2023-09-13T03:43:31.090" v="142"/>
        <pc:sldMkLst>
          <pc:docMk/>
          <pc:sldMk cId="2778382885" sldId="554"/>
        </pc:sldMkLst>
        <pc:spChg chg="add">
          <ac:chgData name="Carly Pettiona" userId="S::carly.pettiona@healingfoundation.org.au::8cfcf547-e567-4a67-ae5f-7d6e6196302b" providerId="AD" clId="Web-{73DDB8B4-C12E-587B-CBE5-07F7B2AB1505}" dt="2023-09-13T03:41:57.150" v="134"/>
          <ac:spMkLst>
            <pc:docMk/>
            <pc:sldMk cId="2778382885" sldId="554"/>
            <ac:spMk id="3" creationId="{B5FDB3FE-2C31-0E7E-2EB3-9C7CC3A2643E}"/>
          </ac:spMkLst>
        </pc:spChg>
        <pc:picChg chg="add">
          <ac:chgData name="Carly Pettiona" userId="S::carly.pettiona@healingfoundation.org.au::8cfcf547-e567-4a67-ae5f-7d6e6196302b" providerId="AD" clId="Web-{73DDB8B4-C12E-587B-CBE5-07F7B2AB1505}" dt="2023-09-13T03:41:57.150" v="134"/>
          <ac:picMkLst>
            <pc:docMk/>
            <pc:sldMk cId="2778382885" sldId="554"/>
            <ac:picMk id="2" creationId="{574FBBD1-E60C-5739-85C3-480D09F9D1A5}"/>
          </ac:picMkLst>
        </pc:picChg>
      </pc:sldChg>
      <pc:sldChg chg="addSp modSp new modNotes">
        <pc:chgData name="Carly Pettiona" userId="S::carly.pettiona@healingfoundation.org.au::8cfcf547-e567-4a67-ae5f-7d6e6196302b" providerId="AD" clId="Web-{73DDB8B4-C12E-587B-CBE5-07F7B2AB1505}" dt="2023-09-13T03:45:06.077" v="169" actId="1076"/>
        <pc:sldMkLst>
          <pc:docMk/>
          <pc:sldMk cId="1171372230" sldId="555"/>
        </pc:sldMkLst>
        <pc:spChg chg="add">
          <ac:chgData name="Carly Pettiona" userId="S::carly.pettiona@healingfoundation.org.au::8cfcf547-e567-4a67-ae5f-7d6e6196302b" providerId="AD" clId="Web-{73DDB8B4-C12E-587B-CBE5-07F7B2AB1505}" dt="2023-09-13T03:44:07.420" v="160"/>
          <ac:spMkLst>
            <pc:docMk/>
            <pc:sldMk cId="1171372230" sldId="555"/>
            <ac:spMk id="2" creationId="{2BD26A50-8BED-8F95-E515-84031F2B613B}"/>
          </ac:spMkLst>
        </pc:spChg>
        <pc:picChg chg="add mod">
          <ac:chgData name="Carly Pettiona" userId="S::carly.pettiona@healingfoundation.org.au::8cfcf547-e567-4a67-ae5f-7d6e6196302b" providerId="AD" clId="Web-{73DDB8B4-C12E-587B-CBE5-07F7B2AB1505}" dt="2023-09-13T03:45:06.077" v="169" actId="1076"/>
          <ac:picMkLst>
            <pc:docMk/>
            <pc:sldMk cId="1171372230" sldId="555"/>
            <ac:picMk id="3" creationId="{25C81989-B69F-0C42-2497-A4E9328BC321}"/>
          </ac:picMkLst>
        </pc:picChg>
      </pc:sldChg>
      <pc:sldChg chg="addSp delSp modSp new">
        <pc:chgData name="Carly Pettiona" userId="S::carly.pettiona@healingfoundation.org.au::8cfcf547-e567-4a67-ae5f-7d6e6196302b" providerId="AD" clId="Web-{73DDB8B4-C12E-587B-CBE5-07F7B2AB1505}" dt="2023-09-13T03:49:22.679" v="230" actId="1076"/>
        <pc:sldMkLst>
          <pc:docMk/>
          <pc:sldMk cId="2491485135" sldId="556"/>
        </pc:sldMkLst>
        <pc:spChg chg="add">
          <ac:chgData name="Carly Pettiona" userId="S::carly.pettiona@healingfoundation.org.au::8cfcf547-e567-4a67-ae5f-7d6e6196302b" providerId="AD" clId="Web-{73DDB8B4-C12E-587B-CBE5-07F7B2AB1505}" dt="2023-09-13T03:45:26.562" v="170"/>
          <ac:spMkLst>
            <pc:docMk/>
            <pc:sldMk cId="2491485135" sldId="556"/>
            <ac:spMk id="2" creationId="{C562133C-6579-D893-F17E-3F2F99D03DC5}"/>
          </ac:spMkLst>
        </pc:spChg>
        <pc:spChg chg="add mod">
          <ac:chgData name="Carly Pettiona" userId="S::carly.pettiona@healingfoundation.org.au::8cfcf547-e567-4a67-ae5f-7d6e6196302b" providerId="AD" clId="Web-{73DDB8B4-C12E-587B-CBE5-07F7B2AB1505}" dt="2023-09-13T03:47:43.472" v="214" actId="1076"/>
          <ac:spMkLst>
            <pc:docMk/>
            <pc:sldMk cId="2491485135" sldId="556"/>
            <ac:spMk id="9" creationId="{C516963F-5CC4-27A2-195E-58C4498AB218}"/>
          </ac:spMkLst>
        </pc:spChg>
        <pc:spChg chg="add mod">
          <ac:chgData name="Carly Pettiona" userId="S::carly.pettiona@healingfoundation.org.au::8cfcf547-e567-4a67-ae5f-7d6e6196302b" providerId="AD" clId="Web-{73DDB8B4-C12E-587B-CBE5-07F7B2AB1505}" dt="2023-09-13T03:47:47.941" v="215" actId="1076"/>
          <ac:spMkLst>
            <pc:docMk/>
            <pc:sldMk cId="2491485135" sldId="556"/>
            <ac:spMk id="11" creationId="{C67902B0-963C-F8FA-3F72-B7E8CF2D5191}"/>
          </ac:spMkLst>
        </pc:spChg>
        <pc:spChg chg="add del topLvl">
          <ac:chgData name="Carly Pettiona" userId="S::carly.pettiona@healingfoundation.org.au::8cfcf547-e567-4a67-ae5f-7d6e6196302b" providerId="AD" clId="Web-{73DDB8B4-C12E-587B-CBE5-07F7B2AB1505}" dt="2023-09-13T03:47:25.612" v="206"/>
          <ac:spMkLst>
            <pc:docMk/>
            <pc:sldMk cId="2491485135" sldId="556"/>
            <ac:spMk id="13" creationId="{7EDD117C-E65F-743D-E148-2DCEE1F284F5}"/>
          </ac:spMkLst>
        </pc:spChg>
        <pc:spChg chg="add mod">
          <ac:chgData name="Carly Pettiona" userId="S::carly.pettiona@healingfoundation.org.au::8cfcf547-e567-4a67-ae5f-7d6e6196302b" providerId="AD" clId="Web-{73DDB8B4-C12E-587B-CBE5-07F7B2AB1505}" dt="2023-09-13T03:47:33.847" v="210" actId="1076"/>
          <ac:spMkLst>
            <pc:docMk/>
            <pc:sldMk cId="2491485135" sldId="556"/>
            <ac:spMk id="15" creationId="{02C8EB08-9559-C80B-A62F-B9ECDB5EC0B6}"/>
          </ac:spMkLst>
        </pc:spChg>
        <pc:spChg chg="add mod">
          <ac:chgData name="Carly Pettiona" userId="S::carly.pettiona@healingfoundation.org.au::8cfcf547-e567-4a67-ae5f-7d6e6196302b" providerId="AD" clId="Web-{73DDB8B4-C12E-587B-CBE5-07F7B2AB1505}" dt="2023-09-13T03:47:55.160" v="217" actId="1076"/>
          <ac:spMkLst>
            <pc:docMk/>
            <pc:sldMk cId="2491485135" sldId="556"/>
            <ac:spMk id="17" creationId="{1D829101-2BEF-8266-632C-E953D67AB00C}"/>
          </ac:spMkLst>
        </pc:spChg>
        <pc:grpChg chg="add mod">
          <ac:chgData name="Carly Pettiona" userId="S::carly.pettiona@healingfoundation.org.au::8cfcf547-e567-4a67-ae5f-7d6e6196302b" providerId="AD" clId="Web-{73DDB8B4-C12E-587B-CBE5-07F7B2AB1505}" dt="2023-09-13T03:48:42.677" v="224" actId="14100"/>
          <ac:grpSpMkLst>
            <pc:docMk/>
            <pc:sldMk cId="2491485135" sldId="556"/>
            <ac:grpSpMk id="3" creationId="{289E50DA-E59C-4274-F149-72DD88EF9886}"/>
          </ac:grpSpMkLst>
        </pc:grpChg>
        <pc:grpChg chg="add mod">
          <ac:chgData name="Carly Pettiona" userId="S::carly.pettiona@healingfoundation.org.au::8cfcf547-e567-4a67-ae5f-7d6e6196302b" providerId="AD" clId="Web-{73DDB8B4-C12E-587B-CBE5-07F7B2AB1505}" dt="2023-09-13T03:48:46.505" v="225" actId="14100"/>
          <ac:grpSpMkLst>
            <pc:docMk/>
            <pc:sldMk cId="2491485135" sldId="556"/>
            <ac:grpSpMk id="4" creationId="{D980137E-2187-2ABF-5695-8C038493C33F}"/>
          </ac:grpSpMkLst>
        </pc:grpChg>
        <pc:grpChg chg="add del">
          <ac:chgData name="Carly Pettiona" userId="S::carly.pettiona@healingfoundation.org.au::8cfcf547-e567-4a67-ae5f-7d6e6196302b" providerId="AD" clId="Web-{73DDB8B4-C12E-587B-CBE5-07F7B2AB1505}" dt="2023-09-13T03:47:25.612" v="206"/>
          <ac:grpSpMkLst>
            <pc:docMk/>
            <pc:sldMk cId="2491485135" sldId="556"/>
            <ac:grpSpMk id="5" creationId="{A133DD86-CD0D-5E0B-D17A-CB80965383F5}"/>
          </ac:grpSpMkLst>
        </pc:grpChg>
        <pc:grpChg chg="add mod">
          <ac:chgData name="Carly Pettiona" userId="S::carly.pettiona@healingfoundation.org.au::8cfcf547-e567-4a67-ae5f-7d6e6196302b" providerId="AD" clId="Web-{73DDB8B4-C12E-587B-CBE5-07F7B2AB1505}" dt="2023-09-13T03:49:22.679" v="230" actId="1076"/>
          <ac:grpSpMkLst>
            <pc:docMk/>
            <pc:sldMk cId="2491485135" sldId="556"/>
            <ac:grpSpMk id="6" creationId="{DEE6AD2D-5D03-15A1-0EBA-21CB5B5D88AC}"/>
          </ac:grpSpMkLst>
        </pc:grpChg>
        <pc:grpChg chg="add mod">
          <ac:chgData name="Carly Pettiona" userId="S::carly.pettiona@healingfoundation.org.au::8cfcf547-e567-4a67-ae5f-7d6e6196302b" providerId="AD" clId="Web-{73DDB8B4-C12E-587B-CBE5-07F7B2AB1505}" dt="2023-09-13T03:49:19.241" v="229" actId="1076"/>
          <ac:grpSpMkLst>
            <pc:docMk/>
            <pc:sldMk cId="2491485135" sldId="556"/>
            <ac:grpSpMk id="7" creationId="{1C1AE409-4CC3-BEBB-C45E-4B52041FCCEB}"/>
          </ac:grpSpMkLst>
        </pc:grpChg>
        <pc:picChg chg="add">
          <ac:chgData name="Carly Pettiona" userId="S::carly.pettiona@healingfoundation.org.au::8cfcf547-e567-4a67-ae5f-7d6e6196302b" providerId="AD" clId="Web-{73DDB8B4-C12E-587B-CBE5-07F7B2AB1505}" dt="2023-09-13T03:46:25.752" v="174"/>
          <ac:picMkLst>
            <pc:docMk/>
            <pc:sldMk cId="2491485135" sldId="556"/>
            <ac:picMk id="8" creationId="{4B52A22B-B636-6A06-FC89-E5812890A0DB}"/>
          </ac:picMkLst>
        </pc:picChg>
        <pc:picChg chg="add">
          <ac:chgData name="Carly Pettiona" userId="S::carly.pettiona@healingfoundation.org.au::8cfcf547-e567-4a67-ae5f-7d6e6196302b" providerId="AD" clId="Web-{73DDB8B4-C12E-587B-CBE5-07F7B2AB1505}" dt="2023-09-13T03:46:25.752" v="174"/>
          <ac:picMkLst>
            <pc:docMk/>
            <pc:sldMk cId="2491485135" sldId="556"/>
            <ac:picMk id="10" creationId="{BF9F82CB-C9D4-0E37-3D13-063FD6A304CA}"/>
          </ac:picMkLst>
        </pc:picChg>
        <pc:picChg chg="add del topLvl">
          <ac:chgData name="Carly Pettiona" userId="S::carly.pettiona@healingfoundation.org.au::8cfcf547-e567-4a67-ae5f-7d6e6196302b" providerId="AD" clId="Web-{73DDB8B4-C12E-587B-CBE5-07F7B2AB1505}" dt="2023-09-13T03:47:25.612" v="207"/>
          <ac:picMkLst>
            <pc:docMk/>
            <pc:sldMk cId="2491485135" sldId="556"/>
            <ac:picMk id="12" creationId="{18569A48-A1A1-7223-3A7C-D05202EEF95C}"/>
          </ac:picMkLst>
        </pc:picChg>
        <pc:picChg chg="add">
          <ac:chgData name="Carly Pettiona" userId="S::carly.pettiona@healingfoundation.org.au::8cfcf547-e567-4a67-ae5f-7d6e6196302b" providerId="AD" clId="Web-{73DDB8B4-C12E-587B-CBE5-07F7B2AB1505}" dt="2023-09-13T03:46:25.752" v="174"/>
          <ac:picMkLst>
            <pc:docMk/>
            <pc:sldMk cId="2491485135" sldId="556"/>
            <ac:picMk id="14" creationId="{7738832B-9102-FABA-2D0E-9BB05BBF9695}"/>
          </ac:picMkLst>
        </pc:picChg>
        <pc:picChg chg="add">
          <ac:chgData name="Carly Pettiona" userId="S::carly.pettiona@healingfoundation.org.au::8cfcf547-e567-4a67-ae5f-7d6e6196302b" providerId="AD" clId="Web-{73DDB8B4-C12E-587B-CBE5-07F7B2AB1505}" dt="2023-09-13T03:46:25.752" v="174"/>
          <ac:picMkLst>
            <pc:docMk/>
            <pc:sldMk cId="2491485135" sldId="556"/>
            <ac:picMk id="16" creationId="{9325C94F-6FA6-2C58-504B-8D8E1B4DE1B1}"/>
          </ac:picMkLst>
        </pc:picChg>
      </pc:sldChg>
      <pc:sldChg chg="new">
        <pc:chgData name="Carly Pettiona" userId="S::carly.pettiona@healingfoundation.org.au::8cfcf547-e567-4a67-ae5f-7d6e6196302b" providerId="AD" clId="Web-{73DDB8B4-C12E-587B-CBE5-07F7B2AB1505}" dt="2023-09-13T03:43:58.232" v="159"/>
        <pc:sldMkLst>
          <pc:docMk/>
          <pc:sldMk cId="3072659343" sldId="557"/>
        </pc:sldMkLst>
      </pc:sldChg>
      <pc:sldChg chg="new">
        <pc:chgData name="Carly Pettiona" userId="S::carly.pettiona@healingfoundation.org.au::8cfcf547-e567-4a67-ae5f-7d6e6196302b" providerId="AD" clId="Web-{73DDB8B4-C12E-587B-CBE5-07F7B2AB1505}" dt="2023-09-13T03:45:28.625" v="171"/>
        <pc:sldMkLst>
          <pc:docMk/>
          <pc:sldMk cId="253525740" sldId="558"/>
        </pc:sldMkLst>
      </pc:sldChg>
      <pc:sldChg chg="new">
        <pc:chgData name="Carly Pettiona" userId="S::carly.pettiona@healingfoundation.org.au::8cfcf547-e567-4a67-ae5f-7d6e6196302b" providerId="AD" clId="Web-{73DDB8B4-C12E-587B-CBE5-07F7B2AB1505}" dt="2023-09-13T03:45:28.909" v="172"/>
        <pc:sldMkLst>
          <pc:docMk/>
          <pc:sldMk cId="703560948" sldId="559"/>
        </pc:sldMkLst>
      </pc:sldChg>
      <pc:sldChg chg="new">
        <pc:chgData name="Carly Pettiona" userId="S::carly.pettiona@healingfoundation.org.au::8cfcf547-e567-4a67-ae5f-7d6e6196302b" providerId="AD" clId="Web-{73DDB8B4-C12E-587B-CBE5-07F7B2AB1505}" dt="2023-09-13T03:45:29.140" v="173"/>
        <pc:sldMkLst>
          <pc:docMk/>
          <pc:sldMk cId="2759079487" sldId="560"/>
        </pc:sldMkLst>
      </pc:sldChg>
    </pc:docChg>
  </pc:docChgLst>
  <pc:docChgLst>
    <pc:chgData name="Carly Pettiona" userId="S::carly.pettiona@healingfoundation.org.au::8cfcf547-e567-4a67-ae5f-7d6e6196302b" providerId="AD" clId="Web-{AA1BDE65-90F6-8FB2-EFBE-6710A8DF04C5}"/>
    <pc:docChg chg="modSld">
      <pc:chgData name="Carly Pettiona" userId="S::carly.pettiona@healingfoundation.org.au::8cfcf547-e567-4a67-ae5f-7d6e6196302b" providerId="AD" clId="Web-{AA1BDE65-90F6-8FB2-EFBE-6710A8DF04C5}" dt="2023-07-26T06:59:44.775" v="7" actId="1076"/>
      <pc:docMkLst>
        <pc:docMk/>
      </pc:docMkLst>
      <pc:sldChg chg="modSp">
        <pc:chgData name="Carly Pettiona" userId="S::carly.pettiona@healingfoundation.org.au::8cfcf547-e567-4a67-ae5f-7d6e6196302b" providerId="AD" clId="Web-{AA1BDE65-90F6-8FB2-EFBE-6710A8DF04C5}" dt="2023-07-26T06:59:44.775" v="7" actId="1076"/>
        <pc:sldMkLst>
          <pc:docMk/>
          <pc:sldMk cId="2141523346" sldId="447"/>
        </pc:sldMkLst>
        <pc:grpChg chg="mod">
          <ac:chgData name="Carly Pettiona" userId="S::carly.pettiona@healingfoundation.org.au::8cfcf547-e567-4a67-ae5f-7d6e6196302b" providerId="AD" clId="Web-{AA1BDE65-90F6-8FB2-EFBE-6710A8DF04C5}" dt="2023-07-26T06:59:42.165" v="6" actId="1076"/>
          <ac:grpSpMkLst>
            <pc:docMk/>
            <pc:sldMk cId="2141523346" sldId="447"/>
            <ac:grpSpMk id="17" creationId="{B052DDCE-753B-586E-3D67-6FF0348F6E30}"/>
          </ac:grpSpMkLst>
        </pc:grpChg>
        <pc:grpChg chg="mod">
          <ac:chgData name="Carly Pettiona" userId="S::carly.pettiona@healingfoundation.org.au::8cfcf547-e567-4a67-ae5f-7d6e6196302b" providerId="AD" clId="Web-{AA1BDE65-90F6-8FB2-EFBE-6710A8DF04C5}" dt="2023-07-26T06:59:34.306" v="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A1BDE65-90F6-8FB2-EFBE-6710A8DF04C5}" dt="2023-07-26T06:59:40.056" v="5"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A1BDE65-90F6-8FB2-EFBE-6710A8DF04C5}" dt="2023-07-26T06:59:44.775" v="7" actId="1076"/>
          <ac:grpSpMkLst>
            <pc:docMk/>
            <pc:sldMk cId="2141523346" sldId="447"/>
            <ac:grpSpMk id="21" creationId="{8C3913F9-1CFE-7E9E-4F08-D0A6CA997E29}"/>
          </ac:grpSpMkLst>
        </pc:grpChg>
      </pc:sldChg>
      <pc:sldChg chg="modSp">
        <pc:chgData name="Carly Pettiona" userId="S::carly.pettiona@healingfoundation.org.au::8cfcf547-e567-4a67-ae5f-7d6e6196302b" providerId="AD" clId="Web-{AA1BDE65-90F6-8FB2-EFBE-6710A8DF04C5}" dt="2023-07-26T06:59:15.711" v="1" actId="14100"/>
        <pc:sldMkLst>
          <pc:docMk/>
          <pc:sldMk cId="1149178659" sldId="455"/>
        </pc:sldMkLst>
        <pc:spChg chg="mod">
          <ac:chgData name="Carly Pettiona" userId="S::carly.pettiona@healingfoundation.org.au::8cfcf547-e567-4a67-ae5f-7d6e6196302b" providerId="AD" clId="Web-{AA1BDE65-90F6-8FB2-EFBE-6710A8DF04C5}" dt="2023-07-26T06:59:15.711" v="1" actId="14100"/>
          <ac:spMkLst>
            <pc:docMk/>
            <pc:sldMk cId="1149178659" sldId="455"/>
            <ac:spMk id="5" creationId="{166C9648-FC28-7275-F297-FB016F2CBF1A}"/>
          </ac:spMkLst>
        </pc:spChg>
      </pc:sldChg>
    </pc:docChg>
  </pc:docChgLst>
  <pc:docChgLst>
    <pc:chgData name="Royden Fagan" userId="a4d35845-c5fa-4528-b98c-babffdfe54f6" providerId="ADAL" clId="{A1B5EB97-E7FC-4F11-B04C-8682C3BD12A1}"/>
    <pc:docChg chg="modSld sldOrd">
      <pc:chgData name="Royden Fagan" userId="a4d35845-c5fa-4528-b98c-babffdfe54f6" providerId="ADAL" clId="{A1B5EB97-E7FC-4F11-B04C-8682C3BD12A1}" dt="2023-08-01T00:50:36.097" v="1"/>
      <pc:docMkLst>
        <pc:docMk/>
      </pc:docMkLst>
      <pc:sldChg chg="ord">
        <pc:chgData name="Royden Fagan" userId="a4d35845-c5fa-4528-b98c-babffdfe54f6" providerId="ADAL" clId="{A1B5EB97-E7FC-4F11-B04C-8682C3BD12A1}" dt="2023-08-01T00:50:36.097" v="1"/>
        <pc:sldMkLst>
          <pc:docMk/>
          <pc:sldMk cId="2560694536" sldId="342"/>
        </pc:sldMkLst>
      </pc:sldChg>
    </pc:docChg>
  </pc:docChgLst>
  <pc:docChgLst>
    <pc:chgData name="Carly Pettiona" userId="S::carly.pettiona@healingfoundation.org.au::8cfcf547-e567-4a67-ae5f-7d6e6196302b" providerId="AD" clId="Web-{F5B48A28-C62D-FF46-7581-0DE64106FA61}"/>
    <pc:docChg chg="addSld delSld modSld sldOrd">
      <pc:chgData name="Carly Pettiona" userId="S::carly.pettiona@healingfoundation.org.au::8cfcf547-e567-4a67-ae5f-7d6e6196302b" providerId="AD" clId="Web-{F5B48A28-C62D-FF46-7581-0DE64106FA61}" dt="2023-09-11T23:42:31.654" v="1543" actId="14100"/>
      <pc:docMkLst>
        <pc:docMk/>
      </pc:docMkLst>
      <pc:sldChg chg="modSp">
        <pc:chgData name="Carly Pettiona" userId="S::carly.pettiona@healingfoundation.org.au::8cfcf547-e567-4a67-ae5f-7d6e6196302b" providerId="AD" clId="Web-{F5B48A28-C62D-FF46-7581-0DE64106FA61}" dt="2023-09-11T22:48:22.447" v="1" actId="20577"/>
        <pc:sldMkLst>
          <pc:docMk/>
          <pc:sldMk cId="243803033" sldId="341"/>
        </pc:sldMkLst>
        <pc:spChg chg="mod">
          <ac:chgData name="Carly Pettiona" userId="S::carly.pettiona@healingfoundation.org.au::8cfcf547-e567-4a67-ae5f-7d6e6196302b" providerId="AD" clId="Web-{F5B48A28-C62D-FF46-7581-0DE64106FA61}" dt="2023-09-11T22:48:22.4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F5B48A28-C62D-FF46-7581-0DE64106FA61}" dt="2023-09-11T22:49:20.715" v="14" actId="20577"/>
        <pc:sldMkLst>
          <pc:docMk/>
          <pc:sldMk cId="3474476569" sldId="346"/>
        </pc:sldMkLst>
        <pc:spChg chg="mod">
          <ac:chgData name="Carly Pettiona" userId="S::carly.pettiona@healingfoundation.org.au::8cfcf547-e567-4a67-ae5f-7d6e6196302b" providerId="AD" clId="Web-{F5B48A28-C62D-FF46-7581-0DE64106FA61}" dt="2023-09-11T22:49:20.715" v="14" actId="20577"/>
          <ac:spMkLst>
            <pc:docMk/>
            <pc:sldMk cId="3474476569" sldId="346"/>
            <ac:spMk id="10" creationId="{87270656-72D1-D041-5F62-0105F65DF382}"/>
          </ac:spMkLst>
        </pc:spChg>
      </pc:sldChg>
      <pc:sldChg chg="del">
        <pc:chgData name="Carly Pettiona" userId="S::carly.pettiona@healingfoundation.org.au::8cfcf547-e567-4a67-ae5f-7d6e6196302b" providerId="AD" clId="Web-{F5B48A28-C62D-FF46-7581-0DE64106FA61}" dt="2023-09-11T23:04:29.762" v="339"/>
        <pc:sldMkLst>
          <pc:docMk/>
          <pc:sldMk cId="4169424410" sldId="362"/>
        </pc:sldMkLst>
      </pc:sldChg>
      <pc:sldChg chg="modSp">
        <pc:chgData name="Carly Pettiona" userId="S::carly.pettiona@healingfoundation.org.au::8cfcf547-e567-4a67-ae5f-7d6e6196302b" providerId="AD" clId="Web-{F5B48A28-C62D-FF46-7581-0DE64106FA61}" dt="2023-09-11T23:04:24.824" v="327" actId="20577"/>
        <pc:sldMkLst>
          <pc:docMk/>
          <pc:sldMk cId="1008212083" sldId="392"/>
        </pc:sldMkLst>
        <pc:spChg chg="mod">
          <ac:chgData name="Carly Pettiona" userId="S::carly.pettiona@healingfoundation.org.au::8cfcf547-e567-4a67-ae5f-7d6e6196302b" providerId="AD" clId="Web-{F5B48A28-C62D-FF46-7581-0DE64106FA61}" dt="2023-09-11T23:04:24.824" v="327" actId="20577"/>
          <ac:spMkLst>
            <pc:docMk/>
            <pc:sldMk cId="1008212083" sldId="392"/>
            <ac:spMk id="5" creationId="{1D0DFB20-AC56-A70F-BE57-312821FE351B}"/>
          </ac:spMkLst>
        </pc:spChg>
      </pc:sldChg>
      <pc:sldChg chg="modSp ord modNotes">
        <pc:chgData name="Carly Pettiona" userId="S::carly.pettiona@healingfoundation.org.au::8cfcf547-e567-4a67-ae5f-7d6e6196302b" providerId="AD" clId="Web-{F5B48A28-C62D-FF46-7581-0DE64106FA61}" dt="2023-09-11T22:58:27.187" v="241"/>
        <pc:sldMkLst>
          <pc:docMk/>
          <pc:sldMk cId="1541366499" sldId="417"/>
        </pc:sldMkLst>
        <pc:spChg chg="mod">
          <ac:chgData name="Carly Pettiona" userId="S::carly.pettiona@healingfoundation.org.au::8cfcf547-e567-4a67-ae5f-7d6e6196302b" providerId="AD" clId="Web-{F5B48A28-C62D-FF46-7581-0DE64106FA61}" dt="2023-09-11T22:57:12.684" v="206" actId="1076"/>
          <ac:spMkLst>
            <pc:docMk/>
            <pc:sldMk cId="1541366499" sldId="417"/>
            <ac:spMk id="2" creationId="{79E27399-617F-D151-3C79-DDBEE6FCD43B}"/>
          </ac:spMkLst>
        </pc:spChg>
        <pc:spChg chg="mod">
          <ac:chgData name="Carly Pettiona" userId="S::carly.pettiona@healingfoundation.org.au::8cfcf547-e567-4a67-ae5f-7d6e6196302b" providerId="AD" clId="Web-{F5B48A28-C62D-FF46-7581-0DE64106FA61}" dt="2023-09-11T22:57:19.919" v="209" actId="1076"/>
          <ac:spMkLst>
            <pc:docMk/>
            <pc:sldMk cId="1541366499" sldId="417"/>
            <ac:spMk id="4" creationId="{1EE6339D-9E9A-84D5-DC59-7F19AF9CFFB5}"/>
          </ac:spMkLst>
        </pc:spChg>
        <pc:spChg chg="mod">
          <ac:chgData name="Carly Pettiona" userId="S::carly.pettiona@healingfoundation.org.au::8cfcf547-e567-4a67-ae5f-7d6e6196302b" providerId="AD" clId="Web-{F5B48A28-C62D-FF46-7581-0DE64106FA61}" dt="2023-09-11T22:57:47.451" v="230" actId="1076"/>
          <ac:spMkLst>
            <pc:docMk/>
            <pc:sldMk cId="1541366499" sldId="417"/>
            <ac:spMk id="5" creationId="{2991391B-D1AD-FE4B-7F7B-5A2F81A4B8C1}"/>
          </ac:spMkLst>
        </pc:spChg>
        <pc:spChg chg="mod">
          <ac:chgData name="Carly Pettiona" userId="S::carly.pettiona@healingfoundation.org.au::8cfcf547-e567-4a67-ae5f-7d6e6196302b" providerId="AD" clId="Web-{F5B48A28-C62D-FF46-7581-0DE64106FA61}" dt="2023-09-11T22:57:30.372" v="213" actId="1076"/>
          <ac:spMkLst>
            <pc:docMk/>
            <pc:sldMk cId="1541366499" sldId="417"/>
            <ac:spMk id="9" creationId="{F54EE4E2-0C12-E5AF-BE1E-E82B8A267AB7}"/>
          </ac:spMkLst>
        </pc:spChg>
        <pc:spChg chg="mod">
          <ac:chgData name="Carly Pettiona" userId="S::carly.pettiona@healingfoundation.org.au::8cfcf547-e567-4a67-ae5f-7d6e6196302b" providerId="AD" clId="Web-{F5B48A28-C62D-FF46-7581-0DE64106FA61}" dt="2023-09-11T22:58:01.108" v="238" actId="1076"/>
          <ac:spMkLst>
            <pc:docMk/>
            <pc:sldMk cId="1541366499" sldId="417"/>
            <ac:spMk id="10" creationId="{7F3961E6-27D0-11E4-58C9-D818DBDC58E6}"/>
          </ac:spMkLst>
        </pc:spChg>
        <pc:grpChg chg="mod">
          <ac:chgData name="Carly Pettiona" userId="S::carly.pettiona@healingfoundation.org.au::8cfcf547-e567-4a67-ae5f-7d6e6196302b" providerId="AD" clId="Web-{F5B48A28-C62D-FF46-7581-0DE64106FA61}" dt="2023-09-11T22:57:43.091" v="229" actId="1076"/>
          <ac:grpSpMkLst>
            <pc:docMk/>
            <pc:sldMk cId="1541366499" sldId="417"/>
            <ac:grpSpMk id="45" creationId="{8E8AAF07-A819-0B0B-8C27-95E681B5E9B3}"/>
          </ac:grpSpMkLst>
        </pc:grpChg>
      </pc:sldChg>
      <pc:sldChg chg="modSp modNotes">
        <pc:chgData name="Carly Pettiona" userId="S::carly.pettiona@healingfoundation.org.au::8cfcf547-e567-4a67-ae5f-7d6e6196302b" providerId="AD" clId="Web-{F5B48A28-C62D-FF46-7581-0DE64106FA61}" dt="2023-09-11T22:55:58.057" v="190"/>
        <pc:sldMkLst>
          <pc:docMk/>
          <pc:sldMk cId="2340121306" sldId="426"/>
        </pc:sldMkLst>
        <pc:spChg chg="mod">
          <ac:chgData name="Carly Pettiona" userId="S::carly.pettiona@healingfoundation.org.au::8cfcf547-e567-4a67-ae5f-7d6e6196302b" providerId="AD" clId="Web-{F5B48A28-C62D-FF46-7581-0DE64106FA61}" dt="2023-09-11T22:55:47.603" v="189" actId="20577"/>
          <ac:spMkLst>
            <pc:docMk/>
            <pc:sldMk cId="2340121306" sldId="426"/>
            <ac:spMk id="4" creationId="{EE32F98A-CAF5-7597-C298-257EF27AFFAA}"/>
          </ac:spMkLst>
        </pc:spChg>
        <pc:spChg chg="mod">
          <ac:chgData name="Carly Pettiona" userId="S::carly.pettiona@healingfoundation.org.au::8cfcf547-e567-4a67-ae5f-7d6e6196302b" providerId="AD" clId="Web-{F5B48A28-C62D-FF46-7581-0DE64106FA61}" dt="2023-09-11T22:55:58.057" v="190"/>
          <ac:spMkLst>
            <pc:docMk/>
            <pc:sldMk cId="2340121306" sldId="426"/>
            <ac:spMk id="5" creationId="{166C9648-FC28-7275-F297-FB016F2CBF1A}"/>
          </ac:spMkLst>
        </pc:spChg>
      </pc:sldChg>
      <pc:sldChg chg="del ord modNotes">
        <pc:chgData name="Carly Pettiona" userId="S::carly.pettiona@healingfoundation.org.au::8cfcf547-e567-4a67-ae5f-7d6e6196302b" providerId="AD" clId="Web-{F5B48A28-C62D-FF46-7581-0DE64106FA61}" dt="2023-09-11T23:00:48.332" v="268"/>
        <pc:sldMkLst>
          <pc:docMk/>
          <pc:sldMk cId="2016420535" sldId="427"/>
        </pc:sldMkLst>
      </pc:sldChg>
      <pc:sldChg chg="del">
        <pc:chgData name="Carly Pettiona" userId="S::carly.pettiona@healingfoundation.org.au::8cfcf547-e567-4a67-ae5f-7d6e6196302b" providerId="AD" clId="Web-{F5B48A28-C62D-FF46-7581-0DE64106FA61}" dt="2023-09-11T23:02:00.585" v="307"/>
        <pc:sldMkLst>
          <pc:docMk/>
          <pc:sldMk cId="1162014786" sldId="429"/>
        </pc:sldMkLst>
      </pc:sldChg>
      <pc:sldChg chg="del">
        <pc:chgData name="Carly Pettiona" userId="S::carly.pettiona@healingfoundation.org.au::8cfcf547-e567-4a67-ae5f-7d6e6196302b" providerId="AD" clId="Web-{F5B48A28-C62D-FF46-7581-0DE64106FA61}" dt="2023-09-11T23:02:00.585" v="305"/>
        <pc:sldMkLst>
          <pc:docMk/>
          <pc:sldMk cId="2259046914" sldId="430"/>
        </pc:sldMkLst>
      </pc:sldChg>
      <pc:sldChg chg="del">
        <pc:chgData name="Carly Pettiona" userId="S::carly.pettiona@healingfoundation.org.au::8cfcf547-e567-4a67-ae5f-7d6e6196302b" providerId="AD" clId="Web-{F5B48A28-C62D-FF46-7581-0DE64106FA61}" dt="2023-09-11T23:02:00.569" v="303"/>
        <pc:sldMkLst>
          <pc:docMk/>
          <pc:sldMk cId="3178444192" sldId="431"/>
        </pc:sldMkLst>
      </pc:sldChg>
      <pc:sldChg chg="del">
        <pc:chgData name="Carly Pettiona" userId="S::carly.pettiona@healingfoundation.org.au::8cfcf547-e567-4a67-ae5f-7d6e6196302b" providerId="AD" clId="Web-{F5B48A28-C62D-FF46-7581-0DE64106FA61}" dt="2023-09-11T23:02:00.569" v="301"/>
        <pc:sldMkLst>
          <pc:docMk/>
          <pc:sldMk cId="3970492126" sldId="432"/>
        </pc:sldMkLst>
      </pc:sldChg>
      <pc:sldChg chg="del">
        <pc:chgData name="Carly Pettiona" userId="S::carly.pettiona@healingfoundation.org.au::8cfcf547-e567-4a67-ae5f-7d6e6196302b" providerId="AD" clId="Web-{F5B48A28-C62D-FF46-7581-0DE64106FA61}" dt="2023-09-11T23:02:00.569" v="300"/>
        <pc:sldMkLst>
          <pc:docMk/>
          <pc:sldMk cId="643977357" sldId="433"/>
        </pc:sldMkLst>
      </pc:sldChg>
      <pc:sldChg chg="del">
        <pc:chgData name="Carly Pettiona" userId="S::carly.pettiona@healingfoundation.org.au::8cfcf547-e567-4a67-ae5f-7d6e6196302b" providerId="AD" clId="Web-{F5B48A28-C62D-FF46-7581-0DE64106FA61}" dt="2023-09-11T23:02:00.585" v="306"/>
        <pc:sldMkLst>
          <pc:docMk/>
          <pc:sldMk cId="2542080215" sldId="434"/>
        </pc:sldMkLst>
      </pc:sldChg>
      <pc:sldChg chg="del">
        <pc:chgData name="Carly Pettiona" userId="S::carly.pettiona@healingfoundation.org.au::8cfcf547-e567-4a67-ae5f-7d6e6196302b" providerId="AD" clId="Web-{F5B48A28-C62D-FF46-7581-0DE64106FA61}" dt="2023-09-11T23:02:00.585" v="304"/>
        <pc:sldMkLst>
          <pc:docMk/>
          <pc:sldMk cId="3068190160" sldId="435"/>
        </pc:sldMkLst>
      </pc:sldChg>
      <pc:sldChg chg="del">
        <pc:chgData name="Carly Pettiona" userId="S::carly.pettiona@healingfoundation.org.au::8cfcf547-e567-4a67-ae5f-7d6e6196302b" providerId="AD" clId="Web-{F5B48A28-C62D-FF46-7581-0DE64106FA61}" dt="2023-09-11T23:02:00.569" v="302"/>
        <pc:sldMkLst>
          <pc:docMk/>
          <pc:sldMk cId="4088599361" sldId="436"/>
        </pc:sldMkLst>
      </pc:sldChg>
      <pc:sldChg chg="del">
        <pc:chgData name="Carly Pettiona" userId="S::carly.pettiona@healingfoundation.org.au::8cfcf547-e567-4a67-ae5f-7d6e6196302b" providerId="AD" clId="Web-{F5B48A28-C62D-FF46-7581-0DE64106FA61}" dt="2023-09-11T23:04:29.762" v="338"/>
        <pc:sldMkLst>
          <pc:docMk/>
          <pc:sldMk cId="2791048713" sldId="437"/>
        </pc:sldMkLst>
      </pc:sldChg>
      <pc:sldChg chg="del">
        <pc:chgData name="Carly Pettiona" userId="S::carly.pettiona@healingfoundation.org.au::8cfcf547-e567-4a67-ae5f-7d6e6196302b" providerId="AD" clId="Web-{F5B48A28-C62D-FF46-7581-0DE64106FA61}" dt="2023-09-11T23:04:29.762" v="336"/>
        <pc:sldMkLst>
          <pc:docMk/>
          <pc:sldMk cId="615622512" sldId="438"/>
        </pc:sldMkLst>
      </pc:sldChg>
      <pc:sldChg chg="del">
        <pc:chgData name="Carly Pettiona" userId="S::carly.pettiona@healingfoundation.org.au::8cfcf547-e567-4a67-ae5f-7d6e6196302b" providerId="AD" clId="Web-{F5B48A28-C62D-FF46-7581-0DE64106FA61}" dt="2023-09-11T23:04:29.762" v="337"/>
        <pc:sldMkLst>
          <pc:docMk/>
          <pc:sldMk cId="3360876596" sldId="439"/>
        </pc:sldMkLst>
      </pc:sldChg>
      <pc:sldChg chg="del">
        <pc:chgData name="Carly Pettiona" userId="S::carly.pettiona@healingfoundation.org.au::8cfcf547-e567-4a67-ae5f-7d6e6196302b" providerId="AD" clId="Web-{F5B48A28-C62D-FF46-7581-0DE64106FA61}" dt="2023-09-11T23:04:29.762" v="335"/>
        <pc:sldMkLst>
          <pc:docMk/>
          <pc:sldMk cId="905306341" sldId="440"/>
        </pc:sldMkLst>
      </pc:sldChg>
      <pc:sldChg chg="del">
        <pc:chgData name="Carly Pettiona" userId="S::carly.pettiona@healingfoundation.org.au::8cfcf547-e567-4a67-ae5f-7d6e6196302b" providerId="AD" clId="Web-{F5B48A28-C62D-FF46-7581-0DE64106FA61}" dt="2023-09-11T23:04:29.762" v="334"/>
        <pc:sldMkLst>
          <pc:docMk/>
          <pc:sldMk cId="3836900098" sldId="441"/>
        </pc:sldMkLst>
      </pc:sldChg>
      <pc:sldChg chg="del">
        <pc:chgData name="Carly Pettiona" userId="S::carly.pettiona@healingfoundation.org.au::8cfcf547-e567-4a67-ae5f-7d6e6196302b" providerId="AD" clId="Web-{F5B48A28-C62D-FF46-7581-0DE64106FA61}" dt="2023-09-11T23:04:29.762" v="333"/>
        <pc:sldMkLst>
          <pc:docMk/>
          <pc:sldMk cId="497364271" sldId="442"/>
        </pc:sldMkLst>
      </pc:sldChg>
      <pc:sldChg chg="del">
        <pc:chgData name="Carly Pettiona" userId="S::carly.pettiona@healingfoundation.org.au::8cfcf547-e567-4a67-ae5f-7d6e6196302b" providerId="AD" clId="Web-{F5B48A28-C62D-FF46-7581-0DE64106FA61}" dt="2023-09-11T23:04:29.746" v="332"/>
        <pc:sldMkLst>
          <pc:docMk/>
          <pc:sldMk cId="3731646021" sldId="443"/>
        </pc:sldMkLst>
      </pc:sldChg>
      <pc:sldChg chg="del">
        <pc:chgData name="Carly Pettiona" userId="S::carly.pettiona@healingfoundation.org.au::8cfcf547-e567-4a67-ae5f-7d6e6196302b" providerId="AD" clId="Web-{F5B48A28-C62D-FF46-7581-0DE64106FA61}" dt="2023-09-11T23:04:29.746" v="331"/>
        <pc:sldMkLst>
          <pc:docMk/>
          <pc:sldMk cId="4200085638" sldId="444"/>
        </pc:sldMkLst>
      </pc:sldChg>
      <pc:sldChg chg="del">
        <pc:chgData name="Carly Pettiona" userId="S::carly.pettiona@healingfoundation.org.au::8cfcf547-e567-4a67-ae5f-7d6e6196302b" providerId="AD" clId="Web-{F5B48A28-C62D-FF46-7581-0DE64106FA61}" dt="2023-09-11T23:04:29.746" v="330"/>
        <pc:sldMkLst>
          <pc:docMk/>
          <pc:sldMk cId="215944812" sldId="445"/>
        </pc:sldMkLst>
      </pc:sldChg>
      <pc:sldChg chg="del">
        <pc:chgData name="Carly Pettiona" userId="S::carly.pettiona@healingfoundation.org.au::8cfcf547-e567-4a67-ae5f-7d6e6196302b" providerId="AD" clId="Web-{F5B48A28-C62D-FF46-7581-0DE64106FA61}" dt="2023-09-11T23:41:27.995" v="1506"/>
        <pc:sldMkLst>
          <pc:docMk/>
          <pc:sldMk cId="82815138" sldId="446"/>
        </pc:sldMkLst>
      </pc:sldChg>
      <pc:sldChg chg="addSp delSp modSp delAnim modNotes">
        <pc:chgData name="Carly Pettiona" userId="S::carly.pettiona@healingfoundation.org.au::8cfcf547-e567-4a67-ae5f-7d6e6196302b" providerId="AD" clId="Web-{F5B48A28-C62D-FF46-7581-0DE64106FA61}" dt="2023-09-11T22:50:14.201" v="29"/>
        <pc:sldMkLst>
          <pc:docMk/>
          <pc:sldMk cId="4100747964" sldId="461"/>
        </pc:sldMkLst>
        <pc:spChg chg="del">
          <ac:chgData name="Carly Pettiona" userId="S::carly.pettiona@healingfoundation.org.au::8cfcf547-e567-4a67-ae5f-7d6e6196302b" providerId="AD" clId="Web-{F5B48A28-C62D-FF46-7581-0DE64106FA61}" dt="2023-09-11T22:49:52.544" v="26"/>
          <ac:spMkLst>
            <pc:docMk/>
            <pc:sldMk cId="4100747964" sldId="461"/>
            <ac:spMk id="2" creationId="{C02F08E8-12B4-018F-D36D-710926E28C1F}"/>
          </ac:spMkLst>
        </pc:spChg>
        <pc:spChg chg="add mod">
          <ac:chgData name="Carly Pettiona" userId="S::carly.pettiona@healingfoundation.org.au::8cfcf547-e567-4a67-ae5f-7d6e6196302b" providerId="AD" clId="Web-{F5B48A28-C62D-FF46-7581-0DE64106FA61}" dt="2023-09-11T22:50:14.201" v="29"/>
          <ac:spMkLst>
            <pc:docMk/>
            <pc:sldMk cId="4100747964" sldId="461"/>
            <ac:spMk id="9" creationId="{EF39603B-2B7E-5E7C-032B-7B7BB0525A71}"/>
          </ac:spMkLst>
        </pc:spChg>
        <pc:picChg chg="del">
          <ac:chgData name="Carly Pettiona" userId="S::carly.pettiona@healingfoundation.org.au::8cfcf547-e567-4a67-ae5f-7d6e6196302b" providerId="AD" clId="Web-{F5B48A28-C62D-FF46-7581-0DE64106FA61}" dt="2023-09-11T22:49:52.544" v="25"/>
          <ac:picMkLst>
            <pc:docMk/>
            <pc:sldMk cId="4100747964" sldId="461"/>
            <ac:picMk id="4" creationId="{B8D930AB-45B2-77A9-C86D-419040723D8D}"/>
          </ac:picMkLst>
        </pc:picChg>
        <pc:picChg chg="del">
          <ac:chgData name="Carly Pettiona" userId="S::carly.pettiona@healingfoundation.org.au::8cfcf547-e567-4a67-ae5f-7d6e6196302b" providerId="AD" clId="Web-{F5B48A28-C62D-FF46-7581-0DE64106FA61}" dt="2023-09-11T22:49:52.544" v="24"/>
          <ac:picMkLst>
            <pc:docMk/>
            <pc:sldMk cId="4100747964" sldId="461"/>
            <ac:picMk id="5" creationId="{FC263421-6ACA-BEDE-AD88-F6054736BF97}"/>
          </ac:picMkLst>
        </pc:picChg>
        <pc:picChg chg="del">
          <ac:chgData name="Carly Pettiona" userId="S::carly.pettiona@healingfoundation.org.au::8cfcf547-e567-4a67-ae5f-7d6e6196302b" providerId="AD" clId="Web-{F5B48A28-C62D-FF46-7581-0DE64106FA61}" dt="2023-09-11T22:49:52.544" v="23"/>
          <ac:picMkLst>
            <pc:docMk/>
            <pc:sldMk cId="4100747964" sldId="461"/>
            <ac:picMk id="6" creationId="{8EE74B49-46E3-4398-AB4B-45ADC22D5BE3}"/>
          </ac:picMkLst>
        </pc:picChg>
        <pc:picChg chg="del">
          <ac:chgData name="Carly Pettiona" userId="S::carly.pettiona@healingfoundation.org.au::8cfcf547-e567-4a67-ae5f-7d6e6196302b" providerId="AD" clId="Web-{F5B48A28-C62D-FF46-7581-0DE64106FA61}" dt="2023-09-11T22:49:52.544" v="22"/>
          <ac:picMkLst>
            <pc:docMk/>
            <pc:sldMk cId="4100747964" sldId="461"/>
            <ac:picMk id="7" creationId="{7BDBC5BB-A4C4-915F-9562-255625479653}"/>
          </ac:picMkLst>
        </pc:picChg>
        <pc:picChg chg="del">
          <ac:chgData name="Carly Pettiona" userId="S::carly.pettiona@healingfoundation.org.au::8cfcf547-e567-4a67-ae5f-7d6e6196302b" providerId="AD" clId="Web-{F5B48A28-C62D-FF46-7581-0DE64106FA61}" dt="2023-09-11T22:49:52.544" v="21"/>
          <ac:picMkLst>
            <pc:docMk/>
            <pc:sldMk cId="4100747964" sldId="461"/>
            <ac:picMk id="8" creationId="{944A585E-5F51-C04B-AE27-C8AA69BAEF34}"/>
          </ac:picMkLst>
        </pc:picChg>
        <pc:picChg chg="add">
          <ac:chgData name="Carly Pettiona" userId="S::carly.pettiona@healingfoundation.org.au::8cfcf547-e567-4a67-ae5f-7d6e6196302b" providerId="AD" clId="Web-{F5B48A28-C62D-FF46-7581-0DE64106FA61}" dt="2023-09-11T22:49:53.513" v="27"/>
          <ac:picMkLst>
            <pc:docMk/>
            <pc:sldMk cId="4100747964" sldId="461"/>
            <ac:picMk id="10" creationId="{6F472DF6-B418-8293-DDBE-A60059E81849}"/>
          </ac:picMkLst>
        </pc:picChg>
        <pc:picChg chg="add">
          <ac:chgData name="Carly Pettiona" userId="S::carly.pettiona@healingfoundation.org.au::8cfcf547-e567-4a67-ae5f-7d6e6196302b" providerId="AD" clId="Web-{F5B48A28-C62D-FF46-7581-0DE64106FA61}" dt="2023-09-11T22:49:53.513" v="27"/>
          <ac:picMkLst>
            <pc:docMk/>
            <pc:sldMk cId="4100747964" sldId="461"/>
            <ac:picMk id="11" creationId="{2E06029C-D1AF-556F-CFAE-82753E1EF611}"/>
          </ac:picMkLst>
        </pc:picChg>
        <pc:picChg chg="del">
          <ac:chgData name="Carly Pettiona" userId="S::carly.pettiona@healingfoundation.org.au::8cfcf547-e567-4a67-ae5f-7d6e6196302b" providerId="AD" clId="Web-{F5B48A28-C62D-FF46-7581-0DE64106FA61}" dt="2023-09-11T22:49:52.528" v="20"/>
          <ac:picMkLst>
            <pc:docMk/>
            <pc:sldMk cId="4100747964" sldId="461"/>
            <ac:picMk id="12" creationId="{45534A7B-2B34-11D4-AA10-C78722B2CCA1}"/>
          </ac:picMkLst>
        </pc:picChg>
        <pc:picChg chg="del">
          <ac:chgData name="Carly Pettiona" userId="S::carly.pettiona@healingfoundation.org.au::8cfcf547-e567-4a67-ae5f-7d6e6196302b" providerId="AD" clId="Web-{F5B48A28-C62D-FF46-7581-0DE64106FA61}" dt="2023-09-11T22:49:52.528" v="19"/>
          <ac:picMkLst>
            <pc:docMk/>
            <pc:sldMk cId="4100747964" sldId="461"/>
            <ac:picMk id="13" creationId="{43D88353-1D07-4F16-4790-73713D7240AC}"/>
          </ac:picMkLst>
        </pc:picChg>
        <pc:picChg chg="del">
          <ac:chgData name="Carly Pettiona" userId="S::carly.pettiona@healingfoundation.org.au::8cfcf547-e567-4a67-ae5f-7d6e6196302b" providerId="AD" clId="Web-{F5B48A28-C62D-FF46-7581-0DE64106FA61}" dt="2023-09-11T22:49:52.528" v="18"/>
          <ac:picMkLst>
            <pc:docMk/>
            <pc:sldMk cId="4100747964" sldId="461"/>
            <ac:picMk id="14" creationId="{A0EDC66B-BA25-CCA4-0081-50744BF29988}"/>
          </ac:picMkLst>
        </pc:picChg>
      </pc:sldChg>
      <pc:sldChg chg="del ord">
        <pc:chgData name="Carly Pettiona" userId="S::carly.pettiona@healingfoundation.org.au::8cfcf547-e567-4a67-ae5f-7d6e6196302b" providerId="AD" clId="Web-{F5B48A28-C62D-FF46-7581-0DE64106FA61}" dt="2023-09-11T23:01:49.944" v="299"/>
        <pc:sldMkLst>
          <pc:docMk/>
          <pc:sldMk cId="2122773166" sldId="462"/>
        </pc:sldMkLst>
      </pc:sldChg>
      <pc:sldChg chg="addSp modSp new modNotes">
        <pc:chgData name="Carly Pettiona" userId="S::carly.pettiona@healingfoundation.org.au::8cfcf547-e567-4a67-ae5f-7d6e6196302b" providerId="AD" clId="Web-{F5B48A28-C62D-FF46-7581-0DE64106FA61}" dt="2023-09-11T22:51:05.953" v="71"/>
        <pc:sldMkLst>
          <pc:docMk/>
          <pc:sldMk cId="2100953020" sldId="463"/>
        </pc:sldMkLst>
        <pc:spChg chg="add mod">
          <ac:chgData name="Carly Pettiona" userId="S::carly.pettiona@healingfoundation.org.au::8cfcf547-e567-4a67-ae5f-7d6e6196302b" providerId="AD" clId="Web-{F5B48A28-C62D-FF46-7581-0DE64106FA61}" dt="2023-09-11T22:50:41.639" v="32"/>
          <ac:spMkLst>
            <pc:docMk/>
            <pc:sldMk cId="2100953020" sldId="463"/>
            <ac:spMk id="2" creationId="{517029B0-A9B0-1E36-04C3-033261CFE4CF}"/>
          </ac:spMkLst>
        </pc:spChg>
      </pc:sldChg>
      <pc:sldChg chg="new del">
        <pc:chgData name="Carly Pettiona" userId="S::carly.pettiona@healingfoundation.org.au::8cfcf547-e567-4a67-ae5f-7d6e6196302b" providerId="AD" clId="Web-{F5B48A28-C62D-FF46-7581-0DE64106FA61}" dt="2023-09-11T22:49:46.044" v="17"/>
        <pc:sldMkLst>
          <pc:docMk/>
          <pc:sldMk cId="3501527228" sldId="463"/>
        </pc:sldMkLst>
      </pc:sldChg>
      <pc:sldChg chg="addSp new modNotes">
        <pc:chgData name="Carly Pettiona" userId="S::carly.pettiona@healingfoundation.org.au::8cfcf547-e567-4a67-ae5f-7d6e6196302b" providerId="AD" clId="Web-{F5B48A28-C62D-FF46-7581-0DE64106FA61}" dt="2023-09-11T22:59:01.625" v="247"/>
        <pc:sldMkLst>
          <pc:docMk/>
          <pc:sldMk cId="1342674905" sldId="464"/>
        </pc:sldMkLst>
        <pc:spChg chg="add">
          <ac:chgData name="Carly Pettiona" userId="S::carly.pettiona@healingfoundation.org.au::8cfcf547-e567-4a67-ae5f-7d6e6196302b" providerId="AD" clId="Web-{F5B48A28-C62D-FF46-7581-0DE64106FA61}" dt="2023-09-11T22:58:13.296" v="239"/>
          <ac:spMkLst>
            <pc:docMk/>
            <pc:sldMk cId="1342674905" sldId="464"/>
            <ac:spMk id="2" creationId="{D3C2B860-1736-4EE5-BD73-CDBF7B00F5C6}"/>
          </ac:spMkLst>
        </pc:spChg>
        <pc:picChg chg="add">
          <ac:chgData name="Carly Pettiona" userId="S::carly.pettiona@healingfoundation.org.au::8cfcf547-e567-4a67-ae5f-7d6e6196302b" providerId="AD" clId="Web-{F5B48A28-C62D-FF46-7581-0DE64106FA61}" dt="2023-09-11T22:58:13.296" v="239"/>
          <ac:picMkLst>
            <pc:docMk/>
            <pc:sldMk cId="1342674905" sldId="464"/>
            <ac:picMk id="3" creationId="{D5F122EA-5290-990A-E077-6B6ADEC0757A}"/>
          </ac:picMkLst>
        </pc:picChg>
      </pc:sldChg>
      <pc:sldChg chg="addSp new modNotes">
        <pc:chgData name="Carly Pettiona" userId="S::carly.pettiona@healingfoundation.org.au::8cfcf547-e567-4a67-ae5f-7d6e6196302b" providerId="AD" clId="Web-{F5B48A28-C62D-FF46-7581-0DE64106FA61}" dt="2023-09-11T23:04:09.277" v="325"/>
        <pc:sldMkLst>
          <pc:docMk/>
          <pc:sldMk cId="3254904033" sldId="465"/>
        </pc:sldMkLst>
        <pc:spChg chg="add">
          <ac:chgData name="Carly Pettiona" userId="S::carly.pettiona@healingfoundation.org.au::8cfcf547-e567-4a67-ae5f-7d6e6196302b" providerId="AD" clId="Web-{F5B48A28-C62D-FF46-7581-0DE64106FA61}" dt="2023-09-11T22:59:07.907" v="248"/>
          <ac:spMkLst>
            <pc:docMk/>
            <pc:sldMk cId="3254904033" sldId="465"/>
            <ac:spMk id="2" creationId="{94059CB2-79DD-4569-1889-F357C1B319E1}"/>
          </ac:spMkLst>
        </pc:spChg>
        <pc:picChg chg="add">
          <ac:chgData name="Carly Pettiona" userId="S::carly.pettiona@healingfoundation.org.au::8cfcf547-e567-4a67-ae5f-7d6e6196302b" providerId="AD" clId="Web-{F5B48A28-C62D-FF46-7581-0DE64106FA61}" dt="2023-09-11T22:59:07.907" v="248"/>
          <ac:picMkLst>
            <pc:docMk/>
            <pc:sldMk cId="3254904033" sldId="465"/>
            <ac:picMk id="3" creationId="{66F61DB3-4851-F731-2EA8-1FF3EBE5A8B4}"/>
          </ac:picMkLst>
        </pc:picChg>
        <pc:picChg chg="add">
          <ac:chgData name="Carly Pettiona" userId="S::carly.pettiona@healingfoundation.org.au::8cfcf547-e567-4a67-ae5f-7d6e6196302b" providerId="AD" clId="Web-{F5B48A28-C62D-FF46-7581-0DE64106FA61}" dt="2023-09-11T22:59:07.907" v="248"/>
          <ac:picMkLst>
            <pc:docMk/>
            <pc:sldMk cId="3254904033" sldId="465"/>
            <ac:picMk id="4" creationId="{C0790618-F73A-3B69-1046-C94F2388E863}"/>
          </ac:picMkLst>
        </pc:picChg>
      </pc:sldChg>
      <pc:sldChg chg="addSp new modNotes">
        <pc:chgData name="Carly Pettiona" userId="S::carly.pettiona@healingfoundation.org.au::8cfcf547-e567-4a67-ae5f-7d6e6196302b" providerId="AD" clId="Web-{F5B48A28-C62D-FF46-7581-0DE64106FA61}" dt="2023-09-11T23:03:14.978" v="321"/>
        <pc:sldMkLst>
          <pc:docMk/>
          <pc:sldMk cId="2702501412" sldId="466"/>
        </pc:sldMkLst>
        <pc:spChg chg="add">
          <ac:chgData name="Carly Pettiona" userId="S::carly.pettiona@healingfoundation.org.au::8cfcf547-e567-4a67-ae5f-7d6e6196302b" providerId="AD" clId="Web-{F5B48A28-C62D-FF46-7581-0DE64106FA61}" dt="2023-09-11T23:02:58.102" v="319"/>
          <ac:spMkLst>
            <pc:docMk/>
            <pc:sldMk cId="2702501412" sldId="466"/>
            <ac:spMk id="3" creationId="{AF672443-40D2-2B6E-42D2-16532C86A19B}"/>
          </ac:spMkLst>
        </pc:spChg>
        <pc:picChg chg="add">
          <ac:chgData name="Carly Pettiona" userId="S::carly.pettiona@healingfoundation.org.au::8cfcf547-e567-4a67-ae5f-7d6e6196302b" providerId="AD" clId="Web-{F5B48A28-C62D-FF46-7581-0DE64106FA61}" dt="2023-09-11T23:02:58.102" v="319"/>
          <ac:picMkLst>
            <pc:docMk/>
            <pc:sldMk cId="2702501412" sldId="466"/>
            <ac:picMk id="2" creationId="{4AC0A86C-547F-C4BC-65D2-A7C3F40AFEF0}"/>
          </ac:picMkLst>
        </pc:picChg>
      </pc:sldChg>
      <pc:sldChg chg="addSp delSp add replId addAnim delAnim modNotes">
        <pc:chgData name="Carly Pettiona" userId="S::carly.pettiona@healingfoundation.org.au::8cfcf547-e567-4a67-ae5f-7d6e6196302b" providerId="AD" clId="Web-{F5B48A28-C62D-FF46-7581-0DE64106FA61}" dt="2023-09-11T23:00:47.051" v="267"/>
        <pc:sldMkLst>
          <pc:docMk/>
          <pc:sldMk cId="3267194953" sldId="467"/>
        </pc:sldMkLst>
        <pc:spChg chg="add">
          <ac:chgData name="Carly Pettiona" userId="S::carly.pettiona@healingfoundation.org.au::8cfcf547-e567-4a67-ae5f-7d6e6196302b" providerId="AD" clId="Web-{F5B48A28-C62D-FF46-7581-0DE64106FA61}" dt="2023-09-11T23:00:37.019" v="263"/>
          <ac:spMkLst>
            <pc:docMk/>
            <pc:sldMk cId="3267194953" sldId="467"/>
            <ac:spMk id="3" creationId="{1FD31FAC-9FDB-442D-A6C8-2E25DE3C5B2E}"/>
          </ac:spMkLst>
        </pc:spChg>
        <pc:spChg chg="add">
          <ac:chgData name="Carly Pettiona" userId="S::carly.pettiona@healingfoundation.org.au::8cfcf547-e567-4a67-ae5f-7d6e6196302b" providerId="AD" clId="Web-{F5B48A28-C62D-FF46-7581-0DE64106FA61}" dt="2023-09-11T23:00:37.051" v="264"/>
          <ac:spMkLst>
            <pc:docMk/>
            <pc:sldMk cId="3267194953" sldId="467"/>
            <ac:spMk id="5" creationId="{8259B5B9-A31D-5616-2A70-41D938E02EBC}"/>
          </ac:spMkLst>
        </pc:spChg>
        <pc:spChg chg="del">
          <ac:chgData name="Carly Pettiona" userId="S::carly.pettiona@healingfoundation.org.au::8cfcf547-e567-4a67-ae5f-7d6e6196302b" providerId="AD" clId="Web-{F5B48A28-C62D-FF46-7581-0DE64106FA61}" dt="2023-09-11T23:00:29.128" v="261"/>
          <ac:spMkLst>
            <pc:docMk/>
            <pc:sldMk cId="3267194953" sldId="467"/>
            <ac:spMk id="9" creationId="{30808A4F-22A7-A6B3-FF7A-510A263C26B2}"/>
          </ac:spMkLst>
        </pc:spChg>
        <pc:spChg chg="del">
          <ac:chgData name="Carly Pettiona" userId="S::carly.pettiona@healingfoundation.org.au::8cfcf547-e567-4a67-ae5f-7d6e6196302b" providerId="AD" clId="Web-{F5B48A28-C62D-FF46-7581-0DE64106FA61}" dt="2023-09-11T23:00:31.425" v="262"/>
          <ac:spMkLst>
            <pc:docMk/>
            <pc:sldMk cId="3267194953" sldId="467"/>
            <ac:spMk id="10" creationId="{87270656-72D1-D041-5F62-0105F65DF382}"/>
          </ac:spMkLst>
        </pc:spChg>
      </pc:sldChg>
      <pc:sldChg chg="addSp delSp add replId addAnim delAnim modNotes">
        <pc:chgData name="Carly Pettiona" userId="S::carly.pettiona@healingfoundation.org.au::8cfcf547-e567-4a67-ae5f-7d6e6196302b" providerId="AD" clId="Web-{F5B48A28-C62D-FF46-7581-0DE64106FA61}" dt="2023-09-11T23:01:48.959" v="298"/>
        <pc:sldMkLst>
          <pc:docMk/>
          <pc:sldMk cId="4098654978" sldId="468"/>
        </pc:sldMkLst>
        <pc:spChg chg="del">
          <ac:chgData name="Carly Pettiona" userId="S::carly.pettiona@healingfoundation.org.au::8cfcf547-e567-4a67-ae5f-7d6e6196302b" providerId="AD" clId="Web-{F5B48A28-C62D-FF46-7581-0DE64106FA61}" dt="2023-09-11T23:00:57.333" v="271"/>
          <ac:spMkLst>
            <pc:docMk/>
            <pc:sldMk cId="4098654978" sldId="468"/>
            <ac:spMk id="3" creationId="{1FD31FAC-9FDB-442D-A6C8-2E25DE3C5B2E}"/>
          </ac:spMkLst>
        </pc:spChg>
        <pc:spChg chg="del">
          <ac:chgData name="Carly Pettiona" userId="S::carly.pettiona@healingfoundation.org.au::8cfcf547-e567-4a67-ae5f-7d6e6196302b" providerId="AD" clId="Web-{F5B48A28-C62D-FF46-7581-0DE64106FA61}" dt="2023-09-11T23:00:57.333" v="270"/>
          <ac:spMkLst>
            <pc:docMk/>
            <pc:sldMk cId="4098654978" sldId="468"/>
            <ac:spMk id="5" creationId="{8259B5B9-A31D-5616-2A70-41D938E02EBC}"/>
          </ac:spMkLst>
        </pc:spChg>
        <pc:spChg chg="add">
          <ac:chgData name="Carly Pettiona" userId="S::carly.pettiona@healingfoundation.org.au::8cfcf547-e567-4a67-ae5f-7d6e6196302b" providerId="AD" clId="Web-{F5B48A28-C62D-FF46-7581-0DE64106FA61}" dt="2023-09-11T23:01:03.239" v="273"/>
          <ac:spMkLst>
            <pc:docMk/>
            <pc:sldMk cId="4098654978" sldId="468"/>
            <ac:spMk id="7" creationId="{AF7931D2-C0AF-AB8F-CFD6-BE69E4BF5678}"/>
          </ac:spMkLst>
        </pc:spChg>
        <pc:spChg chg="add">
          <ac:chgData name="Carly Pettiona" userId="S::carly.pettiona@healingfoundation.org.au::8cfcf547-e567-4a67-ae5f-7d6e6196302b" providerId="AD" clId="Web-{F5B48A28-C62D-FF46-7581-0DE64106FA61}" dt="2023-09-11T23:01:03.255" v="274"/>
          <ac:spMkLst>
            <pc:docMk/>
            <pc:sldMk cId="4098654978" sldId="468"/>
            <ac:spMk id="9" creationId="{55861121-CF0D-8264-7AAA-7231CA7EE63A}"/>
          </ac:spMkLst>
        </pc:spChg>
        <pc:spChg chg="add">
          <ac:chgData name="Carly Pettiona" userId="S::carly.pettiona@healingfoundation.org.au::8cfcf547-e567-4a67-ae5f-7d6e6196302b" providerId="AD" clId="Web-{F5B48A28-C62D-FF46-7581-0DE64106FA61}" dt="2023-09-11T23:01:03.255" v="275"/>
          <ac:spMkLst>
            <pc:docMk/>
            <pc:sldMk cId="4098654978" sldId="468"/>
            <ac:spMk id="11" creationId="{40BE9116-B9C2-D2F1-8CC2-80D691EED3CC}"/>
          </ac:spMkLst>
        </pc:spChg>
        <pc:spChg chg="add">
          <ac:chgData name="Carly Pettiona" userId="S::carly.pettiona@healingfoundation.org.au::8cfcf547-e567-4a67-ae5f-7d6e6196302b" providerId="AD" clId="Web-{F5B48A28-C62D-FF46-7581-0DE64106FA61}" dt="2023-09-11T23:01:03.270" v="276"/>
          <ac:spMkLst>
            <pc:docMk/>
            <pc:sldMk cId="4098654978" sldId="468"/>
            <ac:spMk id="13" creationId="{C88005C3-D5C0-B52D-720E-7717A289D2E4}"/>
          </ac:spMkLst>
        </pc:spChg>
        <pc:spChg chg="add">
          <ac:chgData name="Carly Pettiona" userId="S::carly.pettiona@healingfoundation.org.au::8cfcf547-e567-4a67-ae5f-7d6e6196302b" providerId="AD" clId="Web-{F5B48A28-C62D-FF46-7581-0DE64106FA61}" dt="2023-09-11T23:01:03.286" v="277"/>
          <ac:spMkLst>
            <pc:docMk/>
            <pc:sldMk cId="4098654978" sldId="468"/>
            <ac:spMk id="15" creationId="{51CF4654-BF66-0E30-D3FE-6AB92F803BA4}"/>
          </ac:spMkLst>
        </pc:spChg>
        <pc:picChg chg="add">
          <ac:chgData name="Carly Pettiona" userId="S::carly.pettiona@healingfoundation.org.au::8cfcf547-e567-4a67-ae5f-7d6e6196302b" providerId="AD" clId="Web-{F5B48A28-C62D-FF46-7581-0DE64106FA61}" dt="2023-09-11T23:01:03.239" v="272"/>
          <ac:picMkLst>
            <pc:docMk/>
            <pc:sldMk cId="4098654978" sldId="468"/>
            <ac:picMk id="4" creationId="{C69D5637-67D7-A286-0D20-9C00E2C14734}"/>
          </ac:picMkLst>
        </pc:picChg>
      </pc:sldChg>
      <pc:sldChg chg="addSp new ord modNotes">
        <pc:chgData name="Carly Pettiona" userId="S::carly.pettiona@healingfoundation.org.au::8cfcf547-e567-4a67-ae5f-7d6e6196302b" providerId="AD" clId="Web-{F5B48A28-C62D-FF46-7581-0DE64106FA61}" dt="2023-09-11T23:02:51.977" v="318"/>
        <pc:sldMkLst>
          <pc:docMk/>
          <pc:sldMk cId="3015627798" sldId="469"/>
        </pc:sldMkLst>
        <pc:spChg chg="add">
          <ac:chgData name="Carly Pettiona" userId="S::carly.pettiona@healingfoundation.org.au::8cfcf547-e567-4a67-ae5f-7d6e6196302b" providerId="AD" clId="Web-{F5B48A28-C62D-FF46-7581-0DE64106FA61}" dt="2023-09-11T23:02:21.148" v="309"/>
          <ac:spMkLst>
            <pc:docMk/>
            <pc:sldMk cId="3015627798" sldId="469"/>
            <ac:spMk id="2" creationId="{59976107-5DE3-748A-D238-CC088A10E9CB}"/>
          </ac:spMkLst>
        </pc:spChg>
        <pc:spChg chg="add">
          <ac:chgData name="Carly Pettiona" userId="S::carly.pettiona@healingfoundation.org.au::8cfcf547-e567-4a67-ae5f-7d6e6196302b" providerId="AD" clId="Web-{F5B48A28-C62D-FF46-7581-0DE64106FA61}" dt="2023-09-11T23:02:21.148" v="309"/>
          <ac:spMkLst>
            <pc:docMk/>
            <pc:sldMk cId="3015627798" sldId="469"/>
            <ac:spMk id="5" creationId="{8FEF0583-58C5-51FD-2BBF-CD01177D33F1}"/>
          </ac:spMkLst>
        </pc:spChg>
        <pc:picChg chg="add">
          <ac:chgData name="Carly Pettiona" userId="S::carly.pettiona@healingfoundation.org.au::8cfcf547-e567-4a67-ae5f-7d6e6196302b" providerId="AD" clId="Web-{F5B48A28-C62D-FF46-7581-0DE64106FA61}" dt="2023-09-11T23:02:21.148" v="309"/>
          <ac:picMkLst>
            <pc:docMk/>
            <pc:sldMk cId="3015627798" sldId="469"/>
            <ac:picMk id="3" creationId="{9A05F7CF-385D-9070-D66D-914A5EAD7743}"/>
          </ac:picMkLst>
        </pc:picChg>
        <pc:picChg chg="add">
          <ac:chgData name="Carly Pettiona" userId="S::carly.pettiona@healingfoundation.org.au::8cfcf547-e567-4a67-ae5f-7d6e6196302b" providerId="AD" clId="Web-{F5B48A28-C62D-FF46-7581-0DE64106FA61}" dt="2023-09-11T23:02:21.148" v="309"/>
          <ac:picMkLst>
            <pc:docMk/>
            <pc:sldMk cId="3015627798" sldId="469"/>
            <ac:picMk id="4" creationId="{0626A37F-ACB4-39A3-0C83-B58D95C7E8A0}"/>
          </ac:picMkLst>
        </pc:picChg>
        <pc:picChg chg="add">
          <ac:chgData name="Carly Pettiona" userId="S::carly.pettiona@healingfoundation.org.au::8cfcf547-e567-4a67-ae5f-7d6e6196302b" providerId="AD" clId="Web-{F5B48A28-C62D-FF46-7581-0DE64106FA61}" dt="2023-09-11T23:02:21.148" v="309"/>
          <ac:picMkLst>
            <pc:docMk/>
            <pc:sldMk cId="3015627798" sldId="469"/>
            <ac:picMk id="6" creationId="{9FE50044-4E1E-4ACF-0F32-DB974A4D124E}"/>
          </ac:picMkLst>
        </pc:picChg>
      </pc:sldChg>
      <pc:sldChg chg="addSp new modNotes">
        <pc:chgData name="Carly Pettiona" userId="S::carly.pettiona@healingfoundation.org.au::8cfcf547-e567-4a67-ae5f-7d6e6196302b" providerId="AD" clId="Web-{F5B48A28-C62D-FF46-7581-0DE64106FA61}" dt="2023-09-11T23:05:05.810" v="349"/>
        <pc:sldMkLst>
          <pc:docMk/>
          <pc:sldMk cId="3413396692" sldId="470"/>
        </pc:sldMkLst>
        <pc:spChg chg="add">
          <ac:chgData name="Carly Pettiona" userId="S::carly.pettiona@healingfoundation.org.au::8cfcf547-e567-4a67-ae5f-7d6e6196302b" providerId="AD" clId="Web-{F5B48A28-C62D-FF46-7581-0DE64106FA61}" dt="2023-09-11T23:04:42.809" v="342"/>
          <ac:spMkLst>
            <pc:docMk/>
            <pc:sldMk cId="3413396692" sldId="470"/>
            <ac:spMk id="2" creationId="{8CFF0D41-4740-FB4B-0C37-249EBF36DAEC}"/>
          </ac:spMkLst>
        </pc:spChg>
        <pc:picChg chg="add">
          <ac:chgData name="Carly Pettiona" userId="S::carly.pettiona@healingfoundation.org.au::8cfcf547-e567-4a67-ae5f-7d6e6196302b" providerId="AD" clId="Web-{F5B48A28-C62D-FF46-7581-0DE64106FA61}" dt="2023-09-11T23:04:42.809" v="342"/>
          <ac:picMkLst>
            <pc:docMk/>
            <pc:sldMk cId="3413396692" sldId="470"/>
            <ac:picMk id="3" creationId="{6DA1F6E4-FE07-C4FB-43B6-AF7F5921BD10}"/>
          </ac:picMkLst>
        </pc:picChg>
      </pc:sldChg>
      <pc:sldChg chg="addSp delSp modSp new modNotes">
        <pc:chgData name="Carly Pettiona" userId="S::carly.pettiona@healingfoundation.org.au::8cfcf547-e567-4a67-ae5f-7d6e6196302b" providerId="AD" clId="Web-{F5B48A28-C62D-FF46-7581-0DE64106FA61}" dt="2023-09-11T23:06:52.157" v="395" actId="1076"/>
        <pc:sldMkLst>
          <pc:docMk/>
          <pc:sldMk cId="54844038" sldId="471"/>
        </pc:sldMkLst>
        <pc:spChg chg="add mod">
          <ac:chgData name="Carly Pettiona" userId="S::carly.pettiona@healingfoundation.org.au::8cfcf547-e567-4a67-ae5f-7d6e6196302b" providerId="AD" clId="Web-{F5B48A28-C62D-FF46-7581-0DE64106FA61}" dt="2023-09-11T23:05:43.577" v="370" actId="20577"/>
          <ac:spMkLst>
            <pc:docMk/>
            <pc:sldMk cId="54844038" sldId="471"/>
            <ac:spMk id="2" creationId="{28AE5B29-6F9E-C495-6722-830B4D3F220E}"/>
          </ac:spMkLst>
        </pc:spChg>
        <pc:spChg chg="add del mod">
          <ac:chgData name="Carly Pettiona" userId="S::carly.pettiona@healingfoundation.org.au::8cfcf547-e567-4a67-ae5f-7d6e6196302b" providerId="AD" clId="Web-{F5B48A28-C62D-FF46-7581-0DE64106FA61}" dt="2023-09-11T23:05:46.639" v="374"/>
          <ac:spMkLst>
            <pc:docMk/>
            <pc:sldMk cId="54844038" sldId="471"/>
            <ac:spMk id="3" creationId="{44438CC7-583A-05B6-D51E-BBDA68741D08}"/>
          </ac:spMkLst>
        </pc:spChg>
        <pc:picChg chg="add mod">
          <ac:chgData name="Carly Pettiona" userId="S::carly.pettiona@healingfoundation.org.au::8cfcf547-e567-4a67-ae5f-7d6e6196302b" providerId="AD" clId="Web-{F5B48A28-C62D-FF46-7581-0DE64106FA61}" dt="2023-09-11T23:06:52.157" v="395" actId="1076"/>
          <ac:picMkLst>
            <pc:docMk/>
            <pc:sldMk cId="54844038" sldId="471"/>
            <ac:picMk id="4" creationId="{8299BD35-E831-9B70-0C31-BDEA9B4ED586}"/>
          </ac:picMkLst>
        </pc:picChg>
      </pc:sldChg>
      <pc:sldChg chg="addSp new modNotes">
        <pc:chgData name="Carly Pettiona" userId="S::carly.pettiona@healingfoundation.org.au::8cfcf547-e567-4a67-ae5f-7d6e6196302b" providerId="AD" clId="Web-{F5B48A28-C62D-FF46-7581-0DE64106FA61}" dt="2023-09-11T23:38:33.677" v="1400"/>
        <pc:sldMkLst>
          <pc:docMk/>
          <pc:sldMk cId="2472868801" sldId="472"/>
        </pc:sldMkLst>
        <pc:spChg chg="add">
          <ac:chgData name="Carly Pettiona" userId="S::carly.pettiona@healingfoundation.org.au::8cfcf547-e567-4a67-ae5f-7d6e6196302b" providerId="AD" clId="Web-{F5B48A28-C62D-FF46-7581-0DE64106FA61}" dt="2023-09-11T23:07:05.314" v="396"/>
          <ac:spMkLst>
            <pc:docMk/>
            <pc:sldMk cId="2472868801" sldId="472"/>
            <ac:spMk id="2" creationId="{C496684F-5D5D-B492-B0C9-E67B78B18ECA}"/>
          </ac:spMkLst>
        </pc:spChg>
        <pc:spChg chg="add">
          <ac:chgData name="Carly Pettiona" userId="S::carly.pettiona@healingfoundation.org.au::8cfcf547-e567-4a67-ae5f-7d6e6196302b" providerId="AD" clId="Web-{F5B48A28-C62D-FF46-7581-0DE64106FA61}" dt="2023-09-11T23:07:05.314" v="396"/>
          <ac:spMkLst>
            <pc:docMk/>
            <pc:sldMk cId="2472868801" sldId="472"/>
            <ac:spMk id="4" creationId="{AFE5FDC0-965F-95BF-ADAB-80DC17C5A71E}"/>
          </ac:spMkLst>
        </pc:spChg>
        <pc:picChg chg="add">
          <ac:chgData name="Carly Pettiona" userId="S::carly.pettiona@healingfoundation.org.au::8cfcf547-e567-4a67-ae5f-7d6e6196302b" providerId="AD" clId="Web-{F5B48A28-C62D-FF46-7581-0DE64106FA61}" dt="2023-09-11T23:07:05.314" v="396"/>
          <ac:picMkLst>
            <pc:docMk/>
            <pc:sldMk cId="2472868801" sldId="472"/>
            <ac:picMk id="3" creationId="{7BB7A8FD-9483-4BA6-648A-CBA02C898A2D}"/>
          </ac:picMkLst>
        </pc:picChg>
      </pc:sldChg>
      <pc:sldChg chg="addSp delSp modSp new modNotes">
        <pc:chgData name="Carly Pettiona" userId="S::carly.pettiona@healingfoundation.org.au::8cfcf547-e567-4a67-ae5f-7d6e6196302b" providerId="AD" clId="Web-{F5B48A28-C62D-FF46-7581-0DE64106FA61}" dt="2023-09-11T23:39:06.303" v="1452"/>
        <pc:sldMkLst>
          <pc:docMk/>
          <pc:sldMk cId="3303993820" sldId="473"/>
        </pc:sldMkLst>
        <pc:spChg chg="add mod">
          <ac:chgData name="Carly Pettiona" userId="S::carly.pettiona@healingfoundation.org.au::8cfcf547-e567-4a67-ae5f-7d6e6196302b" providerId="AD" clId="Web-{F5B48A28-C62D-FF46-7581-0DE64106FA61}" dt="2023-09-11T23:21:47.720" v="443" actId="1076"/>
          <ac:spMkLst>
            <pc:docMk/>
            <pc:sldMk cId="3303993820" sldId="473"/>
            <ac:spMk id="2" creationId="{D59D720F-F8BC-42FD-08FC-C3148DFEC02D}"/>
          </ac:spMkLst>
        </pc:spChg>
        <pc:picChg chg="add del mod">
          <ac:chgData name="Carly Pettiona" userId="S::carly.pettiona@healingfoundation.org.au::8cfcf547-e567-4a67-ae5f-7d6e6196302b" providerId="AD" clId="Web-{F5B48A28-C62D-FF46-7581-0DE64106FA61}" dt="2023-09-11T23:20:12.670" v="424"/>
          <ac:picMkLst>
            <pc:docMk/>
            <pc:sldMk cId="3303993820" sldId="473"/>
            <ac:picMk id="3" creationId="{33D37884-4B80-F975-9161-910391B5730B}"/>
          </ac:picMkLst>
        </pc:picChg>
        <pc:picChg chg="add del mod">
          <ac:chgData name="Carly Pettiona" userId="S::carly.pettiona@healingfoundation.org.au::8cfcf547-e567-4a67-ae5f-7d6e6196302b" providerId="AD" clId="Web-{F5B48A28-C62D-FF46-7581-0DE64106FA61}" dt="2023-09-11T23:20:13.123" v="425"/>
          <ac:picMkLst>
            <pc:docMk/>
            <pc:sldMk cId="3303993820" sldId="473"/>
            <ac:picMk id="4" creationId="{3FB9AD1D-FE0A-50FC-766A-8B1E67F30BF7}"/>
          </ac:picMkLst>
        </pc:picChg>
        <pc:picChg chg="add mod">
          <ac:chgData name="Carly Pettiona" userId="S::carly.pettiona@healingfoundation.org.au::8cfcf547-e567-4a67-ae5f-7d6e6196302b" providerId="AD" clId="Web-{F5B48A28-C62D-FF46-7581-0DE64106FA61}" dt="2023-09-11T23:21:43.954" v="442" actId="1076"/>
          <ac:picMkLst>
            <pc:docMk/>
            <pc:sldMk cId="3303993820" sldId="473"/>
            <ac:picMk id="5" creationId="{43D00DBB-AA88-8A5A-BAF1-2B9D5EFA6783}"/>
          </ac:picMkLst>
        </pc:picChg>
        <pc:picChg chg="add mod">
          <ac:chgData name="Carly Pettiona" userId="S::carly.pettiona@healingfoundation.org.au::8cfcf547-e567-4a67-ae5f-7d6e6196302b" providerId="AD" clId="Web-{F5B48A28-C62D-FF46-7581-0DE64106FA61}" dt="2023-09-11T23:21:50.720" v="444" actId="1076"/>
          <ac:picMkLst>
            <pc:docMk/>
            <pc:sldMk cId="3303993820" sldId="473"/>
            <ac:picMk id="6" creationId="{3982454C-40A4-DA88-9066-68E8376371B7}"/>
          </ac:picMkLst>
        </pc:picChg>
      </pc:sldChg>
      <pc:sldChg chg="addSp delSp modSp new del">
        <pc:chgData name="Carly Pettiona" userId="S::carly.pettiona@healingfoundation.org.au::8cfcf547-e567-4a67-ae5f-7d6e6196302b" providerId="AD" clId="Web-{F5B48A28-C62D-FF46-7581-0DE64106FA61}" dt="2023-09-11T23:36:15.969" v="1275"/>
        <pc:sldMkLst>
          <pc:docMk/>
          <pc:sldMk cId="3210620251" sldId="474"/>
        </pc:sldMkLst>
        <pc:spChg chg="add del">
          <ac:chgData name="Carly Pettiona" userId="S::carly.pettiona@healingfoundation.org.au::8cfcf547-e567-4a67-ae5f-7d6e6196302b" providerId="AD" clId="Web-{F5B48A28-C62D-FF46-7581-0DE64106FA61}" dt="2023-09-11T23:23:01.316" v="456"/>
          <ac:spMkLst>
            <pc:docMk/>
            <pc:sldMk cId="3210620251" sldId="474"/>
            <ac:spMk id="3" creationId="{4D67EE5F-12C3-AE64-2B1C-C8847C7A80B2}"/>
          </ac:spMkLst>
        </pc:spChg>
        <pc:spChg chg="add mod">
          <ac:chgData name="Carly Pettiona" userId="S::carly.pettiona@healingfoundation.org.au::8cfcf547-e567-4a67-ae5f-7d6e6196302b" providerId="AD" clId="Web-{F5B48A28-C62D-FF46-7581-0DE64106FA61}" dt="2023-09-11T23:23:11.504" v="459" actId="20577"/>
          <ac:spMkLst>
            <pc:docMk/>
            <pc:sldMk cId="3210620251" sldId="474"/>
            <ac:spMk id="5" creationId="{12C160FC-8794-A19B-7B2A-EDF4393BBC6F}"/>
          </ac:spMkLst>
        </pc:spChg>
        <pc:spChg chg="add mod">
          <ac:chgData name="Carly Pettiona" userId="S::carly.pettiona@healingfoundation.org.au::8cfcf547-e567-4a67-ae5f-7d6e6196302b" providerId="AD" clId="Web-{F5B48A28-C62D-FF46-7581-0DE64106FA61}" dt="2023-09-11T23:35:59.187" v="1274" actId="20577"/>
          <ac:spMkLst>
            <pc:docMk/>
            <pc:sldMk cId="3210620251" sldId="474"/>
            <ac:spMk id="7" creationId="{84DD8E5A-A20B-4250-40C5-1F5EC8755A1B}"/>
          </ac:spMkLst>
        </pc:spChg>
        <pc:spChg chg="add del mod">
          <ac:chgData name="Carly Pettiona" userId="S::carly.pettiona@healingfoundation.org.au::8cfcf547-e567-4a67-ae5f-7d6e6196302b" providerId="AD" clId="Web-{F5B48A28-C62D-FF46-7581-0DE64106FA61}" dt="2023-09-11T23:32:13.054" v="943"/>
          <ac:spMkLst>
            <pc:docMk/>
            <pc:sldMk cId="3210620251" sldId="474"/>
            <ac:spMk id="8" creationId="{3C3807F0-95FF-4982-7EDE-66D83F7F6146}"/>
          </ac:spMkLst>
        </pc:spChg>
        <pc:spChg chg="add mod">
          <ac:chgData name="Carly Pettiona" userId="S::carly.pettiona@healingfoundation.org.au::8cfcf547-e567-4a67-ae5f-7d6e6196302b" providerId="AD" clId="Web-{F5B48A28-C62D-FF46-7581-0DE64106FA61}" dt="2023-09-11T23:35:06.920" v="1188" actId="20577"/>
          <ac:spMkLst>
            <pc:docMk/>
            <pc:sldMk cId="3210620251" sldId="474"/>
            <ac:spMk id="9" creationId="{DA9B8F38-0A43-2DAD-66D2-F81833FD3213}"/>
          </ac:spMkLst>
        </pc:spChg>
      </pc:sldChg>
      <pc:sldChg chg="addSp new modNotes">
        <pc:chgData name="Carly Pettiona" userId="S::carly.pettiona@healingfoundation.org.au::8cfcf547-e567-4a67-ae5f-7d6e6196302b" providerId="AD" clId="Web-{F5B48A28-C62D-FF46-7581-0DE64106FA61}" dt="2023-09-11T23:40:07.321" v="1480"/>
        <pc:sldMkLst>
          <pc:docMk/>
          <pc:sldMk cId="4277807870" sldId="474"/>
        </pc:sldMkLst>
        <pc:spChg chg="add">
          <ac:chgData name="Carly Pettiona" userId="S::carly.pettiona@healingfoundation.org.au::8cfcf547-e567-4a67-ae5f-7d6e6196302b" providerId="AD" clId="Web-{F5B48A28-C62D-FF46-7581-0DE64106FA61}" dt="2023-09-11T23:39:09.178" v="1454"/>
          <ac:spMkLst>
            <pc:docMk/>
            <pc:sldMk cId="4277807870" sldId="474"/>
            <ac:spMk id="2" creationId="{7D8627F1-92BC-54CF-D9C7-06916F145FEC}"/>
          </ac:spMkLst>
        </pc:spChg>
        <pc:spChg chg="add">
          <ac:chgData name="Carly Pettiona" userId="S::carly.pettiona@healingfoundation.org.au::8cfcf547-e567-4a67-ae5f-7d6e6196302b" providerId="AD" clId="Web-{F5B48A28-C62D-FF46-7581-0DE64106FA61}" dt="2023-09-11T23:39:09.178" v="1454"/>
          <ac:spMkLst>
            <pc:docMk/>
            <pc:sldMk cId="4277807870" sldId="474"/>
            <ac:spMk id="4" creationId="{1E97302E-892D-43F8-3CB7-6CCF60DDD609}"/>
          </ac:spMkLst>
        </pc:spChg>
        <pc:spChg chg="add">
          <ac:chgData name="Carly Pettiona" userId="S::carly.pettiona@healingfoundation.org.au::8cfcf547-e567-4a67-ae5f-7d6e6196302b" providerId="AD" clId="Web-{F5B48A28-C62D-FF46-7581-0DE64106FA61}" dt="2023-09-11T23:39:09.178" v="1454"/>
          <ac:spMkLst>
            <pc:docMk/>
            <pc:sldMk cId="4277807870" sldId="474"/>
            <ac:spMk id="5" creationId="{4D1C65BB-8ACA-1B3F-4201-EAEE388E99A9}"/>
          </ac:spMkLst>
        </pc:spChg>
        <pc:picChg chg="add">
          <ac:chgData name="Carly Pettiona" userId="S::carly.pettiona@healingfoundation.org.au::8cfcf547-e567-4a67-ae5f-7d6e6196302b" providerId="AD" clId="Web-{F5B48A28-C62D-FF46-7581-0DE64106FA61}" dt="2023-09-11T23:39:09.178" v="1454"/>
          <ac:picMkLst>
            <pc:docMk/>
            <pc:sldMk cId="4277807870" sldId="474"/>
            <ac:picMk id="3" creationId="{1E5F8D48-9696-26A2-DFF7-AFB69EB08CEC}"/>
          </ac:picMkLst>
        </pc:picChg>
      </pc:sldChg>
      <pc:sldChg chg="addSp new modNotes">
        <pc:chgData name="Carly Pettiona" userId="S::carly.pettiona@healingfoundation.org.au::8cfcf547-e567-4a67-ae5f-7d6e6196302b" providerId="AD" clId="Web-{F5B48A28-C62D-FF46-7581-0DE64106FA61}" dt="2023-09-11T23:40:58.104" v="1500"/>
        <pc:sldMkLst>
          <pc:docMk/>
          <pc:sldMk cId="3349890719" sldId="475"/>
        </pc:sldMkLst>
        <pc:spChg chg="add">
          <ac:chgData name="Carly Pettiona" userId="S::carly.pettiona@healingfoundation.org.au::8cfcf547-e567-4a67-ae5f-7d6e6196302b" providerId="AD" clId="Web-{F5B48A28-C62D-FF46-7581-0DE64106FA61}" dt="2023-09-11T23:40:16.305" v="1482"/>
          <ac:spMkLst>
            <pc:docMk/>
            <pc:sldMk cId="3349890719" sldId="475"/>
            <ac:spMk id="3" creationId="{8AE72E1A-A609-1F33-801C-AE2969CE19C5}"/>
          </ac:spMkLst>
        </pc:spChg>
        <pc:picChg chg="add">
          <ac:chgData name="Carly Pettiona" userId="S::carly.pettiona@healingfoundation.org.au::8cfcf547-e567-4a67-ae5f-7d6e6196302b" providerId="AD" clId="Web-{F5B48A28-C62D-FF46-7581-0DE64106FA61}" dt="2023-09-11T23:40:16.305" v="1482"/>
          <ac:picMkLst>
            <pc:docMk/>
            <pc:sldMk cId="3349890719" sldId="475"/>
            <ac:picMk id="2" creationId="{506571F4-7FD1-8843-D7C9-7E7D86E6802C}"/>
          </ac:picMkLst>
        </pc:picChg>
      </pc:sldChg>
      <pc:sldChg chg="addSp delSp modSp add replId">
        <pc:chgData name="Carly Pettiona" userId="S::carly.pettiona@healingfoundation.org.au::8cfcf547-e567-4a67-ae5f-7d6e6196302b" providerId="AD" clId="Web-{F5B48A28-C62D-FF46-7581-0DE64106FA61}" dt="2023-09-11T23:42:31.654" v="1543" actId="14100"/>
        <pc:sldMkLst>
          <pc:docMk/>
          <pc:sldMk cId="127561016" sldId="476"/>
        </pc:sldMkLst>
        <pc:spChg chg="mod">
          <ac:chgData name="Carly Pettiona" userId="S::carly.pettiona@healingfoundation.org.au::8cfcf547-e567-4a67-ae5f-7d6e6196302b" providerId="AD" clId="Web-{F5B48A28-C62D-FF46-7581-0DE64106FA61}" dt="2023-09-11T23:41:46.371" v="1521" actId="20577"/>
          <ac:spMkLst>
            <pc:docMk/>
            <pc:sldMk cId="127561016" sldId="476"/>
            <ac:spMk id="9" creationId="{EF39603B-2B7E-5E7C-032B-7B7BB0525A71}"/>
          </ac:spMkLst>
        </pc:spChg>
        <pc:picChg chg="add mod">
          <ac:chgData name="Carly Pettiona" userId="S::carly.pettiona@healingfoundation.org.au::8cfcf547-e567-4a67-ae5f-7d6e6196302b" providerId="AD" clId="Web-{F5B48A28-C62D-FF46-7581-0DE64106FA61}" dt="2023-09-11T23:42:31.654" v="1543" actId="14100"/>
          <ac:picMkLst>
            <pc:docMk/>
            <pc:sldMk cId="127561016" sldId="476"/>
            <ac:picMk id="2" creationId="{35C9EFEE-9D24-AB60-8079-EE838A591879}"/>
          </ac:picMkLst>
        </pc:picChg>
        <pc:picChg chg="add mod">
          <ac:chgData name="Carly Pettiona" userId="S::carly.pettiona@healingfoundation.org.au::8cfcf547-e567-4a67-ae5f-7d6e6196302b" providerId="AD" clId="Web-{F5B48A28-C62D-FF46-7581-0DE64106FA61}" dt="2023-09-11T23:42:18.372" v="1538" actId="1076"/>
          <ac:picMkLst>
            <pc:docMk/>
            <pc:sldMk cId="127561016" sldId="476"/>
            <ac:picMk id="4" creationId="{142CA737-3E77-881E-76C8-500E185CE662}"/>
          </ac:picMkLst>
        </pc:picChg>
        <pc:picChg chg="add mod">
          <ac:chgData name="Carly Pettiona" userId="S::carly.pettiona@healingfoundation.org.au::8cfcf547-e567-4a67-ae5f-7d6e6196302b" providerId="AD" clId="Web-{F5B48A28-C62D-FF46-7581-0DE64106FA61}" dt="2023-09-11T23:42:22.482" v="1540" actId="1076"/>
          <ac:picMkLst>
            <pc:docMk/>
            <pc:sldMk cId="127561016" sldId="476"/>
            <ac:picMk id="5" creationId="{939AC8F8-531C-7AFE-0F53-A9118252DDC7}"/>
          </ac:picMkLst>
        </pc:picChg>
        <pc:picChg chg="add mod">
          <ac:chgData name="Carly Pettiona" userId="S::carly.pettiona@healingfoundation.org.au::8cfcf547-e567-4a67-ae5f-7d6e6196302b" providerId="AD" clId="Web-{F5B48A28-C62D-FF46-7581-0DE64106FA61}" dt="2023-09-11T23:42:23.778" v="1541" actId="1076"/>
          <ac:picMkLst>
            <pc:docMk/>
            <pc:sldMk cId="127561016" sldId="476"/>
            <ac:picMk id="6" creationId="{5041060E-2CAF-5824-7FBD-0020710A2E75}"/>
          </ac:picMkLst>
        </pc:picChg>
        <pc:picChg chg="del">
          <ac:chgData name="Carly Pettiona" userId="S::carly.pettiona@healingfoundation.org.au::8cfcf547-e567-4a67-ae5f-7d6e6196302b" providerId="AD" clId="Web-{F5B48A28-C62D-FF46-7581-0DE64106FA61}" dt="2023-09-11T23:41:48.027" v="1522"/>
          <ac:picMkLst>
            <pc:docMk/>
            <pc:sldMk cId="127561016" sldId="476"/>
            <ac:picMk id="11" creationId="{2E06029C-D1AF-556F-CFAE-82753E1EF611}"/>
          </ac:picMkLst>
        </pc:picChg>
      </pc:sldChg>
      <pc:sldChg chg="new del">
        <pc:chgData name="Carly Pettiona" userId="S::carly.pettiona@healingfoundation.org.au::8cfcf547-e567-4a67-ae5f-7d6e6196302b" providerId="AD" clId="Web-{F5B48A28-C62D-FF46-7581-0DE64106FA61}" dt="2023-09-11T23:41:16.807" v="1504"/>
        <pc:sldMkLst>
          <pc:docMk/>
          <pc:sldMk cId="916436022" sldId="476"/>
        </pc:sldMkLst>
      </pc:sldChg>
      <pc:sldChg chg="new del">
        <pc:chgData name="Carly Pettiona" userId="S::carly.pettiona@healingfoundation.org.au::8cfcf547-e567-4a67-ae5f-7d6e6196302b" providerId="AD" clId="Web-{F5B48A28-C62D-FF46-7581-0DE64106FA61}" dt="2023-09-11T23:41:10.057" v="1502"/>
        <pc:sldMkLst>
          <pc:docMk/>
          <pc:sldMk cId="1170510005" sldId="476"/>
        </pc:sldMkLst>
      </pc:sldChg>
    </pc:docChg>
  </pc:docChgLst>
  <pc:docChgLst>
    <pc:chgData name="Carly Pettiona" userId="S::carly.pettiona@healingfoundation.org.au::8cfcf547-e567-4a67-ae5f-7d6e6196302b" providerId="AD" clId="Web-{3A5575A9-87BA-1E65-E845-46CA20D6C347}"/>
    <pc:docChg chg="modSld">
      <pc:chgData name="Carly Pettiona" userId="S::carly.pettiona@healingfoundation.org.au::8cfcf547-e567-4a67-ae5f-7d6e6196302b" providerId="AD" clId="Web-{3A5575A9-87BA-1E65-E845-46CA20D6C347}" dt="2023-09-26T05:58:00.244" v="0" actId="14100"/>
      <pc:docMkLst>
        <pc:docMk/>
      </pc:docMkLst>
      <pc:sldChg chg="modSp">
        <pc:chgData name="Carly Pettiona" userId="S::carly.pettiona@healingfoundation.org.au::8cfcf547-e567-4a67-ae5f-7d6e6196302b" providerId="AD" clId="Web-{3A5575A9-87BA-1E65-E845-46CA20D6C347}" dt="2023-09-26T05:58:00.244" v="0" actId="14100"/>
        <pc:sldMkLst>
          <pc:docMk/>
          <pc:sldMk cId="3969795937" sldId="576"/>
        </pc:sldMkLst>
        <pc:picChg chg="mod">
          <ac:chgData name="Carly Pettiona" userId="S::carly.pettiona@healingfoundation.org.au::8cfcf547-e567-4a67-ae5f-7d6e6196302b" providerId="AD" clId="Web-{3A5575A9-87BA-1E65-E845-46CA20D6C347}" dt="2023-09-26T05:58:00.244" v="0" actId="14100"/>
          <ac:picMkLst>
            <pc:docMk/>
            <pc:sldMk cId="3969795937" sldId="576"/>
            <ac:picMk id="3" creationId="{76E41055-855B-7868-75A0-253AD8E200C3}"/>
          </ac:picMkLst>
        </pc:picChg>
      </pc:sldChg>
    </pc:docChg>
  </pc:docChgLst>
  <pc:docChgLst>
    <pc:chgData name="Carly Pettiona" userId="S::carly.pettiona@healingfoundation.org.au::8cfcf547-e567-4a67-ae5f-7d6e6196302b" providerId="AD" clId="Web-{A326F2E1-8EFA-AB5C-B7E9-B076017F0C01}"/>
    <pc:docChg chg="addSld delSld modSld">
      <pc:chgData name="Carly Pettiona" userId="S::carly.pettiona@healingfoundation.org.au::8cfcf547-e567-4a67-ae5f-7d6e6196302b" providerId="AD" clId="Web-{A326F2E1-8EFA-AB5C-B7E9-B076017F0C01}" dt="2023-07-26T01:44:48.602" v="2852"/>
      <pc:docMkLst>
        <pc:docMk/>
      </pc:docMkLst>
      <pc:sldChg chg="addSp delSp modSp addAnim modAnim modNotes">
        <pc:chgData name="Carly Pettiona" userId="S::carly.pettiona@healingfoundation.org.au::8cfcf547-e567-4a67-ae5f-7d6e6196302b" providerId="AD" clId="Web-{A326F2E1-8EFA-AB5C-B7E9-B076017F0C01}" dt="2023-07-26T00:08:41.874" v="129"/>
        <pc:sldMkLst>
          <pc:docMk/>
          <pc:sldMk cId="4169424410" sldId="362"/>
        </pc:sldMkLst>
        <pc:spChg chg="mod">
          <ac:chgData name="Carly Pettiona" userId="S::carly.pettiona@healingfoundation.org.au::8cfcf547-e567-4a67-ae5f-7d6e6196302b" providerId="AD" clId="Web-{A326F2E1-8EFA-AB5C-B7E9-B076017F0C01}" dt="2023-07-25T23:46:25.346" v="1" actId="20577"/>
          <ac:spMkLst>
            <pc:docMk/>
            <pc:sldMk cId="4169424410" sldId="362"/>
            <ac:spMk id="5" creationId="{166C9648-FC28-7275-F297-FB016F2CBF1A}"/>
          </ac:spMkLst>
        </pc:spChg>
        <pc:spChg chg="del mod">
          <ac:chgData name="Carly Pettiona" userId="S::carly.pettiona@healingfoundation.org.au::8cfcf547-e567-4a67-ae5f-7d6e6196302b" providerId="AD" clId="Web-{A326F2E1-8EFA-AB5C-B7E9-B076017F0C01}" dt="2023-07-25T23:54:05.340" v="36"/>
          <ac:spMkLst>
            <pc:docMk/>
            <pc:sldMk cId="4169424410" sldId="362"/>
            <ac:spMk id="6" creationId="{0525F5B9-8593-EEAA-F5E4-2CE07BF18483}"/>
          </ac:spMkLst>
        </pc:spChg>
        <pc:spChg chg="add mod">
          <ac:chgData name="Carly Pettiona" userId="S::carly.pettiona@healingfoundation.org.au::8cfcf547-e567-4a67-ae5f-7d6e6196302b" providerId="AD" clId="Web-{A326F2E1-8EFA-AB5C-B7E9-B076017F0C01}" dt="2023-07-25T23:54:40.028" v="58" actId="1076"/>
          <ac:spMkLst>
            <pc:docMk/>
            <pc:sldMk cId="4169424410" sldId="362"/>
            <ac:spMk id="25" creationId="{0641A1F4-A58A-339F-6A52-648AC9A25DA1}"/>
          </ac:spMkLst>
        </pc:spChg>
        <pc:picChg chg="add mod modCrop">
          <ac:chgData name="Carly Pettiona" userId="S::carly.pettiona@healingfoundation.org.au::8cfcf547-e567-4a67-ae5f-7d6e6196302b" providerId="AD" clId="Web-{A326F2E1-8EFA-AB5C-B7E9-B076017F0C01}" dt="2023-07-25T23:48:54.537" v="6" actId="1076"/>
          <ac:picMkLst>
            <pc:docMk/>
            <pc:sldMk cId="4169424410" sldId="362"/>
            <ac:picMk id="2" creationId="{9AAFF472-187D-E104-836C-2BC0F5596EF7}"/>
          </ac:picMkLst>
        </pc:picChg>
        <pc:picChg chg="add mod">
          <ac:chgData name="Carly Pettiona" userId="S::carly.pettiona@healingfoundation.org.au::8cfcf547-e567-4a67-ae5f-7d6e6196302b" providerId="AD" clId="Web-{A326F2E1-8EFA-AB5C-B7E9-B076017F0C01}" dt="2023-07-25T23:53:52.574" v="33" actId="1076"/>
          <ac:picMkLst>
            <pc:docMk/>
            <pc:sldMk cId="4169424410" sldId="362"/>
            <ac:picMk id="3" creationId="{066341A5-8115-7A68-5368-696FE3BEA2D4}"/>
          </ac:picMkLst>
        </pc:picChg>
        <pc:picChg chg="add mod">
          <ac:chgData name="Carly Pettiona" userId="S::carly.pettiona@healingfoundation.org.au::8cfcf547-e567-4a67-ae5f-7d6e6196302b" providerId="AD" clId="Web-{A326F2E1-8EFA-AB5C-B7E9-B076017F0C01}" dt="2023-07-25T23:52:52.122" v="12" actId="1076"/>
          <ac:picMkLst>
            <pc:docMk/>
            <pc:sldMk cId="4169424410" sldId="362"/>
            <ac:picMk id="4" creationId="{C224567E-9E23-0F72-3EE6-6B2B6821FBFD}"/>
          </ac:picMkLst>
        </pc:picChg>
        <pc:picChg chg="add mod">
          <ac:chgData name="Carly Pettiona" userId="S::carly.pettiona@healingfoundation.org.au::8cfcf547-e567-4a67-ae5f-7d6e6196302b" providerId="AD" clId="Web-{A326F2E1-8EFA-AB5C-B7E9-B076017F0C01}" dt="2023-07-25T23:53:23.433" v="28" actId="1076"/>
          <ac:picMkLst>
            <pc:docMk/>
            <pc:sldMk cId="4169424410" sldId="362"/>
            <ac:picMk id="9" creationId="{F9B69E34-0009-184D-CC36-57ECDA29E975}"/>
          </ac:picMkLst>
        </pc:picChg>
        <pc:picChg chg="add mod">
          <ac:chgData name="Carly Pettiona" userId="S::carly.pettiona@healingfoundation.org.au::8cfcf547-e567-4a67-ae5f-7d6e6196302b" providerId="AD" clId="Web-{A326F2E1-8EFA-AB5C-B7E9-B076017F0C01}" dt="2023-07-25T23:53:28.292" v="30" actId="1076"/>
          <ac:picMkLst>
            <pc:docMk/>
            <pc:sldMk cId="4169424410" sldId="362"/>
            <ac:picMk id="11" creationId="{6F9A6BBB-B47D-C40A-8D66-2885FD9C9ED8}"/>
          </ac:picMkLst>
        </pc:picChg>
        <pc:picChg chg="add mod">
          <ac:chgData name="Carly Pettiona" userId="S::carly.pettiona@healingfoundation.org.au::8cfcf547-e567-4a67-ae5f-7d6e6196302b" providerId="AD" clId="Web-{A326F2E1-8EFA-AB5C-B7E9-B076017F0C01}" dt="2023-07-25T23:53:05.432" v="19" actId="1076"/>
          <ac:picMkLst>
            <pc:docMk/>
            <pc:sldMk cId="4169424410" sldId="362"/>
            <ac:picMk id="13" creationId="{0DACE4FA-7026-1E74-AF97-D005BBA8834D}"/>
          </ac:picMkLst>
        </pc:picChg>
        <pc:picChg chg="add mod">
          <ac:chgData name="Carly Pettiona" userId="S::carly.pettiona@healingfoundation.org.au::8cfcf547-e567-4a67-ae5f-7d6e6196302b" providerId="AD" clId="Web-{A326F2E1-8EFA-AB5C-B7E9-B076017F0C01}" dt="2023-07-25T23:53:28.387" v="31" actId="1076"/>
          <ac:picMkLst>
            <pc:docMk/>
            <pc:sldMk cId="4169424410" sldId="362"/>
            <ac:picMk id="15" creationId="{704DA7EB-5A1D-036C-FF2B-2083C447E0BA}"/>
          </ac:picMkLst>
        </pc:picChg>
        <pc:picChg chg="add mod">
          <ac:chgData name="Carly Pettiona" userId="S::carly.pettiona@healingfoundation.org.au::8cfcf547-e567-4a67-ae5f-7d6e6196302b" providerId="AD" clId="Web-{A326F2E1-8EFA-AB5C-B7E9-B076017F0C01}" dt="2023-07-25T23:53:21.917" v="27" actId="1076"/>
          <ac:picMkLst>
            <pc:docMk/>
            <pc:sldMk cId="4169424410" sldId="362"/>
            <ac:picMk id="17" creationId="{5FAE5229-FAD2-8348-C62F-AC1E319FAFB9}"/>
          </ac:picMkLst>
        </pc:picChg>
        <pc:picChg chg="add mod">
          <ac:chgData name="Carly Pettiona" userId="S::carly.pettiona@healingfoundation.org.au::8cfcf547-e567-4a67-ae5f-7d6e6196302b" providerId="AD" clId="Web-{A326F2E1-8EFA-AB5C-B7E9-B076017F0C01}" dt="2023-07-25T23:53:25.511" v="29" actId="1076"/>
          <ac:picMkLst>
            <pc:docMk/>
            <pc:sldMk cId="4169424410" sldId="362"/>
            <ac:picMk id="19" creationId="{AA5D3C6D-BFC7-0522-51D9-4CB2FFB34102}"/>
          </ac:picMkLst>
        </pc:picChg>
        <pc:picChg chg="add">
          <ac:chgData name="Carly Pettiona" userId="S::carly.pettiona@healingfoundation.org.au::8cfcf547-e567-4a67-ae5f-7d6e6196302b" providerId="AD" clId="Web-{A326F2E1-8EFA-AB5C-B7E9-B076017F0C01}" dt="2023-07-25T23:53:12.339" v="23"/>
          <ac:picMkLst>
            <pc:docMk/>
            <pc:sldMk cId="4169424410" sldId="362"/>
            <ac:picMk id="22" creationId="{7C6D1330-A45A-880C-3D8E-973BBFC226C4}"/>
          </ac:picMkLst>
        </pc:picChg>
        <pc:picChg chg="add mod">
          <ac:chgData name="Carly Pettiona" userId="S::carly.pettiona@healingfoundation.org.au::8cfcf547-e567-4a67-ae5f-7d6e6196302b" providerId="AD" clId="Web-{A326F2E1-8EFA-AB5C-B7E9-B076017F0C01}" dt="2023-07-25T23:53:18.886" v="26" actId="1076"/>
          <ac:picMkLst>
            <pc:docMk/>
            <pc:sldMk cId="4169424410" sldId="362"/>
            <ac:picMk id="24" creationId="{9D88D201-A7AA-4C24-CC42-638BB7B7AF53}"/>
          </ac:picMkLst>
        </pc:picChg>
      </pc:sldChg>
      <pc:sldChg chg="modNotes">
        <pc:chgData name="Carly Pettiona" userId="S::carly.pettiona@healingfoundation.org.au::8cfcf547-e567-4a67-ae5f-7d6e6196302b" providerId="AD" clId="Web-{A326F2E1-8EFA-AB5C-B7E9-B076017F0C01}" dt="2023-07-26T01:08:45.808" v="1981"/>
        <pc:sldMkLst>
          <pc:docMk/>
          <pc:sldMk cId="3970492126" sldId="432"/>
        </pc:sldMkLst>
      </pc:sldChg>
      <pc:sldChg chg="add replId">
        <pc:chgData name="Carly Pettiona" userId="S::carly.pettiona@healingfoundation.org.au::8cfcf547-e567-4a67-ae5f-7d6e6196302b" providerId="AD" clId="Web-{A326F2E1-8EFA-AB5C-B7E9-B076017F0C01}" dt="2023-07-25T23:55:18.170" v="62"/>
        <pc:sldMkLst>
          <pc:docMk/>
          <pc:sldMk cId="2791048713" sldId="437"/>
        </pc:sldMkLst>
      </pc:sldChg>
      <pc:sldChg chg="addSp delSp modSp add replId delAnim modNotes">
        <pc:chgData name="Carly Pettiona" userId="S::carly.pettiona@healingfoundation.org.au::8cfcf547-e567-4a67-ae5f-7d6e6196302b" providerId="AD" clId="Web-{A326F2E1-8EFA-AB5C-B7E9-B076017F0C01}" dt="2023-07-26T00:19:32.528" v="495"/>
        <pc:sldMkLst>
          <pc:docMk/>
          <pc:sldMk cId="615622512" sldId="438"/>
        </pc:sldMkLst>
        <pc:spChg chg="del">
          <ac:chgData name="Carly Pettiona" userId="S::carly.pettiona@healingfoundation.org.au::8cfcf547-e567-4a67-ae5f-7d6e6196302b" providerId="AD" clId="Web-{A326F2E1-8EFA-AB5C-B7E9-B076017F0C01}" dt="2023-07-25T23:55:45.686" v="67"/>
          <ac:spMkLst>
            <pc:docMk/>
            <pc:sldMk cId="615622512" sldId="438"/>
            <ac:spMk id="2" creationId="{B0FAEA6B-40B8-CAD3-0600-889CC8C49A35}"/>
          </ac:spMkLst>
        </pc:spChg>
        <pc:spChg chg="del">
          <ac:chgData name="Carly Pettiona" userId="S::carly.pettiona@healingfoundation.org.au::8cfcf547-e567-4a67-ae5f-7d6e6196302b" providerId="AD" clId="Web-{A326F2E1-8EFA-AB5C-B7E9-B076017F0C01}" dt="2023-07-25T23:55:45.686" v="66"/>
          <ac:spMkLst>
            <pc:docMk/>
            <pc:sldMk cId="615622512" sldId="438"/>
            <ac:spMk id="3" creationId="{9D523C6F-88DD-36C2-1504-1B80707FFB73}"/>
          </ac:spMkLst>
        </pc:spChg>
        <pc:spChg chg="del">
          <ac:chgData name="Carly Pettiona" userId="S::carly.pettiona@healingfoundation.org.au::8cfcf547-e567-4a67-ae5f-7d6e6196302b" providerId="AD" clId="Web-{A326F2E1-8EFA-AB5C-B7E9-B076017F0C01}" dt="2023-07-25T23:55:45.701" v="68"/>
          <ac:spMkLst>
            <pc:docMk/>
            <pc:sldMk cId="615622512" sldId="438"/>
            <ac:spMk id="4" creationId="{EE32F98A-CAF5-7597-C298-257EF27AFFAA}"/>
          </ac:spMkLst>
        </pc:spChg>
        <pc:spChg chg="mod">
          <ac:chgData name="Carly Pettiona" userId="S::carly.pettiona@healingfoundation.org.au::8cfcf547-e567-4a67-ae5f-7d6e6196302b" providerId="AD" clId="Web-{A326F2E1-8EFA-AB5C-B7E9-B076017F0C01}" dt="2023-07-25T23:55:39.654" v="64" actId="20577"/>
          <ac:spMkLst>
            <pc:docMk/>
            <pc:sldMk cId="615622512" sldId="438"/>
            <ac:spMk id="5" creationId="{166C9648-FC28-7275-F297-FB016F2CBF1A}"/>
          </ac:spMkLst>
        </pc:spChg>
        <pc:spChg chg="add mod">
          <ac:chgData name="Carly Pettiona" userId="S::carly.pettiona@healingfoundation.org.au::8cfcf547-e567-4a67-ae5f-7d6e6196302b" providerId="AD" clId="Web-{A326F2E1-8EFA-AB5C-B7E9-B076017F0C01}" dt="2023-07-26T00:18:00.573" v="376" actId="1076"/>
          <ac:spMkLst>
            <pc:docMk/>
            <pc:sldMk cId="615622512" sldId="438"/>
            <ac:spMk id="11" creationId="{61BB758D-5AA2-8F78-7287-7662F186E732}"/>
          </ac:spMkLst>
        </pc:spChg>
        <pc:grpChg chg="del">
          <ac:chgData name="Carly Pettiona" userId="S::carly.pettiona@healingfoundation.org.au::8cfcf547-e567-4a67-ae5f-7d6e6196302b" providerId="AD" clId="Web-{A326F2E1-8EFA-AB5C-B7E9-B076017F0C01}" dt="2023-07-25T23:55:45.686" v="65"/>
          <ac:grpSpMkLst>
            <pc:docMk/>
            <pc:sldMk cId="615622512" sldId="438"/>
            <ac:grpSpMk id="9" creationId="{BCA3C3A5-86F4-B06B-EA43-84C4CE5C20A2}"/>
          </ac:grpSpMkLst>
        </pc:grpChg>
        <pc:picChg chg="add mod modCrop">
          <ac:chgData name="Carly Pettiona" userId="S::carly.pettiona@healingfoundation.org.au::8cfcf547-e567-4a67-ae5f-7d6e6196302b" providerId="AD" clId="Web-{A326F2E1-8EFA-AB5C-B7E9-B076017F0C01}" dt="2023-07-26T00:17:54.744" v="374" actId="1076"/>
          <ac:picMkLst>
            <pc:docMk/>
            <pc:sldMk cId="615622512" sldId="438"/>
            <ac:picMk id="10" creationId="{0290663B-D0B3-7E47-C542-12A4A4E89EE7}"/>
          </ac:picMkLst>
        </pc:picChg>
      </pc:sldChg>
      <pc:sldChg chg="addSp delSp modSp add replId addAnim delAnim modNotes">
        <pc:chgData name="Carly Pettiona" userId="S::carly.pettiona@healingfoundation.org.au::8cfcf547-e567-4a67-ae5f-7d6e6196302b" providerId="AD" clId="Web-{A326F2E1-8EFA-AB5C-B7E9-B076017F0C01}" dt="2023-07-26T00:13:07.254" v="358" actId="1076"/>
        <pc:sldMkLst>
          <pc:docMk/>
          <pc:sldMk cId="3360876596" sldId="439"/>
        </pc:sldMkLst>
        <pc:spChg chg="add mod">
          <ac:chgData name="Carly Pettiona" userId="S::carly.pettiona@healingfoundation.org.au::8cfcf547-e567-4a67-ae5f-7d6e6196302b" providerId="AD" clId="Web-{A326F2E1-8EFA-AB5C-B7E9-B076017F0C01}" dt="2023-07-26T00:13:07.254" v="358" actId="1076"/>
          <ac:spMkLst>
            <pc:docMk/>
            <pc:sldMk cId="3360876596" sldId="439"/>
            <ac:spMk id="3" creationId="{4D82323C-AC41-E64B-D876-074926EF5EF6}"/>
          </ac:spMkLst>
        </pc:spChg>
        <pc:spChg chg="add mod">
          <ac:chgData name="Carly Pettiona" userId="S::carly.pettiona@healingfoundation.org.au::8cfcf547-e567-4a67-ae5f-7d6e6196302b" providerId="AD" clId="Web-{A326F2E1-8EFA-AB5C-B7E9-B076017F0C01}" dt="2023-07-26T00:10:50.361" v="289" actId="1076"/>
          <ac:spMkLst>
            <pc:docMk/>
            <pc:sldMk cId="3360876596" sldId="439"/>
            <ac:spMk id="4" creationId="{DCEB1A54-E4BD-8083-2C2E-E696D1FFD588}"/>
          </ac:spMkLst>
        </pc:spChg>
        <pc:spChg chg="mod">
          <ac:chgData name="Carly Pettiona" userId="S::carly.pettiona@healingfoundation.org.au::8cfcf547-e567-4a67-ae5f-7d6e6196302b" providerId="AD" clId="Web-{A326F2E1-8EFA-AB5C-B7E9-B076017F0C01}" dt="2023-07-26T00:07:40.810" v="82" actId="1076"/>
          <ac:spMkLst>
            <pc:docMk/>
            <pc:sldMk cId="3360876596" sldId="439"/>
            <ac:spMk id="5" creationId="{166C9648-FC28-7275-F297-FB016F2CBF1A}"/>
          </ac:spMkLst>
        </pc:spChg>
        <pc:spChg chg="add mod">
          <ac:chgData name="Carly Pettiona" userId="S::carly.pettiona@healingfoundation.org.au::8cfcf547-e567-4a67-ae5f-7d6e6196302b" providerId="AD" clId="Web-{A326F2E1-8EFA-AB5C-B7E9-B076017F0C01}" dt="2023-07-26T00:12:58.582" v="356" actId="14100"/>
          <ac:spMkLst>
            <pc:docMk/>
            <pc:sldMk cId="3360876596" sldId="439"/>
            <ac:spMk id="7" creationId="{2A3FD640-9272-503B-0FF4-35248B2881FD}"/>
          </ac:spMkLst>
        </pc:spChg>
        <pc:picChg chg="del">
          <ac:chgData name="Carly Pettiona" userId="S::carly.pettiona@healingfoundation.org.au::8cfcf547-e567-4a67-ae5f-7d6e6196302b" providerId="AD" clId="Web-{A326F2E1-8EFA-AB5C-B7E9-B076017F0C01}" dt="2023-07-26T00:07:38.091" v="81"/>
          <ac:picMkLst>
            <pc:docMk/>
            <pc:sldMk cId="3360876596" sldId="439"/>
            <ac:picMk id="10" creationId="{0290663B-D0B3-7E47-C542-12A4A4E89EE7}"/>
          </ac:picMkLst>
        </pc:picChg>
        <pc:picChg chg="mod">
          <ac:chgData name="Carly Pettiona" userId="S::carly.pettiona@healingfoundation.org.au::8cfcf547-e567-4a67-ae5f-7d6e6196302b" providerId="AD" clId="Web-{A326F2E1-8EFA-AB5C-B7E9-B076017F0C01}" dt="2023-07-26T00:12:41.847" v="351" actId="1076"/>
          <ac:picMkLst>
            <pc:docMk/>
            <pc:sldMk cId="3360876596" sldId="439"/>
            <ac:picMk id="20" creationId="{E91ACB26-13AE-B6F0-DE4D-E89FD78D20F4}"/>
          </ac:picMkLst>
        </pc:picChg>
      </pc:sldChg>
      <pc:sldChg chg="addSp delSp modSp add replId modNotes">
        <pc:chgData name="Carly Pettiona" userId="S::carly.pettiona@healingfoundation.org.au::8cfcf547-e567-4a67-ae5f-7d6e6196302b" providerId="AD" clId="Web-{A326F2E1-8EFA-AB5C-B7E9-B076017F0C01}" dt="2023-07-26T00:35:29.001" v="844"/>
        <pc:sldMkLst>
          <pc:docMk/>
          <pc:sldMk cId="905306341" sldId="440"/>
        </pc:sldMkLst>
        <pc:spChg chg="add mod">
          <ac:chgData name="Carly Pettiona" userId="S::carly.pettiona@healingfoundation.org.au::8cfcf547-e567-4a67-ae5f-7d6e6196302b" providerId="AD" clId="Web-{A326F2E1-8EFA-AB5C-B7E9-B076017F0C01}" dt="2023-07-26T00:34:48.359" v="837" actId="14100"/>
          <ac:spMkLst>
            <pc:docMk/>
            <pc:sldMk cId="905306341" sldId="440"/>
            <ac:spMk id="4" creationId="{E99AB36F-CF2E-BADA-AB9E-12C50FBB969C}"/>
          </ac:spMkLst>
        </pc:spChg>
        <pc:spChg chg="mod">
          <ac:chgData name="Carly Pettiona" userId="S::carly.pettiona@healingfoundation.org.au::8cfcf547-e567-4a67-ae5f-7d6e6196302b" providerId="AD" clId="Web-{A326F2E1-8EFA-AB5C-B7E9-B076017F0C01}" dt="2023-07-26T00:19:49.434" v="501" actId="20577"/>
          <ac:spMkLst>
            <pc:docMk/>
            <pc:sldMk cId="905306341" sldId="440"/>
            <ac:spMk id="5" creationId="{166C9648-FC28-7275-F297-FB016F2CBF1A}"/>
          </ac:spMkLst>
        </pc:spChg>
        <pc:spChg chg="mod">
          <ac:chgData name="Carly Pettiona" userId="S::carly.pettiona@healingfoundation.org.au::8cfcf547-e567-4a67-ae5f-7d6e6196302b" providerId="AD" clId="Web-{A326F2E1-8EFA-AB5C-B7E9-B076017F0C01}" dt="2023-07-26T00:31:14.417" v="611" actId="20577"/>
          <ac:spMkLst>
            <pc:docMk/>
            <pc:sldMk cId="905306341" sldId="440"/>
            <ac:spMk id="11" creationId="{61BB758D-5AA2-8F78-7287-7662F186E732}"/>
          </ac:spMkLst>
        </pc:spChg>
        <pc:picChg chg="add mod">
          <ac:chgData name="Carly Pettiona" userId="S::carly.pettiona@healingfoundation.org.au::8cfcf547-e567-4a67-ae5f-7d6e6196302b" providerId="AD" clId="Web-{A326F2E1-8EFA-AB5C-B7E9-B076017F0C01}" dt="2023-07-26T00:31:03.776" v="607" actId="1076"/>
          <ac:picMkLst>
            <pc:docMk/>
            <pc:sldMk cId="905306341" sldId="440"/>
            <ac:picMk id="2" creationId="{6E02F6F6-0741-8BA4-39DA-C36EC6B2A07F}"/>
          </ac:picMkLst>
        </pc:picChg>
        <pc:picChg chg="del">
          <ac:chgData name="Carly Pettiona" userId="S::carly.pettiona@healingfoundation.org.au::8cfcf547-e567-4a67-ae5f-7d6e6196302b" providerId="AD" clId="Web-{A326F2E1-8EFA-AB5C-B7E9-B076017F0C01}" dt="2023-07-26T00:19:50.263" v="502"/>
          <ac:picMkLst>
            <pc:docMk/>
            <pc:sldMk cId="905306341" sldId="440"/>
            <ac:picMk id="10" creationId="{0290663B-D0B3-7E47-C542-12A4A4E89EE7}"/>
          </ac:picMkLst>
        </pc:picChg>
        <pc:picChg chg="mod">
          <ac:chgData name="Carly Pettiona" userId="S::carly.pettiona@healingfoundation.org.au::8cfcf547-e567-4a67-ae5f-7d6e6196302b" providerId="AD" clId="Web-{A326F2E1-8EFA-AB5C-B7E9-B076017F0C01}" dt="2023-07-26T00:31:06.433" v="609" actId="1076"/>
          <ac:picMkLst>
            <pc:docMk/>
            <pc:sldMk cId="905306341" sldId="440"/>
            <ac:picMk id="20" creationId="{E91ACB26-13AE-B6F0-DE4D-E89FD78D20F4}"/>
          </ac:picMkLst>
        </pc:picChg>
      </pc:sldChg>
      <pc:sldChg chg="addSp delSp modSp add replId addAnim modAnim modNotes">
        <pc:chgData name="Carly Pettiona" userId="S::carly.pettiona@healingfoundation.org.au::8cfcf547-e567-4a67-ae5f-7d6e6196302b" providerId="AD" clId="Web-{A326F2E1-8EFA-AB5C-B7E9-B076017F0C01}" dt="2023-07-26T00:45:55.045" v="1105"/>
        <pc:sldMkLst>
          <pc:docMk/>
          <pc:sldMk cId="3836900098" sldId="441"/>
        </pc:sldMkLst>
        <pc:spChg chg="add mod">
          <ac:chgData name="Carly Pettiona" userId="S::carly.pettiona@healingfoundation.org.au::8cfcf547-e567-4a67-ae5f-7d6e6196302b" providerId="AD" clId="Web-{A326F2E1-8EFA-AB5C-B7E9-B076017F0C01}" dt="2023-07-26T00:45:44.779" v="1103" actId="1076"/>
          <ac:spMkLst>
            <pc:docMk/>
            <pc:sldMk cId="3836900098" sldId="441"/>
            <ac:spMk id="2" creationId="{F8057AE3-E522-84DB-E9AB-3EC2C0024CA1}"/>
          </ac:spMkLst>
        </pc:spChg>
        <pc:spChg chg="mod">
          <ac:chgData name="Carly Pettiona" userId="S::carly.pettiona@healingfoundation.org.au::8cfcf547-e567-4a67-ae5f-7d6e6196302b" providerId="AD" clId="Web-{A326F2E1-8EFA-AB5C-B7E9-B076017F0C01}" dt="2023-07-26T00:35:33.282" v="856" actId="20577"/>
          <ac:spMkLst>
            <pc:docMk/>
            <pc:sldMk cId="3836900098" sldId="441"/>
            <ac:spMk id="5" creationId="{166C9648-FC28-7275-F297-FB016F2CBF1A}"/>
          </ac:spMkLst>
        </pc:spChg>
        <pc:spChg chg="mod">
          <ac:chgData name="Carly Pettiona" userId="S::carly.pettiona@healingfoundation.org.au::8cfcf547-e567-4a67-ae5f-7d6e6196302b" providerId="AD" clId="Web-{A326F2E1-8EFA-AB5C-B7E9-B076017F0C01}" dt="2023-07-26T00:45:11.169" v="1096" actId="14100"/>
          <ac:spMkLst>
            <pc:docMk/>
            <pc:sldMk cId="3836900098" sldId="441"/>
            <ac:spMk id="11" creationId="{61BB758D-5AA2-8F78-7287-7662F186E732}"/>
          </ac:spMkLst>
        </pc:spChg>
        <pc:picChg chg="del">
          <ac:chgData name="Carly Pettiona" userId="S::carly.pettiona@healingfoundation.org.au::8cfcf547-e567-4a67-ae5f-7d6e6196302b" providerId="AD" clId="Web-{A326F2E1-8EFA-AB5C-B7E9-B076017F0C01}" dt="2023-07-26T00:35:35.845" v="857"/>
          <ac:picMkLst>
            <pc:docMk/>
            <pc:sldMk cId="3836900098" sldId="441"/>
            <ac:picMk id="10" creationId="{0290663B-D0B3-7E47-C542-12A4A4E89EE7}"/>
          </ac:picMkLst>
        </pc:picChg>
        <pc:picChg chg="mod">
          <ac:chgData name="Carly Pettiona" userId="S::carly.pettiona@healingfoundation.org.au::8cfcf547-e567-4a67-ae5f-7d6e6196302b" providerId="AD" clId="Web-{A326F2E1-8EFA-AB5C-B7E9-B076017F0C01}" dt="2023-07-26T00:45:04.169" v="1094" actId="1076"/>
          <ac:picMkLst>
            <pc:docMk/>
            <pc:sldMk cId="3836900098" sldId="441"/>
            <ac:picMk id="20" creationId="{E91ACB26-13AE-B6F0-DE4D-E89FD78D20F4}"/>
          </ac:picMkLst>
        </pc:picChg>
      </pc:sldChg>
      <pc:sldChg chg="addSp modSp add replId delAnim">
        <pc:chgData name="Carly Pettiona" userId="S::carly.pettiona@healingfoundation.org.au::8cfcf547-e567-4a67-ae5f-7d6e6196302b" providerId="AD" clId="Web-{A326F2E1-8EFA-AB5C-B7E9-B076017F0C01}" dt="2023-07-26T01:10:34.716" v="2056"/>
        <pc:sldMkLst>
          <pc:docMk/>
          <pc:sldMk cId="497364271" sldId="442"/>
        </pc:sldMkLst>
        <pc:spChg chg="mod">
          <ac:chgData name="Carly Pettiona" userId="S::carly.pettiona@healingfoundation.org.au::8cfcf547-e567-4a67-ae5f-7d6e6196302b" providerId="AD" clId="Web-{A326F2E1-8EFA-AB5C-B7E9-B076017F0C01}" dt="2023-07-26T01:09:39.528" v="1986" actId="1076"/>
          <ac:spMkLst>
            <pc:docMk/>
            <pc:sldMk cId="497364271" sldId="442"/>
            <ac:spMk id="2" creationId="{F8057AE3-E522-84DB-E9AB-3EC2C0024CA1}"/>
          </ac:spMkLst>
        </pc:spChg>
        <pc:spChg chg="mod">
          <ac:chgData name="Carly Pettiona" userId="S::carly.pettiona@healingfoundation.org.au::8cfcf547-e567-4a67-ae5f-7d6e6196302b" providerId="AD" clId="Web-{A326F2E1-8EFA-AB5C-B7E9-B076017F0C01}" dt="2023-07-26T01:09:37.465" v="1985" actId="1076"/>
          <ac:spMkLst>
            <pc:docMk/>
            <pc:sldMk cId="497364271" sldId="442"/>
            <ac:spMk id="5" creationId="{166C9648-FC28-7275-F297-FB016F2CBF1A}"/>
          </ac:spMkLst>
        </pc:spChg>
        <pc:spChg chg="mod">
          <ac:chgData name="Carly Pettiona" userId="S::carly.pettiona@healingfoundation.org.au::8cfcf547-e567-4a67-ae5f-7d6e6196302b" providerId="AD" clId="Web-{A326F2E1-8EFA-AB5C-B7E9-B076017F0C01}" dt="2023-07-26T01:10:12.560" v="2055" actId="1076"/>
          <ac:spMkLst>
            <pc:docMk/>
            <pc:sldMk cId="497364271" sldId="442"/>
            <ac:spMk id="11" creationId="{61BB758D-5AA2-8F78-7287-7662F186E732}"/>
          </ac:spMkLst>
        </pc:spChg>
        <pc:picChg chg="add mod">
          <ac:chgData name="Carly Pettiona" userId="S::carly.pettiona@healingfoundation.org.au::8cfcf547-e567-4a67-ae5f-7d6e6196302b" providerId="AD" clId="Web-{A326F2E1-8EFA-AB5C-B7E9-B076017F0C01}" dt="2023-07-26T01:09:32.981" v="1984" actId="14100"/>
          <ac:picMkLst>
            <pc:docMk/>
            <pc:sldMk cId="497364271" sldId="442"/>
            <ac:picMk id="3" creationId="{CC663021-9B51-C721-451A-65D1EE2CAEA1}"/>
          </ac:picMkLst>
        </pc:picChg>
      </pc:sldChg>
      <pc:sldChg chg="addSp modSp add replId addAnim delAnim">
        <pc:chgData name="Carly Pettiona" userId="S::carly.pettiona@healingfoundation.org.au::8cfcf547-e567-4a67-ae5f-7d6e6196302b" providerId="AD" clId="Web-{A326F2E1-8EFA-AB5C-B7E9-B076017F0C01}" dt="2023-07-26T00:50:19.582" v="1274" actId="1076"/>
        <pc:sldMkLst>
          <pc:docMk/>
          <pc:sldMk cId="3731646021" sldId="443"/>
        </pc:sldMkLst>
        <pc:spChg chg="mod">
          <ac:chgData name="Carly Pettiona" userId="S::carly.pettiona@healingfoundation.org.au::8cfcf547-e567-4a67-ae5f-7d6e6196302b" providerId="AD" clId="Web-{A326F2E1-8EFA-AB5C-B7E9-B076017F0C01}" dt="2023-07-26T00:46:57.984" v="1151" actId="20577"/>
          <ac:spMkLst>
            <pc:docMk/>
            <pc:sldMk cId="3731646021" sldId="443"/>
            <ac:spMk id="2" creationId="{F8057AE3-E522-84DB-E9AB-3EC2C0024CA1}"/>
          </ac:spMkLst>
        </pc:spChg>
        <pc:spChg chg="mod">
          <ac:chgData name="Carly Pettiona" userId="S::carly.pettiona@healingfoundation.org.au::8cfcf547-e567-4a67-ae5f-7d6e6196302b" providerId="AD" clId="Web-{A326F2E1-8EFA-AB5C-B7E9-B076017F0C01}" dt="2023-07-26T00:50:16.191" v="1273"/>
          <ac:spMkLst>
            <pc:docMk/>
            <pc:sldMk cId="3731646021" sldId="443"/>
            <ac:spMk id="11" creationId="{61BB758D-5AA2-8F78-7287-7662F186E732}"/>
          </ac:spMkLst>
        </pc:spChg>
        <pc:picChg chg="add mod">
          <ac:chgData name="Carly Pettiona" userId="S::carly.pettiona@healingfoundation.org.au::8cfcf547-e567-4a67-ae5f-7d6e6196302b" providerId="AD" clId="Web-{A326F2E1-8EFA-AB5C-B7E9-B076017F0C01}" dt="2023-07-26T00:50:19.582" v="1274" actId="1076"/>
          <ac:picMkLst>
            <pc:docMk/>
            <pc:sldMk cId="3731646021" sldId="443"/>
            <ac:picMk id="4" creationId="{F289EAD3-E70C-0D30-BC2E-9E993C559EA8}"/>
          </ac:picMkLst>
        </pc:picChg>
      </pc:sldChg>
      <pc:sldChg chg="new del">
        <pc:chgData name="Carly Pettiona" userId="S::carly.pettiona@healingfoundation.org.au::8cfcf547-e567-4a67-ae5f-7d6e6196302b" providerId="AD" clId="Web-{A326F2E1-8EFA-AB5C-B7E9-B076017F0C01}" dt="2023-07-26T00:50:25.441" v="1276"/>
        <pc:sldMkLst>
          <pc:docMk/>
          <pc:sldMk cId="1408849269" sldId="444"/>
        </pc:sldMkLst>
      </pc:sldChg>
      <pc:sldChg chg="modSp add replId">
        <pc:chgData name="Carly Pettiona" userId="S::carly.pettiona@healingfoundation.org.au::8cfcf547-e567-4a67-ae5f-7d6e6196302b" providerId="AD" clId="Web-{A326F2E1-8EFA-AB5C-B7E9-B076017F0C01}" dt="2023-07-26T00:54:21.774" v="1753"/>
        <pc:sldMkLst>
          <pc:docMk/>
          <pc:sldMk cId="4200085638" sldId="444"/>
        </pc:sldMkLst>
        <pc:spChg chg="mod">
          <ac:chgData name="Carly Pettiona" userId="S::carly.pettiona@healingfoundation.org.au::8cfcf547-e567-4a67-ae5f-7d6e6196302b" providerId="AD" clId="Web-{A326F2E1-8EFA-AB5C-B7E9-B076017F0C01}" dt="2023-07-26T00:50:57.973" v="1288" actId="20577"/>
          <ac:spMkLst>
            <pc:docMk/>
            <pc:sldMk cId="4200085638" sldId="444"/>
            <ac:spMk id="2" creationId="{F8057AE3-E522-84DB-E9AB-3EC2C0024CA1}"/>
          </ac:spMkLst>
        </pc:spChg>
        <pc:spChg chg="mod">
          <ac:chgData name="Carly Pettiona" userId="S::carly.pettiona@healingfoundation.org.au::8cfcf547-e567-4a67-ae5f-7d6e6196302b" providerId="AD" clId="Web-{A326F2E1-8EFA-AB5C-B7E9-B076017F0C01}" dt="2023-07-26T00:54:21.774" v="1753"/>
          <ac:spMkLst>
            <pc:docMk/>
            <pc:sldMk cId="4200085638" sldId="444"/>
            <ac:spMk id="11" creationId="{61BB758D-5AA2-8F78-7287-7662F186E732}"/>
          </ac:spMkLst>
        </pc:spChg>
      </pc:sldChg>
      <pc:sldChg chg="modSp add replId modNotes">
        <pc:chgData name="Carly Pettiona" userId="S::carly.pettiona@healingfoundation.org.au::8cfcf547-e567-4a67-ae5f-7d6e6196302b" providerId="AD" clId="Web-{A326F2E1-8EFA-AB5C-B7E9-B076017F0C01}" dt="2023-07-26T01:00:20.782" v="1933"/>
        <pc:sldMkLst>
          <pc:docMk/>
          <pc:sldMk cId="215944812" sldId="445"/>
        </pc:sldMkLst>
        <pc:spChg chg="mod">
          <ac:chgData name="Carly Pettiona" userId="S::carly.pettiona@healingfoundation.org.au::8cfcf547-e567-4a67-ae5f-7d6e6196302b" providerId="AD" clId="Web-{A326F2E1-8EFA-AB5C-B7E9-B076017F0C01}" dt="2023-07-26T00:58:48.639" v="1808" actId="20577"/>
          <ac:spMkLst>
            <pc:docMk/>
            <pc:sldMk cId="215944812" sldId="445"/>
            <ac:spMk id="2" creationId="{F8057AE3-E522-84DB-E9AB-3EC2C0024CA1}"/>
          </ac:spMkLst>
        </pc:spChg>
        <pc:spChg chg="mod">
          <ac:chgData name="Carly Pettiona" userId="S::carly.pettiona@healingfoundation.org.au::8cfcf547-e567-4a67-ae5f-7d6e6196302b" providerId="AD" clId="Web-{A326F2E1-8EFA-AB5C-B7E9-B076017F0C01}" dt="2023-07-26T00:52:40.163" v="1496" actId="20577"/>
          <ac:spMkLst>
            <pc:docMk/>
            <pc:sldMk cId="215944812" sldId="445"/>
            <ac:spMk id="11" creationId="{61BB758D-5AA2-8F78-7287-7662F186E732}"/>
          </ac:spMkLst>
        </pc:spChg>
      </pc:sldChg>
      <pc:sldChg chg="addSp delSp modSp add">
        <pc:chgData name="Carly Pettiona" userId="S::carly.pettiona@healingfoundation.org.au::8cfcf547-e567-4a67-ae5f-7d6e6196302b" providerId="AD" clId="Web-{A326F2E1-8EFA-AB5C-B7E9-B076017F0C01}" dt="2023-07-26T01:21:28.699" v="2132" actId="1076"/>
        <pc:sldMkLst>
          <pc:docMk/>
          <pc:sldMk cId="82815138" sldId="446"/>
        </pc:sldMkLst>
        <pc:spChg chg="mod">
          <ac:chgData name="Carly Pettiona" userId="S::carly.pettiona@healingfoundation.org.au::8cfcf547-e567-4a67-ae5f-7d6e6196302b" providerId="AD" clId="Web-{A326F2E1-8EFA-AB5C-B7E9-B076017F0C01}" dt="2023-07-26T01:21:14.809" v="2129" actId="20577"/>
          <ac:spMkLst>
            <pc:docMk/>
            <pc:sldMk cId="82815138" sldId="446"/>
            <ac:spMk id="5" creationId="{1D0DFB20-AC56-A70F-BE57-312821FE351B}"/>
          </ac:spMkLst>
        </pc:spChg>
        <pc:spChg chg="add del">
          <ac:chgData name="Carly Pettiona" userId="S::carly.pettiona@healingfoundation.org.au::8cfcf547-e567-4a67-ae5f-7d6e6196302b" providerId="AD" clId="Web-{A326F2E1-8EFA-AB5C-B7E9-B076017F0C01}" dt="2023-07-26T01:20:34.916" v="2074"/>
          <ac:spMkLst>
            <pc:docMk/>
            <pc:sldMk cId="82815138" sldId="446"/>
            <ac:spMk id="29" creationId="{9089EED9-F54D-4F20-A2C6-949DE4176959}"/>
          </ac:spMkLst>
        </pc:spChg>
        <pc:spChg chg="add del ord">
          <ac:chgData name="Carly Pettiona" userId="S::carly.pettiona@healingfoundation.org.au::8cfcf547-e567-4a67-ae5f-7d6e6196302b" providerId="AD" clId="Web-{A326F2E1-8EFA-AB5C-B7E9-B076017F0C01}" dt="2023-07-26T01:20:34.916" v="2074"/>
          <ac:spMkLst>
            <pc:docMk/>
            <pc:sldMk cId="82815138" sldId="446"/>
            <ac:spMk id="31" creationId="{7E46F721-3785-414D-8697-16AF490E6806}"/>
          </ac:spMkLst>
        </pc:spChg>
        <pc:spChg chg="add del">
          <ac:chgData name="Carly Pettiona" userId="S::carly.pettiona@healingfoundation.org.au::8cfcf547-e567-4a67-ae5f-7d6e6196302b" providerId="AD" clId="Web-{A326F2E1-8EFA-AB5C-B7E9-B076017F0C01}" dt="2023-07-26T01:20:34.901" v="2073"/>
          <ac:spMkLst>
            <pc:docMk/>
            <pc:sldMk cId="82815138" sldId="446"/>
            <ac:spMk id="36" creationId="{0A597D97-203B-498B-95D3-E90DC961039F}"/>
          </ac:spMkLst>
        </pc:spChg>
        <pc:spChg chg="add del">
          <ac:chgData name="Carly Pettiona" userId="S::carly.pettiona@healingfoundation.org.au::8cfcf547-e567-4a67-ae5f-7d6e6196302b" providerId="AD" clId="Web-{A326F2E1-8EFA-AB5C-B7E9-B076017F0C01}" dt="2023-07-26T01:20:34.901" v="2073"/>
          <ac:spMkLst>
            <pc:docMk/>
            <pc:sldMk cId="82815138" sldId="446"/>
            <ac:spMk id="38" creationId="{6A6EF10E-DF41-4BD3-8EB4-6F646531DC26}"/>
          </ac:spMkLst>
        </pc:spChg>
        <pc:spChg chg="add">
          <ac:chgData name="Carly Pettiona" userId="S::carly.pettiona@healingfoundation.org.au::8cfcf547-e567-4a67-ae5f-7d6e6196302b" providerId="AD" clId="Web-{A326F2E1-8EFA-AB5C-B7E9-B076017F0C01}" dt="2023-07-26T01:20:34.916" v="2074"/>
          <ac:spMkLst>
            <pc:docMk/>
            <pc:sldMk cId="82815138" sldId="446"/>
            <ac:spMk id="40" creationId="{FA69AAE0-49D5-4C8B-8BA2-55898C00E05E}"/>
          </ac:spMkLst>
        </pc:spChg>
        <pc:picChg chg="add mod ord">
          <ac:chgData name="Carly Pettiona" userId="S::carly.pettiona@healingfoundation.org.au::8cfcf547-e567-4a67-ae5f-7d6e6196302b" providerId="AD" clId="Web-{A326F2E1-8EFA-AB5C-B7E9-B076017F0C01}" dt="2023-07-26T01:20:34.916" v="2074"/>
          <ac:picMkLst>
            <pc:docMk/>
            <pc:sldMk cId="82815138" sldId="446"/>
            <ac:picMk id="2" creationId="{38A9262C-6137-2C99-4F08-6366E7721B9D}"/>
          </ac:picMkLst>
        </pc:picChg>
        <pc:picChg chg="del">
          <ac:chgData name="Carly Pettiona" userId="S::carly.pettiona@healingfoundation.org.au::8cfcf547-e567-4a67-ae5f-7d6e6196302b" providerId="AD" clId="Web-{A326F2E1-8EFA-AB5C-B7E9-B076017F0C01}" dt="2023-07-26T01:19:22.008" v="2064"/>
          <ac:picMkLst>
            <pc:docMk/>
            <pc:sldMk cId="82815138" sldId="446"/>
            <ac:picMk id="3" creationId="{DD83E3C3-6D56-DF09-07D5-6CAC08E250B5}"/>
          </ac:picMkLst>
        </pc:picChg>
        <pc:picChg chg="add del mod ord">
          <ac:chgData name="Carly Pettiona" userId="S::carly.pettiona@healingfoundation.org.au::8cfcf547-e567-4a67-ae5f-7d6e6196302b" providerId="AD" clId="Web-{A326F2E1-8EFA-AB5C-B7E9-B076017F0C01}" dt="2023-07-26T01:20:34.916" v="2074"/>
          <ac:picMkLst>
            <pc:docMk/>
            <pc:sldMk cId="82815138" sldId="446"/>
            <ac:picMk id="10" creationId="{793BD5FF-3A90-F709-2B58-43C73441EE34}"/>
          </ac:picMkLst>
        </pc:picChg>
        <pc:picChg chg="mod">
          <ac:chgData name="Carly Pettiona" userId="S::carly.pettiona@healingfoundation.org.au::8cfcf547-e567-4a67-ae5f-7d6e6196302b" providerId="AD" clId="Web-{A326F2E1-8EFA-AB5C-B7E9-B076017F0C01}" dt="2023-07-26T01:21:28.699" v="2132" actId="1076"/>
          <ac:picMkLst>
            <pc:docMk/>
            <pc:sldMk cId="82815138" sldId="446"/>
            <ac:picMk id="12" creationId="{8F0DE68A-D688-92B4-BDEE-03F188A9CEC2}"/>
          </ac:picMkLst>
        </pc:picChg>
      </pc:sldChg>
      <pc:sldChg chg="addSp delSp modSp add del mod setBg">
        <pc:chgData name="Carly Pettiona" userId="S::carly.pettiona@healingfoundation.org.au::8cfcf547-e567-4a67-ae5f-7d6e6196302b" providerId="AD" clId="Web-{A326F2E1-8EFA-AB5C-B7E9-B076017F0C01}" dt="2023-07-26T01:19:01.867" v="2062"/>
        <pc:sldMkLst>
          <pc:docMk/>
          <pc:sldMk cId="4242217476" sldId="446"/>
        </pc:sldMkLst>
        <pc:spChg chg="mod">
          <ac:chgData name="Carly Pettiona" userId="S::carly.pettiona@healingfoundation.org.au::8cfcf547-e567-4a67-ae5f-7d6e6196302b" providerId="AD" clId="Web-{A326F2E1-8EFA-AB5C-B7E9-B076017F0C01}" dt="2023-07-26T01:13:54.658" v="2058"/>
          <ac:spMkLst>
            <pc:docMk/>
            <pc:sldMk cId="4242217476" sldId="446"/>
            <ac:spMk id="5" creationId="{1D0DFB20-AC56-A70F-BE57-312821FE351B}"/>
          </ac:spMkLst>
        </pc:spChg>
        <pc:spChg chg="add">
          <ac:chgData name="Carly Pettiona" userId="S::carly.pettiona@healingfoundation.org.au::8cfcf547-e567-4a67-ae5f-7d6e6196302b" providerId="AD" clId="Web-{A326F2E1-8EFA-AB5C-B7E9-B076017F0C01}" dt="2023-07-26T01:13:54.658" v="2058"/>
          <ac:spMkLst>
            <pc:docMk/>
            <pc:sldMk cId="4242217476" sldId="446"/>
            <ac:spMk id="17" creationId="{2172A0AC-3DCE-4672-BCAF-28FEF91F6020}"/>
          </ac:spMkLst>
        </pc:spChg>
        <pc:spChg chg="add">
          <ac:chgData name="Carly Pettiona" userId="S::carly.pettiona@healingfoundation.org.au::8cfcf547-e567-4a67-ae5f-7d6e6196302b" providerId="AD" clId="Web-{A326F2E1-8EFA-AB5C-B7E9-B076017F0C01}" dt="2023-07-26T01:13:54.658" v="2058"/>
          <ac:spMkLst>
            <pc:docMk/>
            <pc:sldMk cId="4242217476" sldId="446"/>
            <ac:spMk id="19" creationId="{AE6F1C77-EDC9-4C5F-8C1C-62DD46BDA3C3}"/>
          </ac:spMkLst>
        </pc:spChg>
        <pc:picChg chg="del mod">
          <ac:chgData name="Carly Pettiona" userId="S::carly.pettiona@healingfoundation.org.au::8cfcf547-e567-4a67-ae5f-7d6e6196302b" providerId="AD" clId="Web-{A326F2E1-8EFA-AB5C-B7E9-B076017F0C01}" dt="2023-07-26T01:18:59.008" v="2061"/>
          <ac:picMkLst>
            <pc:docMk/>
            <pc:sldMk cId="4242217476" sldId="446"/>
            <ac:picMk id="3" creationId="{DD83E3C3-6D56-DF09-07D5-6CAC08E250B5}"/>
          </ac:picMkLst>
        </pc:picChg>
        <pc:picChg chg="mod">
          <ac:chgData name="Carly Pettiona" userId="S::carly.pettiona@healingfoundation.org.au::8cfcf547-e567-4a67-ae5f-7d6e6196302b" providerId="AD" clId="Web-{A326F2E1-8EFA-AB5C-B7E9-B076017F0C01}" dt="2023-07-26T01:13:54.658" v="2058"/>
          <ac:picMkLst>
            <pc:docMk/>
            <pc:sldMk cId="4242217476" sldId="446"/>
            <ac:picMk id="10" creationId="{793BD5FF-3A90-F709-2B58-43C73441EE34}"/>
          </ac:picMkLst>
        </pc:picChg>
      </pc:sldChg>
      <pc:sldChg chg="delSp modSp add replId delAnim">
        <pc:chgData name="Carly Pettiona" userId="S::carly.pettiona@healingfoundation.org.au::8cfcf547-e567-4a67-ae5f-7d6e6196302b" providerId="AD" clId="Web-{A326F2E1-8EFA-AB5C-B7E9-B076017F0C01}" dt="2023-07-26T01:23:39.373" v="2284"/>
        <pc:sldMkLst>
          <pc:docMk/>
          <pc:sldMk cId="2141523346" sldId="447"/>
        </pc:sldMkLst>
        <pc:spChg chg="mod">
          <ac:chgData name="Carly Pettiona" userId="S::carly.pettiona@healingfoundation.org.au::8cfcf547-e567-4a67-ae5f-7d6e6196302b" providerId="AD" clId="Web-{A326F2E1-8EFA-AB5C-B7E9-B076017F0C01}" dt="2023-07-26T01:22:44.966" v="2200" actId="20577"/>
          <ac:spMkLst>
            <pc:docMk/>
            <pc:sldMk cId="2141523346" sldId="447"/>
            <ac:spMk id="2" creationId="{79E27399-617F-D151-3C79-DDBEE6FCD43B}"/>
          </ac:spMkLst>
        </pc:spChg>
        <pc:spChg chg="mod">
          <ac:chgData name="Carly Pettiona" userId="S::carly.pettiona@healingfoundation.org.au::8cfcf547-e567-4a67-ae5f-7d6e6196302b" providerId="AD" clId="Web-{A326F2E1-8EFA-AB5C-B7E9-B076017F0C01}" dt="2023-07-26T01:23:07.216" v="2251" actId="20577"/>
          <ac:spMkLst>
            <pc:docMk/>
            <pc:sldMk cId="2141523346" sldId="447"/>
            <ac:spMk id="4" creationId="{1EE6339D-9E9A-84D5-DC59-7F19AF9CFFB5}"/>
          </ac:spMkLst>
        </pc:spChg>
        <pc:spChg chg="mod">
          <ac:chgData name="Carly Pettiona" userId="S::carly.pettiona@healingfoundation.org.au::8cfcf547-e567-4a67-ae5f-7d6e6196302b" providerId="AD" clId="Web-{A326F2E1-8EFA-AB5C-B7E9-B076017F0C01}" dt="2023-07-26T01:23:15.732" v="2279" actId="20577"/>
          <ac:spMkLst>
            <pc:docMk/>
            <pc:sldMk cId="2141523346" sldId="447"/>
            <ac:spMk id="5" creationId="{2991391B-D1AD-FE4B-7F7B-5A2F81A4B8C1}"/>
          </ac:spMkLst>
        </pc:spChg>
        <pc:spChg chg="mod">
          <ac:chgData name="Carly Pettiona" userId="S::carly.pettiona@healingfoundation.org.au::8cfcf547-e567-4a67-ae5f-7d6e6196302b" providerId="AD" clId="Web-{A326F2E1-8EFA-AB5C-B7E9-B076017F0C01}" dt="2023-07-26T01:22:28.559" v="2160" actId="20577"/>
          <ac:spMkLst>
            <pc:docMk/>
            <pc:sldMk cId="2141523346" sldId="447"/>
            <ac:spMk id="6" creationId="{0525F5B9-8593-EEAA-F5E4-2CE07BF18483}"/>
          </ac:spMkLst>
        </pc:spChg>
        <pc:spChg chg="mod">
          <ac:chgData name="Carly Pettiona" userId="S::carly.pettiona@healingfoundation.org.au::8cfcf547-e567-4a67-ae5f-7d6e6196302b" providerId="AD" clId="Web-{A326F2E1-8EFA-AB5C-B7E9-B076017F0C01}" dt="2023-07-26T01:22:57.513" v="2231" actId="1076"/>
          <ac:spMkLst>
            <pc:docMk/>
            <pc:sldMk cId="2141523346" sldId="447"/>
            <ac:spMk id="9" creationId="{F54EE4E2-0C12-E5AF-BE1E-E82B8A267AB7}"/>
          </ac:spMkLst>
        </pc:spChg>
        <pc:spChg chg="del topLvl">
          <ac:chgData name="Carly Pettiona" userId="S::carly.pettiona@healingfoundation.org.au::8cfcf547-e567-4a67-ae5f-7d6e6196302b" providerId="AD" clId="Web-{A326F2E1-8EFA-AB5C-B7E9-B076017F0C01}" dt="2023-07-26T01:23:18.732" v="2280"/>
          <ac:spMkLst>
            <pc:docMk/>
            <pc:sldMk cId="2141523346" sldId="447"/>
            <ac:spMk id="10" creationId="{7F3961E6-27D0-11E4-58C9-D818DBDC58E6}"/>
          </ac:spMkLst>
        </pc:spChg>
        <pc:spChg chg="del topLvl">
          <ac:chgData name="Carly Pettiona" userId="S::carly.pettiona@healingfoundation.org.au::8cfcf547-e567-4a67-ae5f-7d6e6196302b" providerId="AD" clId="Web-{A326F2E1-8EFA-AB5C-B7E9-B076017F0C01}" dt="2023-07-26T01:23:39.373" v="2284"/>
          <ac:spMkLst>
            <pc:docMk/>
            <pc:sldMk cId="2141523346" sldId="447"/>
            <ac:spMk id="15" creationId="{5706191E-62C0-E064-CC9F-7F10974CB22A}"/>
          </ac:spMkLst>
        </pc:spChg>
        <pc:grpChg chg="mod">
          <ac:chgData name="Carly Pettiona" userId="S::carly.pettiona@healingfoundation.org.au::8cfcf547-e567-4a67-ae5f-7d6e6196302b" providerId="AD" clId="Web-{A326F2E1-8EFA-AB5C-B7E9-B076017F0C01}" dt="2023-07-26T01:23:32.232" v="228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326F2E1-8EFA-AB5C-B7E9-B076017F0C01}" dt="2023-07-26T01:23:28.170" v="2282"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326F2E1-8EFA-AB5C-B7E9-B076017F0C01}" dt="2023-07-26T01:23:25.467" v="2281" actId="1076"/>
          <ac:grpSpMkLst>
            <pc:docMk/>
            <pc:sldMk cId="2141523346" sldId="447"/>
            <ac:grpSpMk id="21" creationId="{8C3913F9-1CFE-7E9E-4F08-D0A6CA997E29}"/>
          </ac:grpSpMkLst>
        </pc:grpChg>
        <pc:grpChg chg="del">
          <ac:chgData name="Carly Pettiona" userId="S::carly.pettiona@healingfoundation.org.au::8cfcf547-e567-4a67-ae5f-7d6e6196302b" providerId="AD" clId="Web-{A326F2E1-8EFA-AB5C-B7E9-B076017F0C01}" dt="2023-07-26T01:23:18.732" v="2280"/>
          <ac:grpSpMkLst>
            <pc:docMk/>
            <pc:sldMk cId="2141523346" sldId="447"/>
            <ac:grpSpMk id="22" creationId="{27077F49-018B-5A25-6317-161796E9F94B}"/>
          </ac:grpSpMkLst>
        </pc:grpChg>
      </pc:sldChg>
      <pc:sldChg chg="addSp delSp modSp add replId modNotes">
        <pc:chgData name="Carly Pettiona" userId="S::carly.pettiona@healingfoundation.org.au::8cfcf547-e567-4a67-ae5f-7d6e6196302b" providerId="AD" clId="Web-{A326F2E1-8EFA-AB5C-B7E9-B076017F0C01}" dt="2023-07-26T01:25:04.047" v="2327" actId="1076"/>
        <pc:sldMkLst>
          <pc:docMk/>
          <pc:sldMk cId="8970409" sldId="448"/>
        </pc:sldMkLst>
        <pc:spChg chg="mod">
          <ac:chgData name="Carly Pettiona" userId="S::carly.pettiona@healingfoundation.org.au::8cfcf547-e567-4a67-ae5f-7d6e6196302b" providerId="AD" clId="Web-{A326F2E1-8EFA-AB5C-B7E9-B076017F0C01}" dt="2023-07-26T01:24:11.343" v="2314" actId="1076"/>
          <ac:spMkLst>
            <pc:docMk/>
            <pc:sldMk cId="8970409" sldId="448"/>
            <ac:spMk id="5" creationId="{166C9648-FC28-7275-F297-FB016F2CBF1A}"/>
          </ac:spMkLst>
        </pc:spChg>
        <pc:spChg chg="del">
          <ac:chgData name="Carly Pettiona" userId="S::carly.pettiona@healingfoundation.org.au::8cfcf547-e567-4a67-ae5f-7d6e6196302b" providerId="AD" clId="Web-{A326F2E1-8EFA-AB5C-B7E9-B076017F0C01}" dt="2023-07-26T01:24:13.436" v="2315"/>
          <ac:spMkLst>
            <pc:docMk/>
            <pc:sldMk cId="8970409" sldId="448"/>
            <ac:spMk id="11" creationId="{61BB758D-5AA2-8F78-7287-7662F186E732}"/>
          </ac:spMkLst>
        </pc:spChg>
        <pc:picChg chg="add mod">
          <ac:chgData name="Carly Pettiona" userId="S::carly.pettiona@healingfoundation.org.au::8cfcf547-e567-4a67-ae5f-7d6e6196302b" providerId="AD" clId="Web-{A326F2E1-8EFA-AB5C-B7E9-B076017F0C01}" dt="2023-07-26T01:25:04.047" v="2327" actId="1076"/>
          <ac:picMkLst>
            <pc:docMk/>
            <pc:sldMk cId="8970409" sldId="448"/>
            <ac:picMk id="2" creationId="{139902DF-CB95-2294-4160-67868ACE44F3}"/>
          </ac:picMkLst>
        </pc:picChg>
        <pc:picChg chg="del">
          <ac:chgData name="Carly Pettiona" userId="S::carly.pettiona@healingfoundation.org.au::8cfcf547-e567-4a67-ae5f-7d6e6196302b" providerId="AD" clId="Web-{A326F2E1-8EFA-AB5C-B7E9-B076017F0C01}" dt="2023-07-26T01:24:13.436" v="2316"/>
          <ac:picMkLst>
            <pc:docMk/>
            <pc:sldMk cId="8970409" sldId="448"/>
            <ac:picMk id="10" creationId="{0290663B-D0B3-7E47-C542-12A4A4E89EE7}"/>
          </ac:picMkLst>
        </pc:picChg>
      </pc:sldChg>
      <pc:sldChg chg="addSp delSp modSp add replId addAnim modAnim modNotes">
        <pc:chgData name="Carly Pettiona" userId="S::carly.pettiona@healingfoundation.org.au::8cfcf547-e567-4a67-ae5f-7d6e6196302b" providerId="AD" clId="Web-{A326F2E1-8EFA-AB5C-B7E9-B076017F0C01}" dt="2023-07-26T01:44:48.602" v="2852"/>
        <pc:sldMkLst>
          <pc:docMk/>
          <pc:sldMk cId="1166577620" sldId="449"/>
        </pc:sldMkLst>
        <pc:spChg chg="add mod">
          <ac:chgData name="Carly Pettiona" userId="S::carly.pettiona@healingfoundation.org.au::8cfcf547-e567-4a67-ae5f-7d6e6196302b" providerId="AD" clId="Web-{A326F2E1-8EFA-AB5C-B7E9-B076017F0C01}" dt="2023-07-26T01:42:24.162" v="2661" actId="20577"/>
          <ac:spMkLst>
            <pc:docMk/>
            <pc:sldMk cId="1166577620" sldId="449"/>
            <ac:spMk id="3" creationId="{F037A6C0-3B11-DB8D-0874-4BC0C20DF5C0}"/>
          </ac:spMkLst>
        </pc:spChg>
        <pc:spChg chg="add mod">
          <ac:chgData name="Carly Pettiona" userId="S::carly.pettiona@healingfoundation.org.au::8cfcf547-e567-4a67-ae5f-7d6e6196302b" providerId="AD" clId="Web-{A326F2E1-8EFA-AB5C-B7E9-B076017F0C01}" dt="2023-07-26T01:43:12.976" v="2767" actId="1076"/>
          <ac:spMkLst>
            <pc:docMk/>
            <pc:sldMk cId="1166577620" sldId="449"/>
            <ac:spMk id="7" creationId="{7CFEA03B-B2AB-DAEE-B25F-3823323C35C0}"/>
          </ac:spMkLst>
        </pc:spChg>
        <pc:picChg chg="del">
          <ac:chgData name="Carly Pettiona" userId="S::carly.pettiona@healingfoundation.org.au::8cfcf547-e567-4a67-ae5f-7d6e6196302b" providerId="AD" clId="Web-{A326F2E1-8EFA-AB5C-B7E9-B076017F0C01}" dt="2023-07-26T01:25:19.078" v="2329"/>
          <ac:picMkLst>
            <pc:docMk/>
            <pc:sldMk cId="1166577620" sldId="449"/>
            <ac:picMk id="2" creationId="{139902DF-CB95-2294-4160-67868ACE44F3}"/>
          </ac:picMkLst>
        </pc:picChg>
        <pc:picChg chg="add del mod">
          <ac:chgData name="Carly Pettiona" userId="S::carly.pettiona@healingfoundation.org.au::8cfcf547-e567-4a67-ae5f-7d6e6196302b" providerId="AD" clId="Web-{A326F2E1-8EFA-AB5C-B7E9-B076017F0C01}" dt="2023-07-26T01:42:09.568" v="2656"/>
          <ac:picMkLst>
            <pc:docMk/>
            <pc:sldMk cId="1166577620" sldId="449"/>
            <ac:picMk id="4" creationId="{E03AD337-FD15-0F00-1A91-747FC5FEA1C3}"/>
          </ac:picMkLst>
        </pc:picChg>
        <pc:picChg chg="mod">
          <ac:chgData name="Carly Pettiona" userId="S::carly.pettiona@healingfoundation.org.au::8cfcf547-e567-4a67-ae5f-7d6e6196302b" providerId="AD" clId="Web-{A326F2E1-8EFA-AB5C-B7E9-B076017F0C01}" dt="2023-07-26T01:42:17.099" v="2659" actId="1076"/>
          <ac:picMkLst>
            <pc:docMk/>
            <pc:sldMk cId="1166577620" sldId="449"/>
            <ac:picMk id="20" creationId="{E91ACB26-13AE-B6F0-DE4D-E89FD78D20F4}"/>
          </ac:picMkLst>
        </pc:picChg>
      </pc:sldChg>
      <pc:sldChg chg="addSp modSp add replId">
        <pc:chgData name="Carly Pettiona" userId="S::carly.pettiona@healingfoundation.org.au::8cfcf547-e567-4a67-ae5f-7d6e6196302b" providerId="AD" clId="Web-{A326F2E1-8EFA-AB5C-B7E9-B076017F0C01}" dt="2023-07-26T01:42:05.365" v="2655" actId="20577"/>
        <pc:sldMkLst>
          <pc:docMk/>
          <pc:sldMk cId="621265043" sldId="450"/>
        </pc:sldMkLst>
        <pc:spChg chg="mod">
          <ac:chgData name="Carly Pettiona" userId="S::carly.pettiona@healingfoundation.org.au::8cfcf547-e567-4a67-ae5f-7d6e6196302b" providerId="AD" clId="Web-{A326F2E1-8EFA-AB5C-B7E9-B076017F0C01}" dt="2023-07-26T01:26:09.329" v="2344" actId="20577"/>
          <ac:spMkLst>
            <pc:docMk/>
            <pc:sldMk cId="621265043" sldId="450"/>
            <ac:spMk id="3" creationId="{F037A6C0-3B11-DB8D-0874-4BC0C20DF5C0}"/>
          </ac:spMkLst>
        </pc:spChg>
        <pc:spChg chg="add mod">
          <ac:chgData name="Carly Pettiona" userId="S::carly.pettiona@healingfoundation.org.au::8cfcf547-e567-4a67-ae5f-7d6e6196302b" providerId="AD" clId="Web-{A326F2E1-8EFA-AB5C-B7E9-B076017F0C01}" dt="2023-07-26T01:42:05.365" v="2655" actId="20577"/>
          <ac:spMkLst>
            <pc:docMk/>
            <pc:sldMk cId="621265043" sldId="450"/>
            <ac:spMk id="4" creationId="{171E049E-176D-E78A-6470-EBC4EECB8D4D}"/>
          </ac:spMkLst>
        </pc:spChg>
        <pc:picChg chg="mod">
          <ac:chgData name="Carly Pettiona" userId="S::carly.pettiona@healingfoundation.org.au::8cfcf547-e567-4a67-ae5f-7d6e6196302b" providerId="AD" clId="Web-{A326F2E1-8EFA-AB5C-B7E9-B076017F0C01}" dt="2023-07-26T01:41:49.005" v="2634" actId="1076"/>
          <ac:picMkLst>
            <pc:docMk/>
            <pc:sldMk cId="621265043" sldId="450"/>
            <ac:picMk id="20" creationId="{E91ACB26-13AE-B6F0-DE4D-E89FD78D20F4}"/>
          </ac:picMkLst>
        </pc:picChg>
      </pc:sldChg>
      <pc:sldChg chg="modSp add replId">
        <pc:chgData name="Carly Pettiona" userId="S::carly.pettiona@healingfoundation.org.au::8cfcf547-e567-4a67-ae5f-7d6e6196302b" providerId="AD" clId="Web-{A326F2E1-8EFA-AB5C-B7E9-B076017F0C01}" dt="2023-07-26T01:29:18.068" v="2348" actId="20577"/>
        <pc:sldMkLst>
          <pc:docMk/>
          <pc:sldMk cId="2298767385" sldId="451"/>
        </pc:sldMkLst>
        <pc:spChg chg="mod">
          <ac:chgData name="Carly Pettiona" userId="S::carly.pettiona@healingfoundation.org.au::8cfcf547-e567-4a67-ae5f-7d6e6196302b" providerId="AD" clId="Web-{A326F2E1-8EFA-AB5C-B7E9-B076017F0C01}" dt="2023-07-26T01:29:18.068" v="2348" actId="20577"/>
          <ac:spMkLst>
            <pc:docMk/>
            <pc:sldMk cId="2298767385" sldId="451"/>
            <ac:spMk id="3" creationId="{F037A6C0-3B11-DB8D-0874-4BC0C20DF5C0}"/>
          </ac:spMkLst>
        </pc:spChg>
      </pc:sldChg>
    </pc:docChg>
  </pc:docChgLst>
  <pc:docChgLst>
    <pc:chgData name="Carly Pettiona" userId="S::carly.pettiona@healingfoundation.org.au::8cfcf547-e567-4a67-ae5f-7d6e6196302b" providerId="AD" clId="Web-{8708C50A-D16C-BCFB-2A13-BC93972D9EB8}"/>
    <pc:docChg chg="modSld sldOrd">
      <pc:chgData name="Carly Pettiona" userId="S::carly.pettiona@healingfoundation.org.au::8cfcf547-e567-4a67-ae5f-7d6e6196302b" providerId="AD" clId="Web-{8708C50A-D16C-BCFB-2A13-BC93972D9EB8}" dt="2023-09-12T06:38:05.957" v="57"/>
      <pc:docMkLst>
        <pc:docMk/>
      </pc:docMkLst>
      <pc:sldChg chg="modSp">
        <pc:chgData name="Carly Pettiona" userId="S::carly.pettiona@healingfoundation.org.au::8cfcf547-e567-4a67-ae5f-7d6e6196302b" providerId="AD" clId="Web-{8708C50A-D16C-BCFB-2A13-BC93972D9EB8}" dt="2023-09-12T06:34:13.123" v="1" actId="20577"/>
        <pc:sldMkLst>
          <pc:docMk/>
          <pc:sldMk cId="243803033" sldId="341"/>
        </pc:sldMkLst>
        <pc:spChg chg="mod">
          <ac:chgData name="Carly Pettiona" userId="S::carly.pettiona@healingfoundation.org.au::8cfcf547-e567-4a67-ae5f-7d6e6196302b" providerId="AD" clId="Web-{8708C50A-D16C-BCFB-2A13-BC93972D9EB8}" dt="2023-09-12T06:34:13.123"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8708C50A-D16C-BCFB-2A13-BC93972D9EB8}" dt="2023-09-12T06:34:35.061" v="3" actId="20577"/>
        <pc:sldMkLst>
          <pc:docMk/>
          <pc:sldMk cId="3474476569" sldId="346"/>
        </pc:sldMkLst>
        <pc:spChg chg="mod">
          <ac:chgData name="Carly Pettiona" userId="S::carly.pettiona@healingfoundation.org.au::8cfcf547-e567-4a67-ae5f-7d6e6196302b" providerId="AD" clId="Web-{8708C50A-D16C-BCFB-2A13-BC93972D9EB8}" dt="2023-09-12T06:34:35.061" v="3" actId="20577"/>
          <ac:spMkLst>
            <pc:docMk/>
            <pc:sldMk cId="3474476569" sldId="346"/>
            <ac:spMk id="10" creationId="{87270656-72D1-D041-5F62-0105F65DF382}"/>
          </ac:spMkLst>
        </pc:spChg>
      </pc:sldChg>
      <pc:sldChg chg="modSp">
        <pc:chgData name="Carly Pettiona" userId="S::carly.pettiona@healingfoundation.org.au::8cfcf547-e567-4a67-ae5f-7d6e6196302b" providerId="AD" clId="Web-{8708C50A-D16C-BCFB-2A13-BC93972D9EB8}" dt="2023-09-12T06:36:46.252" v="51" actId="1076"/>
        <pc:sldMkLst>
          <pc:docMk/>
          <pc:sldMk cId="1541366499" sldId="417"/>
        </pc:sldMkLst>
        <pc:spChg chg="mod">
          <ac:chgData name="Carly Pettiona" userId="S::carly.pettiona@healingfoundation.org.au::8cfcf547-e567-4a67-ae5f-7d6e6196302b" providerId="AD" clId="Web-{8708C50A-D16C-BCFB-2A13-BC93972D9EB8}" dt="2023-09-12T06:36:36.830" v="25" actId="20577"/>
          <ac:spMkLst>
            <pc:docMk/>
            <pc:sldMk cId="1541366499" sldId="417"/>
            <ac:spMk id="2" creationId="{79E27399-617F-D151-3C79-DDBEE6FCD43B}"/>
          </ac:spMkLst>
        </pc:spChg>
        <pc:spChg chg="mod">
          <ac:chgData name="Carly Pettiona" userId="S::carly.pettiona@healingfoundation.org.au::8cfcf547-e567-4a67-ae5f-7d6e6196302b" providerId="AD" clId="Web-{8708C50A-D16C-BCFB-2A13-BC93972D9EB8}" dt="2023-09-12T06:36:46.252" v="51" actId="1076"/>
          <ac:spMkLst>
            <pc:docMk/>
            <pc:sldMk cId="1541366499" sldId="417"/>
            <ac:spMk id="4" creationId="{1EE6339D-9E9A-84D5-DC59-7F19AF9CFFB5}"/>
          </ac:spMkLst>
        </pc:spChg>
      </pc:sldChg>
      <pc:sldChg chg="addSp delSp modSp">
        <pc:chgData name="Carly Pettiona" userId="S::carly.pettiona@healingfoundation.org.au::8cfcf547-e567-4a67-ae5f-7d6e6196302b" providerId="AD" clId="Web-{8708C50A-D16C-BCFB-2A13-BC93972D9EB8}" dt="2023-09-12T06:35:38.328" v="12" actId="688"/>
        <pc:sldMkLst>
          <pc:docMk/>
          <pc:sldMk cId="4100747964" sldId="461"/>
        </pc:sldMkLst>
        <pc:picChg chg="del">
          <ac:chgData name="Carly Pettiona" userId="S::carly.pettiona@healingfoundation.org.au::8cfcf547-e567-4a67-ae5f-7d6e6196302b" providerId="AD" clId="Web-{8708C50A-D16C-BCFB-2A13-BC93972D9EB8}" dt="2023-09-12T06:35:22.422" v="4"/>
          <ac:picMkLst>
            <pc:docMk/>
            <pc:sldMk cId="4100747964" sldId="461"/>
            <ac:picMk id="2" creationId="{BAFA0054-BC20-928F-F05A-0C1E76B2D661}"/>
          </ac:picMkLst>
        </pc:picChg>
        <pc:picChg chg="add mod">
          <ac:chgData name="Carly Pettiona" userId="S::carly.pettiona@healingfoundation.org.au::8cfcf547-e567-4a67-ae5f-7d6e6196302b" providerId="AD" clId="Web-{8708C50A-D16C-BCFB-2A13-BC93972D9EB8}" dt="2023-09-12T06:35:38.328" v="12" actId="688"/>
          <ac:picMkLst>
            <pc:docMk/>
            <pc:sldMk cId="4100747964" sldId="461"/>
            <ac:picMk id="4" creationId="{8DD596D0-C631-73A4-98B6-654706926D83}"/>
          </ac:picMkLst>
        </pc:picChg>
      </pc:sldChg>
      <pc:sldChg chg="ord">
        <pc:chgData name="Carly Pettiona" userId="S::carly.pettiona@healingfoundation.org.au::8cfcf547-e567-4a67-ae5f-7d6e6196302b" providerId="AD" clId="Web-{8708C50A-D16C-BCFB-2A13-BC93972D9EB8}" dt="2023-09-12T06:38:05.957" v="56"/>
        <pc:sldMkLst>
          <pc:docMk/>
          <pc:sldMk cId="3267194953" sldId="467"/>
        </pc:sldMkLst>
      </pc:sldChg>
      <pc:sldChg chg="ord">
        <pc:chgData name="Carly Pettiona" userId="S::carly.pettiona@healingfoundation.org.au::8cfcf547-e567-4a67-ae5f-7d6e6196302b" providerId="AD" clId="Web-{8708C50A-D16C-BCFB-2A13-BC93972D9EB8}" dt="2023-09-12T06:38:05.957" v="57"/>
        <pc:sldMkLst>
          <pc:docMk/>
          <pc:sldMk cId="4098654978" sldId="468"/>
        </pc:sldMkLst>
      </pc:sldChg>
    </pc:docChg>
  </pc:docChgLst>
  <pc:docChgLst>
    <pc:chgData name="Carly Pettiona" userId="S::carly.pettiona@healingfoundation.org.au::8cfcf547-e567-4a67-ae5f-7d6e6196302b" providerId="AD" clId="Web-{A5642A41-32EC-CBEB-D7E6-1111FE284797}"/>
    <pc:docChg chg="addSld delSld modSld sldOrd">
      <pc:chgData name="Carly Pettiona" userId="S::carly.pettiona@healingfoundation.org.au::8cfcf547-e567-4a67-ae5f-7d6e6196302b" providerId="AD" clId="Web-{A5642A41-32EC-CBEB-D7E6-1111FE284797}" dt="2023-09-13T23:07:02.709" v="268"/>
      <pc:docMkLst>
        <pc:docMk/>
      </pc:docMkLst>
      <pc:sldChg chg="modSp">
        <pc:chgData name="Carly Pettiona" userId="S::carly.pettiona@healingfoundation.org.au::8cfcf547-e567-4a67-ae5f-7d6e6196302b" providerId="AD" clId="Web-{A5642A41-32EC-CBEB-D7E6-1111FE284797}" dt="2023-09-13T22:47:55.208" v="30" actId="20577"/>
        <pc:sldMkLst>
          <pc:docMk/>
          <pc:sldMk cId="3474476569" sldId="346"/>
        </pc:sldMkLst>
        <pc:spChg chg="mod">
          <ac:chgData name="Carly Pettiona" userId="S::carly.pettiona@healingfoundation.org.au::8cfcf547-e567-4a67-ae5f-7d6e6196302b" providerId="AD" clId="Web-{A5642A41-32EC-CBEB-D7E6-1111FE284797}" dt="2023-09-13T22:47:55.208" v="30" actId="20577"/>
          <ac:spMkLst>
            <pc:docMk/>
            <pc:sldMk cId="3474476569" sldId="346"/>
            <ac:spMk id="10" creationId="{87270656-72D1-D041-5F62-0105F65DF382}"/>
          </ac:spMkLst>
        </pc:spChg>
      </pc:sldChg>
      <pc:sldChg chg="del ord">
        <pc:chgData name="Carly Pettiona" userId="S::carly.pettiona@healingfoundation.org.au::8cfcf547-e567-4a67-ae5f-7d6e6196302b" providerId="AD" clId="Web-{A5642A41-32EC-CBEB-D7E6-1111FE284797}" dt="2023-09-13T22:49:32.836" v="46"/>
        <pc:sldMkLst>
          <pc:docMk/>
          <pc:sldMk cId="4090891799" sldId="355"/>
        </pc:sldMkLst>
      </pc:sldChg>
      <pc:sldChg chg="modSp">
        <pc:chgData name="Carly Pettiona" userId="S::carly.pettiona@healingfoundation.org.au::8cfcf547-e567-4a67-ae5f-7d6e6196302b" providerId="AD" clId="Web-{A5642A41-32EC-CBEB-D7E6-1111FE284797}" dt="2023-09-13T23:00:19.088" v="159" actId="20577"/>
        <pc:sldMkLst>
          <pc:docMk/>
          <pc:sldMk cId="1008212083" sldId="392"/>
        </pc:sldMkLst>
        <pc:spChg chg="mod">
          <ac:chgData name="Carly Pettiona" userId="S::carly.pettiona@healingfoundation.org.au::8cfcf547-e567-4a67-ae5f-7d6e6196302b" providerId="AD" clId="Web-{A5642A41-32EC-CBEB-D7E6-1111FE284797}" dt="2023-09-13T23:00:19.088" v="159" actId="20577"/>
          <ac:spMkLst>
            <pc:docMk/>
            <pc:sldMk cId="1008212083" sldId="392"/>
            <ac:spMk id="5" creationId="{1D0DFB20-AC56-A70F-BE57-312821FE351B}"/>
          </ac:spMkLst>
        </pc:spChg>
      </pc:sldChg>
      <pc:sldChg chg="del ord">
        <pc:chgData name="Carly Pettiona" userId="S::carly.pettiona@healingfoundation.org.au::8cfcf547-e567-4a67-ae5f-7d6e6196302b" providerId="AD" clId="Web-{A5642A41-32EC-CBEB-D7E6-1111FE284797}" dt="2023-09-13T22:50:23.947" v="63"/>
        <pc:sldMkLst>
          <pc:docMk/>
          <pc:sldMk cId="2340121306" sldId="426"/>
        </pc:sldMkLst>
      </pc:sldChg>
      <pc:sldChg chg="addSp delSp modSp modNotes">
        <pc:chgData name="Carly Pettiona" userId="S::carly.pettiona@healingfoundation.org.au::8cfcf547-e567-4a67-ae5f-7d6e6196302b" providerId="AD" clId="Web-{A5642A41-32EC-CBEB-D7E6-1111FE284797}" dt="2023-09-13T23:05:46.207" v="245"/>
        <pc:sldMkLst>
          <pc:docMk/>
          <pc:sldMk cId="1434699194" sldId="452"/>
        </pc:sldMkLst>
        <pc:spChg chg="mod">
          <ac:chgData name="Carly Pettiona" userId="S::carly.pettiona@healingfoundation.org.au::8cfcf547-e567-4a67-ae5f-7d6e6196302b" providerId="AD" clId="Web-{A5642A41-32EC-CBEB-D7E6-1111FE284797}" dt="2023-09-13T23:05:22.300" v="242" actId="20577"/>
          <ac:spMkLst>
            <pc:docMk/>
            <pc:sldMk cId="1434699194" sldId="452"/>
            <ac:spMk id="5" creationId="{1D0DFB20-AC56-A70F-BE57-312821FE351B}"/>
          </ac:spMkLst>
        </pc:spChg>
        <pc:picChg chg="mod">
          <ac:chgData name="Carly Pettiona" userId="S::carly.pettiona@healingfoundation.org.au::8cfcf547-e567-4a67-ae5f-7d6e6196302b" providerId="AD" clId="Web-{A5642A41-32EC-CBEB-D7E6-1111FE284797}" dt="2023-09-13T23:04:56.205" v="232" actId="1076"/>
          <ac:picMkLst>
            <pc:docMk/>
            <pc:sldMk cId="1434699194" sldId="452"/>
            <ac:picMk id="2" creationId="{9D693171-04D7-B477-0DB5-0C87AEFA7670}"/>
          </ac:picMkLst>
        </pc:picChg>
        <pc:picChg chg="del">
          <ac:chgData name="Carly Pettiona" userId="S::carly.pettiona@healingfoundation.org.au::8cfcf547-e567-4a67-ae5f-7d6e6196302b" providerId="AD" clId="Web-{A5642A41-32EC-CBEB-D7E6-1111FE284797}" dt="2023-09-13T23:04:24.704" v="222"/>
          <ac:picMkLst>
            <pc:docMk/>
            <pc:sldMk cId="1434699194" sldId="452"/>
            <ac:picMk id="3" creationId="{4A41CDE1-0126-62A0-9CCE-1BB9704BF1F4}"/>
          </ac:picMkLst>
        </pc:picChg>
        <pc:picChg chg="add mod ord">
          <ac:chgData name="Carly Pettiona" userId="S::carly.pettiona@healingfoundation.org.au::8cfcf547-e567-4a67-ae5f-7d6e6196302b" providerId="AD" clId="Web-{A5642A41-32EC-CBEB-D7E6-1111FE284797}" dt="2023-09-13T23:04:52.205" v="231"/>
          <ac:picMkLst>
            <pc:docMk/>
            <pc:sldMk cId="1434699194" sldId="452"/>
            <ac:picMk id="4" creationId="{3A3775FF-E485-9DD9-9F38-027F0B7D9E2E}"/>
          </ac:picMkLst>
        </pc:picChg>
      </pc:sldChg>
      <pc:sldChg chg="addSp delSp modSp">
        <pc:chgData name="Carly Pettiona" userId="S::carly.pettiona@healingfoundation.org.au::8cfcf547-e567-4a67-ae5f-7d6e6196302b" providerId="AD" clId="Web-{A5642A41-32EC-CBEB-D7E6-1111FE284797}" dt="2023-09-13T22:56:21.800" v="111" actId="14100"/>
        <pc:sldMkLst>
          <pc:docMk/>
          <pc:sldMk cId="4100747964" sldId="461"/>
        </pc:sldMkLst>
        <pc:spChg chg="mod">
          <ac:chgData name="Carly Pettiona" userId="S::carly.pettiona@healingfoundation.org.au::8cfcf547-e567-4a67-ae5f-7d6e6196302b" providerId="AD" clId="Web-{A5642A41-32EC-CBEB-D7E6-1111FE284797}" dt="2023-09-13T22:56:21.800" v="111" actId="14100"/>
          <ac:spMkLst>
            <pc:docMk/>
            <pc:sldMk cId="4100747964" sldId="461"/>
            <ac:spMk id="9" creationId="{EF39603B-2B7E-5E7C-032B-7B7BB0525A71}"/>
          </ac:spMkLst>
        </pc:spChg>
        <pc:picChg chg="del">
          <ac:chgData name="Carly Pettiona" userId="S::carly.pettiona@healingfoundation.org.au::8cfcf547-e567-4a67-ae5f-7d6e6196302b" providerId="AD" clId="Web-{A5642A41-32EC-CBEB-D7E6-1111FE284797}" dt="2023-09-13T22:55:56.550" v="104"/>
          <ac:picMkLst>
            <pc:docMk/>
            <pc:sldMk cId="4100747964" sldId="461"/>
            <ac:picMk id="2" creationId="{6A0E8F4E-BF24-F61F-1D64-309242B76F4D}"/>
          </ac:picMkLst>
        </pc:picChg>
        <pc:picChg chg="add mod">
          <ac:chgData name="Carly Pettiona" userId="S::carly.pettiona@healingfoundation.org.au::8cfcf547-e567-4a67-ae5f-7d6e6196302b" providerId="AD" clId="Web-{A5642A41-32EC-CBEB-D7E6-1111FE284797}" dt="2023-09-13T22:56:05.222" v="107" actId="14100"/>
          <ac:picMkLst>
            <pc:docMk/>
            <pc:sldMk cId="4100747964" sldId="461"/>
            <ac:picMk id="4" creationId="{EF2BBC1C-6CC2-6633-A02B-8FB9EA6A2E04}"/>
          </ac:picMkLst>
        </pc:picChg>
      </pc:sldChg>
      <pc:sldChg chg="modSp modNotes">
        <pc:chgData name="Carly Pettiona" userId="S::carly.pettiona@healingfoundation.org.au::8cfcf547-e567-4a67-ae5f-7d6e6196302b" providerId="AD" clId="Web-{A5642A41-32EC-CBEB-D7E6-1111FE284797}" dt="2023-09-13T23:01:49.091" v="181"/>
        <pc:sldMkLst>
          <pc:docMk/>
          <pc:sldMk cId="127561016" sldId="476"/>
        </pc:sldMkLst>
        <pc:spChg chg="mod">
          <ac:chgData name="Carly Pettiona" userId="S::carly.pettiona@healingfoundation.org.au::8cfcf547-e567-4a67-ae5f-7d6e6196302b" providerId="AD" clId="Web-{A5642A41-32EC-CBEB-D7E6-1111FE284797}" dt="2023-09-13T23:01:42.106" v="180" actId="20577"/>
          <ac:spMkLst>
            <pc:docMk/>
            <pc:sldMk cId="127561016" sldId="476"/>
            <ac:spMk id="5" creationId="{2A9F4131-AEF8-F413-82F2-2F1D9CCE76E0}"/>
          </ac:spMkLst>
        </pc:spChg>
      </pc:sldChg>
      <pc:sldChg chg="del">
        <pc:chgData name="Carly Pettiona" userId="S::carly.pettiona@healingfoundation.org.au::8cfcf547-e567-4a67-ae5f-7d6e6196302b" providerId="AD" clId="Web-{A5642A41-32EC-CBEB-D7E6-1111FE284797}" dt="2023-09-13T22:56:30.660" v="123"/>
        <pc:sldMkLst>
          <pc:docMk/>
          <pc:sldMk cId="620975044" sldId="530"/>
        </pc:sldMkLst>
      </pc:sldChg>
      <pc:sldChg chg="del">
        <pc:chgData name="Carly Pettiona" userId="S::carly.pettiona@healingfoundation.org.au::8cfcf547-e567-4a67-ae5f-7d6e6196302b" providerId="AD" clId="Web-{A5642A41-32EC-CBEB-D7E6-1111FE284797}" dt="2023-09-13T22:56:30.660" v="122"/>
        <pc:sldMkLst>
          <pc:docMk/>
          <pc:sldMk cId="132244711" sldId="531"/>
        </pc:sldMkLst>
      </pc:sldChg>
      <pc:sldChg chg="del">
        <pc:chgData name="Carly Pettiona" userId="S::carly.pettiona@healingfoundation.org.au::8cfcf547-e567-4a67-ae5f-7d6e6196302b" providerId="AD" clId="Web-{A5642A41-32EC-CBEB-D7E6-1111FE284797}" dt="2023-09-13T22:56:30.644" v="121"/>
        <pc:sldMkLst>
          <pc:docMk/>
          <pc:sldMk cId="678718933" sldId="532"/>
        </pc:sldMkLst>
      </pc:sldChg>
      <pc:sldChg chg="del">
        <pc:chgData name="Carly Pettiona" userId="S::carly.pettiona@healingfoundation.org.au::8cfcf547-e567-4a67-ae5f-7d6e6196302b" providerId="AD" clId="Web-{A5642A41-32EC-CBEB-D7E6-1111FE284797}" dt="2023-09-13T22:56:30.644" v="120"/>
        <pc:sldMkLst>
          <pc:docMk/>
          <pc:sldMk cId="985926864" sldId="533"/>
        </pc:sldMkLst>
      </pc:sldChg>
      <pc:sldChg chg="del">
        <pc:chgData name="Carly Pettiona" userId="S::carly.pettiona@healingfoundation.org.au::8cfcf547-e567-4a67-ae5f-7d6e6196302b" providerId="AD" clId="Web-{A5642A41-32EC-CBEB-D7E6-1111FE284797}" dt="2023-09-13T22:56:30.644" v="119"/>
        <pc:sldMkLst>
          <pc:docMk/>
          <pc:sldMk cId="529838108" sldId="534"/>
        </pc:sldMkLst>
      </pc:sldChg>
      <pc:sldChg chg="del">
        <pc:chgData name="Carly Pettiona" userId="S::carly.pettiona@healingfoundation.org.au::8cfcf547-e567-4a67-ae5f-7d6e6196302b" providerId="AD" clId="Web-{A5642A41-32EC-CBEB-D7E6-1111FE284797}" dt="2023-09-13T22:56:30.644" v="118"/>
        <pc:sldMkLst>
          <pc:docMk/>
          <pc:sldMk cId="3102823199" sldId="535"/>
        </pc:sldMkLst>
      </pc:sldChg>
      <pc:sldChg chg="del">
        <pc:chgData name="Carly Pettiona" userId="S::carly.pettiona@healingfoundation.org.au::8cfcf547-e567-4a67-ae5f-7d6e6196302b" providerId="AD" clId="Web-{A5642A41-32EC-CBEB-D7E6-1111FE284797}" dt="2023-09-13T22:56:30.644" v="117"/>
        <pc:sldMkLst>
          <pc:docMk/>
          <pc:sldMk cId="75470755" sldId="536"/>
        </pc:sldMkLst>
      </pc:sldChg>
      <pc:sldChg chg="del">
        <pc:chgData name="Carly Pettiona" userId="S::carly.pettiona@healingfoundation.org.au::8cfcf547-e567-4a67-ae5f-7d6e6196302b" providerId="AD" clId="Web-{A5642A41-32EC-CBEB-D7E6-1111FE284797}" dt="2023-09-13T22:56:30.644" v="116"/>
        <pc:sldMkLst>
          <pc:docMk/>
          <pc:sldMk cId="2217051532" sldId="537"/>
        </pc:sldMkLst>
      </pc:sldChg>
      <pc:sldChg chg="del">
        <pc:chgData name="Carly Pettiona" userId="S::carly.pettiona@healingfoundation.org.au::8cfcf547-e567-4a67-ae5f-7d6e6196302b" providerId="AD" clId="Web-{A5642A41-32EC-CBEB-D7E6-1111FE284797}" dt="2023-09-13T22:56:30.644" v="115"/>
        <pc:sldMkLst>
          <pc:docMk/>
          <pc:sldMk cId="3045352717" sldId="538"/>
        </pc:sldMkLst>
      </pc:sldChg>
      <pc:sldChg chg="del">
        <pc:chgData name="Carly Pettiona" userId="S::carly.pettiona@healingfoundation.org.au::8cfcf547-e567-4a67-ae5f-7d6e6196302b" providerId="AD" clId="Web-{A5642A41-32EC-CBEB-D7E6-1111FE284797}" dt="2023-09-13T22:56:30.644" v="114"/>
        <pc:sldMkLst>
          <pc:docMk/>
          <pc:sldMk cId="2104669485" sldId="539"/>
        </pc:sldMkLst>
      </pc:sldChg>
      <pc:sldChg chg="del">
        <pc:chgData name="Carly Pettiona" userId="S::carly.pettiona@healingfoundation.org.au::8cfcf547-e567-4a67-ae5f-7d6e6196302b" providerId="AD" clId="Web-{A5642A41-32EC-CBEB-D7E6-1111FE284797}" dt="2023-09-13T22:56:30.629" v="113"/>
        <pc:sldMkLst>
          <pc:docMk/>
          <pc:sldMk cId="1594631115" sldId="540"/>
        </pc:sldMkLst>
      </pc:sldChg>
      <pc:sldChg chg="del">
        <pc:chgData name="Carly Pettiona" userId="S::carly.pettiona@healingfoundation.org.au::8cfcf547-e567-4a67-ae5f-7d6e6196302b" providerId="AD" clId="Web-{A5642A41-32EC-CBEB-D7E6-1111FE284797}" dt="2023-09-13T22:56:30.629" v="112"/>
        <pc:sldMkLst>
          <pc:docMk/>
          <pc:sldMk cId="3020428487" sldId="541"/>
        </pc:sldMkLst>
      </pc:sldChg>
      <pc:sldChg chg="del">
        <pc:chgData name="Carly Pettiona" userId="S::carly.pettiona@healingfoundation.org.au::8cfcf547-e567-4a67-ae5f-7d6e6196302b" providerId="AD" clId="Web-{A5642A41-32EC-CBEB-D7E6-1111FE284797}" dt="2023-09-13T23:00:24.541" v="166"/>
        <pc:sldMkLst>
          <pc:docMk/>
          <pc:sldMk cId="1106472696" sldId="542"/>
        </pc:sldMkLst>
      </pc:sldChg>
      <pc:sldChg chg="del">
        <pc:chgData name="Carly Pettiona" userId="S::carly.pettiona@healingfoundation.org.au::8cfcf547-e567-4a67-ae5f-7d6e6196302b" providerId="AD" clId="Web-{A5642A41-32EC-CBEB-D7E6-1111FE284797}" dt="2023-09-13T23:00:24.541" v="165"/>
        <pc:sldMkLst>
          <pc:docMk/>
          <pc:sldMk cId="4205409981" sldId="543"/>
        </pc:sldMkLst>
      </pc:sldChg>
      <pc:sldChg chg="del">
        <pc:chgData name="Carly Pettiona" userId="S::carly.pettiona@healingfoundation.org.au::8cfcf547-e567-4a67-ae5f-7d6e6196302b" providerId="AD" clId="Web-{A5642A41-32EC-CBEB-D7E6-1111FE284797}" dt="2023-09-13T23:00:24.541" v="164"/>
        <pc:sldMkLst>
          <pc:docMk/>
          <pc:sldMk cId="375859835" sldId="544"/>
        </pc:sldMkLst>
      </pc:sldChg>
      <pc:sldChg chg="del">
        <pc:chgData name="Carly Pettiona" userId="S::carly.pettiona@healingfoundation.org.au::8cfcf547-e567-4a67-ae5f-7d6e6196302b" providerId="AD" clId="Web-{A5642A41-32EC-CBEB-D7E6-1111FE284797}" dt="2023-09-13T23:00:24.541" v="163"/>
        <pc:sldMkLst>
          <pc:docMk/>
          <pc:sldMk cId="4237695336" sldId="545"/>
        </pc:sldMkLst>
      </pc:sldChg>
      <pc:sldChg chg="del">
        <pc:chgData name="Carly Pettiona" userId="S::carly.pettiona@healingfoundation.org.au::8cfcf547-e567-4a67-ae5f-7d6e6196302b" providerId="AD" clId="Web-{A5642A41-32EC-CBEB-D7E6-1111FE284797}" dt="2023-09-13T23:00:24.541" v="162"/>
        <pc:sldMkLst>
          <pc:docMk/>
          <pc:sldMk cId="4127448303" sldId="546"/>
        </pc:sldMkLst>
      </pc:sldChg>
      <pc:sldChg chg="del">
        <pc:chgData name="Carly Pettiona" userId="S::carly.pettiona@healingfoundation.org.au::8cfcf547-e567-4a67-ae5f-7d6e6196302b" providerId="AD" clId="Web-{A5642A41-32EC-CBEB-D7E6-1111FE284797}" dt="2023-09-13T23:00:24.541" v="161"/>
        <pc:sldMkLst>
          <pc:docMk/>
          <pc:sldMk cId="3436856500" sldId="547"/>
        </pc:sldMkLst>
      </pc:sldChg>
      <pc:sldChg chg="del">
        <pc:chgData name="Carly Pettiona" userId="S::carly.pettiona@healingfoundation.org.au::8cfcf547-e567-4a67-ae5f-7d6e6196302b" providerId="AD" clId="Web-{A5642A41-32EC-CBEB-D7E6-1111FE284797}" dt="2023-09-13T23:00:24.541" v="160"/>
        <pc:sldMkLst>
          <pc:docMk/>
          <pc:sldMk cId="2077483104" sldId="548"/>
        </pc:sldMkLst>
      </pc:sldChg>
      <pc:sldChg chg="del">
        <pc:chgData name="Carly Pettiona" userId="S::carly.pettiona@healingfoundation.org.au::8cfcf547-e567-4a67-ae5f-7d6e6196302b" providerId="AD" clId="Web-{A5642A41-32EC-CBEB-D7E6-1111FE284797}" dt="2023-09-13T23:02:06.794" v="191"/>
        <pc:sldMkLst>
          <pc:docMk/>
          <pc:sldMk cId="2215692221" sldId="549"/>
        </pc:sldMkLst>
      </pc:sldChg>
      <pc:sldChg chg="del">
        <pc:chgData name="Carly Pettiona" userId="S::carly.pettiona@healingfoundation.org.au::8cfcf547-e567-4a67-ae5f-7d6e6196302b" providerId="AD" clId="Web-{A5642A41-32EC-CBEB-D7E6-1111FE284797}" dt="2023-09-13T23:02:06.794" v="190"/>
        <pc:sldMkLst>
          <pc:docMk/>
          <pc:sldMk cId="3641637220" sldId="550"/>
        </pc:sldMkLst>
      </pc:sldChg>
      <pc:sldChg chg="del">
        <pc:chgData name="Carly Pettiona" userId="S::carly.pettiona@healingfoundation.org.au::8cfcf547-e567-4a67-ae5f-7d6e6196302b" providerId="AD" clId="Web-{A5642A41-32EC-CBEB-D7E6-1111FE284797}" dt="2023-09-13T23:02:06.794" v="189"/>
        <pc:sldMkLst>
          <pc:docMk/>
          <pc:sldMk cId="809157220" sldId="551"/>
        </pc:sldMkLst>
      </pc:sldChg>
      <pc:sldChg chg="del">
        <pc:chgData name="Carly Pettiona" userId="S::carly.pettiona@healingfoundation.org.au::8cfcf547-e567-4a67-ae5f-7d6e6196302b" providerId="AD" clId="Web-{A5642A41-32EC-CBEB-D7E6-1111FE284797}" dt="2023-09-13T23:02:06.794" v="187"/>
        <pc:sldMkLst>
          <pc:docMk/>
          <pc:sldMk cId="1740644129" sldId="552"/>
        </pc:sldMkLst>
      </pc:sldChg>
      <pc:sldChg chg="del">
        <pc:chgData name="Carly Pettiona" userId="S::carly.pettiona@healingfoundation.org.au::8cfcf547-e567-4a67-ae5f-7d6e6196302b" providerId="AD" clId="Web-{A5642A41-32EC-CBEB-D7E6-1111FE284797}" dt="2023-09-13T23:02:06.794" v="188"/>
        <pc:sldMkLst>
          <pc:docMk/>
          <pc:sldMk cId="3035074734" sldId="553"/>
        </pc:sldMkLst>
      </pc:sldChg>
      <pc:sldChg chg="del">
        <pc:chgData name="Carly Pettiona" userId="S::carly.pettiona@healingfoundation.org.au::8cfcf547-e567-4a67-ae5f-7d6e6196302b" providerId="AD" clId="Web-{A5642A41-32EC-CBEB-D7E6-1111FE284797}" dt="2023-09-13T23:02:06.794" v="186"/>
        <pc:sldMkLst>
          <pc:docMk/>
          <pc:sldMk cId="2778382885" sldId="554"/>
        </pc:sldMkLst>
      </pc:sldChg>
      <pc:sldChg chg="del">
        <pc:chgData name="Carly Pettiona" userId="S::carly.pettiona@healingfoundation.org.au::8cfcf547-e567-4a67-ae5f-7d6e6196302b" providerId="AD" clId="Web-{A5642A41-32EC-CBEB-D7E6-1111FE284797}" dt="2023-09-13T23:05:57.488" v="252"/>
        <pc:sldMkLst>
          <pc:docMk/>
          <pc:sldMk cId="1171372230" sldId="555"/>
        </pc:sldMkLst>
      </pc:sldChg>
      <pc:sldChg chg="del">
        <pc:chgData name="Carly Pettiona" userId="S::carly.pettiona@healingfoundation.org.au::8cfcf547-e567-4a67-ae5f-7d6e6196302b" providerId="AD" clId="Web-{A5642A41-32EC-CBEB-D7E6-1111FE284797}" dt="2023-09-13T23:05:57.488" v="251"/>
        <pc:sldMkLst>
          <pc:docMk/>
          <pc:sldMk cId="2491485135" sldId="556"/>
        </pc:sldMkLst>
      </pc:sldChg>
      <pc:sldChg chg="del">
        <pc:chgData name="Carly Pettiona" userId="S::carly.pettiona@healingfoundation.org.au::8cfcf547-e567-4a67-ae5f-7d6e6196302b" providerId="AD" clId="Web-{A5642A41-32EC-CBEB-D7E6-1111FE284797}" dt="2023-09-13T23:05:57.488" v="250"/>
        <pc:sldMkLst>
          <pc:docMk/>
          <pc:sldMk cId="3072659343" sldId="557"/>
        </pc:sldMkLst>
      </pc:sldChg>
      <pc:sldChg chg="del">
        <pc:chgData name="Carly Pettiona" userId="S::carly.pettiona@healingfoundation.org.au::8cfcf547-e567-4a67-ae5f-7d6e6196302b" providerId="AD" clId="Web-{A5642A41-32EC-CBEB-D7E6-1111FE284797}" dt="2023-09-13T23:05:57.488" v="249"/>
        <pc:sldMkLst>
          <pc:docMk/>
          <pc:sldMk cId="253525740" sldId="558"/>
        </pc:sldMkLst>
      </pc:sldChg>
      <pc:sldChg chg="del">
        <pc:chgData name="Carly Pettiona" userId="S::carly.pettiona@healingfoundation.org.au::8cfcf547-e567-4a67-ae5f-7d6e6196302b" providerId="AD" clId="Web-{A5642A41-32EC-CBEB-D7E6-1111FE284797}" dt="2023-09-13T23:05:57.488" v="248"/>
        <pc:sldMkLst>
          <pc:docMk/>
          <pc:sldMk cId="703560948" sldId="559"/>
        </pc:sldMkLst>
      </pc:sldChg>
      <pc:sldChg chg="del">
        <pc:chgData name="Carly Pettiona" userId="S::carly.pettiona@healingfoundation.org.au::8cfcf547-e567-4a67-ae5f-7d6e6196302b" providerId="AD" clId="Web-{A5642A41-32EC-CBEB-D7E6-1111FE284797}" dt="2023-09-13T23:05:57.472" v="247"/>
        <pc:sldMkLst>
          <pc:docMk/>
          <pc:sldMk cId="2759079487" sldId="560"/>
        </pc:sldMkLst>
      </pc:sldChg>
      <pc:sldChg chg="del">
        <pc:chgData name="Carly Pettiona" userId="S::carly.pettiona@healingfoundation.org.au::8cfcf547-e567-4a67-ae5f-7d6e6196302b" providerId="AD" clId="Web-{A5642A41-32EC-CBEB-D7E6-1111FE284797}" dt="2023-09-13T23:05:57.472" v="246"/>
        <pc:sldMkLst>
          <pc:docMk/>
          <pc:sldMk cId="2585980516" sldId="561"/>
        </pc:sldMkLst>
      </pc:sldChg>
      <pc:sldChg chg="addSp delSp add replId delAnim modNotes">
        <pc:chgData name="Carly Pettiona" userId="S::carly.pettiona@healingfoundation.org.au::8cfcf547-e567-4a67-ae5f-7d6e6196302b" providerId="AD" clId="Web-{A5642A41-32EC-CBEB-D7E6-1111FE284797}" dt="2023-09-13T22:49:28.836" v="45"/>
        <pc:sldMkLst>
          <pc:docMk/>
          <pc:sldMk cId="498819067" sldId="562"/>
        </pc:sldMkLst>
        <pc:spChg chg="del">
          <ac:chgData name="Carly Pettiona" userId="S::carly.pettiona@healingfoundation.org.au::8cfcf547-e567-4a67-ae5f-7d6e6196302b" providerId="AD" clId="Web-{A5642A41-32EC-CBEB-D7E6-1111FE284797}" dt="2023-09-13T22:49:09.054" v="39"/>
          <ac:spMkLst>
            <pc:docMk/>
            <pc:sldMk cId="498819067" sldId="562"/>
            <ac:spMk id="3" creationId="{1FD31FAC-9FDB-442D-A6C8-2E25DE3C5B2E}"/>
          </ac:spMkLst>
        </pc:spChg>
        <pc:spChg chg="add">
          <ac:chgData name="Carly Pettiona" userId="S::carly.pettiona@healingfoundation.org.au::8cfcf547-e567-4a67-ae5f-7d6e6196302b" providerId="AD" clId="Web-{A5642A41-32EC-CBEB-D7E6-1111FE284797}" dt="2023-09-13T22:49:20.258" v="42"/>
          <ac:spMkLst>
            <pc:docMk/>
            <pc:sldMk cId="498819067" sldId="562"/>
            <ac:spMk id="4" creationId="{6ABE838F-4AF0-1870-0CB7-30EFB5C03E78}"/>
          </ac:spMkLst>
        </pc:spChg>
        <pc:spChg chg="del">
          <ac:chgData name="Carly Pettiona" userId="S::carly.pettiona@healingfoundation.org.au::8cfcf547-e567-4a67-ae5f-7d6e6196302b" providerId="AD" clId="Web-{A5642A41-32EC-CBEB-D7E6-1111FE284797}" dt="2023-09-13T22:49:09.054" v="38"/>
          <ac:spMkLst>
            <pc:docMk/>
            <pc:sldMk cId="498819067" sldId="562"/>
            <ac:spMk id="5" creationId="{8259B5B9-A31D-5616-2A70-41D938E02EBC}"/>
          </ac:spMkLst>
        </pc:spChg>
      </pc:sldChg>
      <pc:sldChg chg="new del">
        <pc:chgData name="Carly Pettiona" userId="S::carly.pettiona@healingfoundation.org.au::8cfcf547-e567-4a67-ae5f-7d6e6196302b" providerId="AD" clId="Web-{A5642A41-32EC-CBEB-D7E6-1111FE284797}" dt="2023-09-13T22:48:47.991" v="35"/>
        <pc:sldMkLst>
          <pc:docMk/>
          <pc:sldMk cId="526433350" sldId="562"/>
        </pc:sldMkLst>
      </pc:sldChg>
      <pc:sldChg chg="addSp delSp add replId delAnim modNotes">
        <pc:chgData name="Carly Pettiona" userId="S::carly.pettiona@healingfoundation.org.au::8cfcf547-e567-4a67-ae5f-7d6e6196302b" providerId="AD" clId="Web-{A5642A41-32EC-CBEB-D7E6-1111FE284797}" dt="2023-09-13T22:50:20.869" v="62"/>
        <pc:sldMkLst>
          <pc:docMk/>
          <pc:sldMk cId="3697092112" sldId="563"/>
        </pc:sldMkLst>
        <pc:spChg chg="del">
          <ac:chgData name="Carly Pettiona" userId="S::carly.pettiona@healingfoundation.org.au::8cfcf547-e567-4a67-ae5f-7d6e6196302b" providerId="AD" clId="Web-{A5642A41-32EC-CBEB-D7E6-1111FE284797}" dt="2023-09-13T22:49:12.070" v="41"/>
          <ac:spMkLst>
            <pc:docMk/>
            <pc:sldMk cId="3697092112" sldId="563"/>
            <ac:spMk id="3" creationId="{1FD31FAC-9FDB-442D-A6C8-2E25DE3C5B2E}"/>
          </ac:spMkLst>
        </pc:spChg>
        <pc:spChg chg="add">
          <ac:chgData name="Carly Pettiona" userId="S::carly.pettiona@healingfoundation.org.au::8cfcf547-e567-4a67-ae5f-7d6e6196302b" providerId="AD" clId="Web-{A5642A41-32EC-CBEB-D7E6-1111FE284797}" dt="2023-09-13T22:49:44.915" v="49"/>
          <ac:spMkLst>
            <pc:docMk/>
            <pc:sldMk cId="3697092112" sldId="563"/>
            <ac:spMk id="4" creationId="{93E1DF17-40A1-C6F2-99D7-D2E63CAE9E5E}"/>
          </ac:spMkLst>
        </pc:spChg>
        <pc:spChg chg="del">
          <ac:chgData name="Carly Pettiona" userId="S::carly.pettiona@healingfoundation.org.au::8cfcf547-e567-4a67-ae5f-7d6e6196302b" providerId="AD" clId="Web-{A5642A41-32EC-CBEB-D7E6-1111FE284797}" dt="2023-09-13T22:49:12.070" v="40"/>
          <ac:spMkLst>
            <pc:docMk/>
            <pc:sldMk cId="3697092112" sldId="563"/>
            <ac:spMk id="5" creationId="{8259B5B9-A31D-5616-2A70-41D938E02EBC}"/>
          </ac:spMkLst>
        </pc:spChg>
        <pc:spChg chg="add">
          <ac:chgData name="Carly Pettiona" userId="S::carly.pettiona@healingfoundation.org.au::8cfcf547-e567-4a67-ae5f-7d6e6196302b" providerId="AD" clId="Web-{A5642A41-32EC-CBEB-D7E6-1111FE284797}" dt="2023-09-13T22:49:44.930" v="50"/>
          <ac:spMkLst>
            <pc:docMk/>
            <pc:sldMk cId="3697092112" sldId="563"/>
            <ac:spMk id="7" creationId="{C5152C68-A764-4270-63BA-BF821C20FF22}"/>
          </ac:spMkLst>
        </pc:spChg>
      </pc:sldChg>
      <pc:sldChg chg="addSp delSp add replId modNotes">
        <pc:chgData name="Carly Pettiona" userId="S::carly.pettiona@healingfoundation.org.au::8cfcf547-e567-4a67-ae5f-7d6e6196302b" providerId="AD" clId="Web-{A5642A41-32EC-CBEB-D7E6-1111FE284797}" dt="2023-09-13T22:52:59.373" v="71"/>
        <pc:sldMkLst>
          <pc:docMk/>
          <pc:sldMk cId="3986602978" sldId="564"/>
        </pc:sldMkLst>
        <pc:spChg chg="add">
          <ac:chgData name="Carly Pettiona" userId="S::carly.pettiona@healingfoundation.org.au::8cfcf547-e567-4a67-ae5f-7d6e6196302b" providerId="AD" clId="Web-{A5642A41-32EC-CBEB-D7E6-1111FE284797}" dt="2023-09-13T22:52:38.997" v="68"/>
          <ac:spMkLst>
            <pc:docMk/>
            <pc:sldMk cId="3986602978" sldId="564"/>
            <ac:spMk id="2" creationId="{8793BABD-6213-FD3A-33F3-FBF525984A5A}"/>
          </ac:spMkLst>
        </pc:spChg>
        <pc:spChg chg="add">
          <ac:chgData name="Carly Pettiona" userId="S::carly.pettiona@healingfoundation.org.au::8cfcf547-e567-4a67-ae5f-7d6e6196302b" providerId="AD" clId="Web-{A5642A41-32EC-CBEB-D7E6-1111FE284797}" dt="2023-09-13T22:52:38.997" v="68"/>
          <ac:spMkLst>
            <pc:docMk/>
            <pc:sldMk cId="3986602978" sldId="564"/>
            <ac:spMk id="3" creationId="{DCE2F0ED-5759-CAAE-8B47-C526827F2156}"/>
          </ac:spMkLst>
        </pc:spChg>
        <pc:spChg chg="del">
          <ac:chgData name="Carly Pettiona" userId="S::carly.pettiona@healingfoundation.org.au::8cfcf547-e567-4a67-ae5f-7d6e6196302b" providerId="AD" clId="Web-{A5642A41-32EC-CBEB-D7E6-1111FE284797}" dt="2023-09-13T22:52:37.607" v="67"/>
          <ac:spMkLst>
            <pc:docMk/>
            <pc:sldMk cId="3986602978" sldId="564"/>
            <ac:spMk id="4" creationId="{93E1DF17-40A1-C6F2-99D7-D2E63CAE9E5E}"/>
          </ac:spMkLst>
        </pc:spChg>
        <pc:spChg chg="del">
          <ac:chgData name="Carly Pettiona" userId="S::carly.pettiona@healingfoundation.org.au::8cfcf547-e567-4a67-ae5f-7d6e6196302b" providerId="AD" clId="Web-{A5642A41-32EC-CBEB-D7E6-1111FE284797}" dt="2023-09-13T22:52:37.607" v="66"/>
          <ac:spMkLst>
            <pc:docMk/>
            <pc:sldMk cId="3986602978" sldId="564"/>
            <ac:spMk id="7" creationId="{C5152C68-A764-4270-63BA-BF821C20FF22}"/>
          </ac:spMkLst>
        </pc:spChg>
        <pc:picChg chg="add">
          <ac:chgData name="Carly Pettiona" userId="S::carly.pettiona@healingfoundation.org.au::8cfcf547-e567-4a67-ae5f-7d6e6196302b" providerId="AD" clId="Web-{A5642A41-32EC-CBEB-D7E6-1111FE284797}" dt="2023-09-13T22:52:38.997" v="68"/>
          <ac:picMkLst>
            <pc:docMk/>
            <pc:sldMk cId="3986602978" sldId="564"/>
            <ac:picMk id="5" creationId="{549EF862-88CE-747A-165C-EDFEFA2557D5}"/>
          </ac:picMkLst>
        </pc:picChg>
      </pc:sldChg>
      <pc:sldChg chg="addSp delSp modSp add replId modNotes">
        <pc:chgData name="Carly Pettiona" userId="S::carly.pettiona@healingfoundation.org.au::8cfcf547-e567-4a67-ae5f-7d6e6196302b" providerId="AD" clId="Web-{A5642A41-32EC-CBEB-D7E6-1111FE284797}" dt="2023-09-13T22:54:19.078" v="86" actId="1076"/>
        <pc:sldMkLst>
          <pc:docMk/>
          <pc:sldMk cId="3675241700" sldId="565"/>
        </pc:sldMkLst>
        <pc:spChg chg="add">
          <ac:chgData name="Carly Pettiona" userId="S::carly.pettiona@healingfoundation.org.au::8cfcf547-e567-4a67-ae5f-7d6e6196302b" providerId="AD" clId="Web-{A5642A41-32EC-CBEB-D7E6-1111FE284797}" dt="2023-09-13T22:53:20.920" v="76"/>
          <ac:spMkLst>
            <pc:docMk/>
            <pc:sldMk cId="3675241700" sldId="565"/>
            <ac:spMk id="2" creationId="{1F8C75DF-84D2-2171-4126-C95A40C0B909}"/>
          </ac:spMkLst>
        </pc:spChg>
        <pc:spChg chg="del">
          <ac:chgData name="Carly Pettiona" userId="S::carly.pettiona@healingfoundation.org.au::8cfcf547-e567-4a67-ae5f-7d6e6196302b" providerId="AD" clId="Web-{A5642A41-32EC-CBEB-D7E6-1111FE284797}" dt="2023-09-13T22:53:01.920" v="73"/>
          <ac:spMkLst>
            <pc:docMk/>
            <pc:sldMk cId="3675241700" sldId="565"/>
            <ac:spMk id="4" creationId="{93E1DF17-40A1-C6F2-99D7-D2E63CAE9E5E}"/>
          </ac:spMkLst>
        </pc:spChg>
        <pc:spChg chg="del">
          <ac:chgData name="Carly Pettiona" userId="S::carly.pettiona@healingfoundation.org.au::8cfcf547-e567-4a67-ae5f-7d6e6196302b" providerId="AD" clId="Web-{A5642A41-32EC-CBEB-D7E6-1111FE284797}" dt="2023-09-13T22:53:01.920" v="72"/>
          <ac:spMkLst>
            <pc:docMk/>
            <pc:sldMk cId="3675241700" sldId="565"/>
            <ac:spMk id="7" creationId="{C5152C68-A764-4270-63BA-BF821C20FF22}"/>
          </ac:spMkLst>
        </pc:spChg>
        <pc:picChg chg="add mod">
          <ac:chgData name="Carly Pettiona" userId="S::carly.pettiona@healingfoundation.org.au::8cfcf547-e567-4a67-ae5f-7d6e6196302b" providerId="AD" clId="Web-{A5642A41-32EC-CBEB-D7E6-1111FE284797}" dt="2023-09-13T22:54:19.078" v="86" actId="1076"/>
          <ac:picMkLst>
            <pc:docMk/>
            <pc:sldMk cId="3675241700" sldId="565"/>
            <ac:picMk id="3" creationId="{E1E390A3-87E0-CDD1-38B5-ECC7CDCC98DB}"/>
          </ac:picMkLst>
        </pc:picChg>
      </pc:sldChg>
      <pc:sldChg chg="addSp delSp modSp add replId modNotes">
        <pc:chgData name="Carly Pettiona" userId="S::carly.pettiona@healingfoundation.org.au::8cfcf547-e567-4a67-ae5f-7d6e6196302b" providerId="AD" clId="Web-{A5642A41-32EC-CBEB-D7E6-1111FE284797}" dt="2023-09-13T22:55:33.158" v="101" actId="20577"/>
        <pc:sldMkLst>
          <pc:docMk/>
          <pc:sldMk cId="3885471153" sldId="566"/>
        </pc:sldMkLst>
        <pc:spChg chg="del">
          <ac:chgData name="Carly Pettiona" userId="S::carly.pettiona@healingfoundation.org.au::8cfcf547-e567-4a67-ae5f-7d6e6196302b" providerId="AD" clId="Web-{A5642A41-32EC-CBEB-D7E6-1111FE284797}" dt="2023-09-13T22:54:40.845" v="89"/>
          <ac:spMkLst>
            <pc:docMk/>
            <pc:sldMk cId="3885471153" sldId="566"/>
            <ac:spMk id="2" creationId="{1F8C75DF-84D2-2171-4126-C95A40C0B909}"/>
          </ac:spMkLst>
        </pc:spChg>
        <pc:spChg chg="add">
          <ac:chgData name="Carly Pettiona" userId="S::carly.pettiona@healingfoundation.org.au::8cfcf547-e567-4a67-ae5f-7d6e6196302b" providerId="AD" clId="Web-{A5642A41-32EC-CBEB-D7E6-1111FE284797}" dt="2023-09-13T22:54:41.376" v="90"/>
          <ac:spMkLst>
            <pc:docMk/>
            <pc:sldMk cId="3885471153" sldId="566"/>
            <ac:spMk id="4" creationId="{8390CD55-A1A5-A89B-8949-4A2C2CD57C3C}"/>
          </ac:spMkLst>
        </pc:spChg>
        <pc:spChg chg="add mod">
          <ac:chgData name="Carly Pettiona" userId="S::carly.pettiona@healingfoundation.org.au::8cfcf547-e567-4a67-ae5f-7d6e6196302b" providerId="AD" clId="Web-{A5642A41-32EC-CBEB-D7E6-1111FE284797}" dt="2023-09-13T22:55:33.158" v="101" actId="20577"/>
          <ac:spMkLst>
            <pc:docMk/>
            <pc:sldMk cId="3885471153" sldId="566"/>
            <ac:spMk id="5" creationId="{C0F50770-3A48-E6E9-013C-3C73BEB9A33B}"/>
          </ac:spMkLst>
        </pc:spChg>
        <pc:picChg chg="del">
          <ac:chgData name="Carly Pettiona" userId="S::carly.pettiona@healingfoundation.org.au::8cfcf547-e567-4a67-ae5f-7d6e6196302b" providerId="AD" clId="Web-{A5642A41-32EC-CBEB-D7E6-1111FE284797}" dt="2023-09-13T22:54:40.845" v="88"/>
          <ac:picMkLst>
            <pc:docMk/>
            <pc:sldMk cId="3885471153" sldId="566"/>
            <ac:picMk id="3" creationId="{E1E390A3-87E0-CDD1-38B5-ECC7CDCC98DB}"/>
          </ac:picMkLst>
        </pc:picChg>
        <pc:picChg chg="add">
          <ac:chgData name="Carly Pettiona" userId="S::carly.pettiona@healingfoundation.org.au::8cfcf547-e567-4a67-ae5f-7d6e6196302b" providerId="AD" clId="Web-{A5642A41-32EC-CBEB-D7E6-1111FE284797}" dt="2023-09-13T22:54:41.376" v="90"/>
          <ac:picMkLst>
            <pc:docMk/>
            <pc:sldMk cId="3885471153" sldId="566"/>
            <ac:picMk id="6" creationId="{9E7A85F1-39F6-74C0-F6E5-2FA1FFC2186D}"/>
          </ac:picMkLst>
        </pc:picChg>
      </pc:sldChg>
      <pc:sldChg chg="addSp modSp new">
        <pc:chgData name="Carly Pettiona" userId="S::carly.pettiona@healingfoundation.org.au::8cfcf547-e567-4a67-ae5f-7d6e6196302b" providerId="AD" clId="Web-{A5642A41-32EC-CBEB-D7E6-1111FE284797}" dt="2023-09-13T22:57:02.239" v="128" actId="20577"/>
        <pc:sldMkLst>
          <pc:docMk/>
          <pc:sldMk cId="1793780058" sldId="567"/>
        </pc:sldMkLst>
        <pc:spChg chg="add">
          <ac:chgData name="Carly Pettiona" userId="S::carly.pettiona@healingfoundation.org.au::8cfcf547-e567-4a67-ae5f-7d6e6196302b" providerId="AD" clId="Web-{A5642A41-32EC-CBEB-D7E6-1111FE284797}" dt="2023-09-13T22:56:55.426" v="127"/>
          <ac:spMkLst>
            <pc:docMk/>
            <pc:sldMk cId="1793780058" sldId="567"/>
            <ac:spMk id="2" creationId="{C322C8D7-4736-0619-D0F5-B1FFE34F4549}"/>
          </ac:spMkLst>
        </pc:spChg>
        <pc:spChg chg="add mod">
          <ac:chgData name="Carly Pettiona" userId="S::carly.pettiona@healingfoundation.org.au::8cfcf547-e567-4a67-ae5f-7d6e6196302b" providerId="AD" clId="Web-{A5642A41-32EC-CBEB-D7E6-1111FE284797}" dt="2023-09-13T22:57:02.239" v="128" actId="20577"/>
          <ac:spMkLst>
            <pc:docMk/>
            <pc:sldMk cId="1793780058" sldId="567"/>
            <ac:spMk id="3" creationId="{D8D735D9-E859-51B5-BF6C-D12BF8CC5B24}"/>
          </ac:spMkLst>
        </pc:spChg>
      </pc:sldChg>
      <pc:sldChg chg="add del replId">
        <pc:chgData name="Carly Pettiona" userId="S::carly.pettiona@healingfoundation.org.au::8cfcf547-e567-4a67-ae5f-7d6e6196302b" providerId="AD" clId="Web-{A5642A41-32EC-CBEB-D7E6-1111FE284797}" dt="2023-09-13T22:55:48.050" v="103"/>
        <pc:sldMkLst>
          <pc:docMk/>
          <pc:sldMk cId="3385006982" sldId="567"/>
        </pc:sldMkLst>
      </pc:sldChg>
      <pc:sldChg chg="addSp new ord">
        <pc:chgData name="Carly Pettiona" userId="S::carly.pettiona@healingfoundation.org.au::8cfcf547-e567-4a67-ae5f-7d6e6196302b" providerId="AD" clId="Web-{A5642A41-32EC-CBEB-D7E6-1111FE284797}" dt="2023-09-13T22:57:43.209" v="133"/>
        <pc:sldMkLst>
          <pc:docMk/>
          <pc:sldMk cId="55427260" sldId="568"/>
        </pc:sldMkLst>
        <pc:spChg chg="add">
          <ac:chgData name="Carly Pettiona" userId="S::carly.pettiona@healingfoundation.org.au::8cfcf547-e567-4a67-ae5f-7d6e6196302b" providerId="AD" clId="Web-{A5642A41-32EC-CBEB-D7E6-1111FE284797}" dt="2023-09-13T22:57:43.209" v="133"/>
          <ac:spMkLst>
            <pc:docMk/>
            <pc:sldMk cId="55427260" sldId="568"/>
            <ac:spMk id="2" creationId="{8F7C3EE4-1A3E-1B8B-FA9E-DFA2C7B9AF1B}"/>
          </ac:spMkLst>
        </pc:spChg>
        <pc:spChg chg="add">
          <ac:chgData name="Carly Pettiona" userId="S::carly.pettiona@healingfoundation.org.au::8cfcf547-e567-4a67-ae5f-7d6e6196302b" providerId="AD" clId="Web-{A5642A41-32EC-CBEB-D7E6-1111FE284797}" dt="2023-09-13T22:57:43.209" v="133"/>
          <ac:spMkLst>
            <pc:docMk/>
            <pc:sldMk cId="55427260" sldId="568"/>
            <ac:spMk id="3" creationId="{7B9711AB-6E64-56D7-5DAE-A588F671A7AF}"/>
          </ac:spMkLst>
        </pc:spChg>
        <pc:picChg chg="add">
          <ac:chgData name="Carly Pettiona" userId="S::carly.pettiona@healingfoundation.org.au::8cfcf547-e567-4a67-ae5f-7d6e6196302b" providerId="AD" clId="Web-{A5642A41-32EC-CBEB-D7E6-1111FE284797}" dt="2023-09-13T22:57:43.209" v="133"/>
          <ac:picMkLst>
            <pc:docMk/>
            <pc:sldMk cId="55427260" sldId="568"/>
            <ac:picMk id="4" creationId="{2B98E53C-6564-ADB1-294E-E860286B3B3B}"/>
          </ac:picMkLst>
        </pc:picChg>
      </pc:sldChg>
      <pc:sldChg chg="add del replId">
        <pc:chgData name="Carly Pettiona" userId="S::carly.pettiona@healingfoundation.org.au::8cfcf547-e567-4a67-ae5f-7d6e6196302b" providerId="AD" clId="Web-{A5642A41-32EC-CBEB-D7E6-1111FE284797}" dt="2023-09-13T22:55:48.050" v="102"/>
        <pc:sldMkLst>
          <pc:docMk/>
          <pc:sldMk cId="1781503900" sldId="568"/>
        </pc:sldMkLst>
      </pc:sldChg>
      <pc:sldChg chg="addSp new modNotes">
        <pc:chgData name="Carly Pettiona" userId="S::carly.pettiona@healingfoundation.org.au::8cfcf547-e567-4a67-ae5f-7d6e6196302b" providerId="AD" clId="Web-{A5642A41-32EC-CBEB-D7E6-1111FE284797}" dt="2023-09-13T22:57:25.662" v="132"/>
        <pc:sldMkLst>
          <pc:docMk/>
          <pc:sldMk cId="2507139453" sldId="569"/>
        </pc:sldMkLst>
        <pc:spChg chg="add">
          <ac:chgData name="Carly Pettiona" userId="S::carly.pettiona@healingfoundation.org.au::8cfcf547-e567-4a67-ae5f-7d6e6196302b" providerId="AD" clId="Web-{A5642A41-32EC-CBEB-D7E6-1111FE284797}" dt="2023-09-13T22:57:15.239" v="130"/>
          <ac:spMkLst>
            <pc:docMk/>
            <pc:sldMk cId="2507139453" sldId="569"/>
            <ac:spMk id="2" creationId="{82CDBB3B-D083-2007-CF61-FE7908C42886}"/>
          </ac:spMkLst>
        </pc:spChg>
        <pc:spChg chg="add">
          <ac:chgData name="Carly Pettiona" userId="S::carly.pettiona@healingfoundation.org.au::8cfcf547-e567-4a67-ae5f-7d6e6196302b" providerId="AD" clId="Web-{A5642A41-32EC-CBEB-D7E6-1111FE284797}" dt="2023-09-13T22:57:15.239" v="130"/>
          <ac:spMkLst>
            <pc:docMk/>
            <pc:sldMk cId="2507139453" sldId="569"/>
            <ac:spMk id="3" creationId="{A2190121-2359-34B0-D14A-F1753DDB4914}"/>
          </ac:spMkLst>
        </pc:spChg>
        <pc:picChg chg="add">
          <ac:chgData name="Carly Pettiona" userId="S::carly.pettiona@healingfoundation.org.au::8cfcf547-e567-4a67-ae5f-7d6e6196302b" providerId="AD" clId="Web-{A5642A41-32EC-CBEB-D7E6-1111FE284797}" dt="2023-09-13T22:57:15.239" v="130"/>
          <ac:picMkLst>
            <pc:docMk/>
            <pc:sldMk cId="2507139453" sldId="569"/>
            <ac:picMk id="4" creationId="{13E5A0F8-207F-ADB2-5A51-2D06266FAD1F}"/>
          </ac:picMkLst>
        </pc:picChg>
      </pc:sldChg>
      <pc:sldChg chg="addSp new">
        <pc:chgData name="Carly Pettiona" userId="S::carly.pettiona@healingfoundation.org.au::8cfcf547-e567-4a67-ae5f-7d6e6196302b" providerId="AD" clId="Web-{A5642A41-32EC-CBEB-D7E6-1111FE284797}" dt="2023-09-13T22:57:59.522" v="138"/>
        <pc:sldMkLst>
          <pc:docMk/>
          <pc:sldMk cId="3731062697" sldId="570"/>
        </pc:sldMkLst>
        <pc:spChg chg="add">
          <ac:chgData name="Carly Pettiona" userId="S::carly.pettiona@healingfoundation.org.au::8cfcf547-e567-4a67-ae5f-7d6e6196302b" providerId="AD" clId="Web-{A5642A41-32EC-CBEB-D7E6-1111FE284797}" dt="2023-09-13T22:57:59.522" v="138"/>
          <ac:spMkLst>
            <pc:docMk/>
            <pc:sldMk cId="3731062697" sldId="570"/>
            <ac:spMk id="2" creationId="{553A26CC-ED59-9F82-5F55-E1E87C76AC17}"/>
          </ac:spMkLst>
        </pc:spChg>
        <pc:spChg chg="add">
          <ac:chgData name="Carly Pettiona" userId="S::carly.pettiona@healingfoundation.org.au::8cfcf547-e567-4a67-ae5f-7d6e6196302b" providerId="AD" clId="Web-{A5642A41-32EC-CBEB-D7E6-1111FE284797}" dt="2023-09-13T22:57:59.522" v="138"/>
          <ac:spMkLst>
            <pc:docMk/>
            <pc:sldMk cId="3731062697" sldId="570"/>
            <ac:spMk id="3" creationId="{AF45DD57-7FC5-5B2B-E645-96BFF3924926}"/>
          </ac:spMkLst>
        </pc:spChg>
      </pc:sldChg>
      <pc:sldChg chg="addSp new">
        <pc:chgData name="Carly Pettiona" userId="S::carly.pettiona@healingfoundation.org.au::8cfcf547-e567-4a67-ae5f-7d6e6196302b" providerId="AD" clId="Web-{A5642A41-32EC-CBEB-D7E6-1111FE284797}" dt="2023-09-13T22:58:10.772" v="139"/>
        <pc:sldMkLst>
          <pc:docMk/>
          <pc:sldMk cId="3994578550" sldId="571"/>
        </pc:sldMkLst>
        <pc:spChg chg="add">
          <ac:chgData name="Carly Pettiona" userId="S::carly.pettiona@healingfoundation.org.au::8cfcf547-e567-4a67-ae5f-7d6e6196302b" providerId="AD" clId="Web-{A5642A41-32EC-CBEB-D7E6-1111FE284797}" dt="2023-09-13T22:58:10.772" v="139"/>
          <ac:spMkLst>
            <pc:docMk/>
            <pc:sldMk cId="3994578550" sldId="571"/>
            <ac:spMk id="2" creationId="{47D8385A-BD02-6EE6-376E-0AFFE3F1AFEA}"/>
          </ac:spMkLst>
        </pc:spChg>
        <pc:spChg chg="add">
          <ac:chgData name="Carly Pettiona" userId="S::carly.pettiona@healingfoundation.org.au::8cfcf547-e567-4a67-ae5f-7d6e6196302b" providerId="AD" clId="Web-{A5642A41-32EC-CBEB-D7E6-1111FE284797}" dt="2023-09-13T22:58:10.772" v="139"/>
          <ac:spMkLst>
            <pc:docMk/>
            <pc:sldMk cId="3994578550" sldId="571"/>
            <ac:spMk id="3" creationId="{91756F3C-007E-7020-766B-2607B0F50DB0}"/>
          </ac:spMkLst>
        </pc:spChg>
        <pc:picChg chg="add">
          <ac:chgData name="Carly Pettiona" userId="S::carly.pettiona@healingfoundation.org.au::8cfcf547-e567-4a67-ae5f-7d6e6196302b" providerId="AD" clId="Web-{A5642A41-32EC-CBEB-D7E6-1111FE284797}" dt="2023-09-13T22:58:10.772" v="139"/>
          <ac:picMkLst>
            <pc:docMk/>
            <pc:sldMk cId="3994578550" sldId="571"/>
            <ac:picMk id="4" creationId="{C4DB961B-9B0C-0E8C-F66B-F6977CDD0CC9}"/>
          </ac:picMkLst>
        </pc:picChg>
        <pc:picChg chg="add">
          <ac:chgData name="Carly Pettiona" userId="S::carly.pettiona@healingfoundation.org.au::8cfcf547-e567-4a67-ae5f-7d6e6196302b" providerId="AD" clId="Web-{A5642A41-32EC-CBEB-D7E6-1111FE284797}" dt="2023-09-13T22:58:10.772" v="139"/>
          <ac:picMkLst>
            <pc:docMk/>
            <pc:sldMk cId="3994578550" sldId="571"/>
            <ac:picMk id="5" creationId="{41E6D94A-5CDF-06FA-64A2-6E086DDCFA96}"/>
          </ac:picMkLst>
        </pc:picChg>
        <pc:picChg chg="add">
          <ac:chgData name="Carly Pettiona" userId="S::carly.pettiona@healingfoundation.org.au::8cfcf547-e567-4a67-ae5f-7d6e6196302b" providerId="AD" clId="Web-{A5642A41-32EC-CBEB-D7E6-1111FE284797}" dt="2023-09-13T22:58:10.772" v="139"/>
          <ac:picMkLst>
            <pc:docMk/>
            <pc:sldMk cId="3994578550" sldId="571"/>
            <ac:picMk id="6" creationId="{150E082B-9450-1C20-9880-14096C95FF1E}"/>
          </ac:picMkLst>
        </pc:picChg>
        <pc:picChg chg="add">
          <ac:chgData name="Carly Pettiona" userId="S::carly.pettiona@healingfoundation.org.au::8cfcf547-e567-4a67-ae5f-7d6e6196302b" providerId="AD" clId="Web-{A5642A41-32EC-CBEB-D7E6-1111FE284797}" dt="2023-09-13T22:58:10.772" v="139"/>
          <ac:picMkLst>
            <pc:docMk/>
            <pc:sldMk cId="3994578550" sldId="571"/>
            <ac:picMk id="7" creationId="{D9C5E9E2-C15B-8033-DC8F-84600A8EEE0E}"/>
          </ac:picMkLst>
        </pc:picChg>
        <pc:picChg chg="add">
          <ac:chgData name="Carly Pettiona" userId="S::carly.pettiona@healingfoundation.org.au::8cfcf547-e567-4a67-ae5f-7d6e6196302b" providerId="AD" clId="Web-{A5642A41-32EC-CBEB-D7E6-1111FE284797}" dt="2023-09-13T22:58:10.772" v="139"/>
          <ac:picMkLst>
            <pc:docMk/>
            <pc:sldMk cId="3994578550" sldId="571"/>
            <ac:picMk id="8" creationId="{E5853D76-F632-ECD3-62CD-C1AB5D6038DB}"/>
          </ac:picMkLst>
        </pc:picChg>
      </pc:sldChg>
      <pc:sldChg chg="addSp new">
        <pc:chgData name="Carly Pettiona" userId="S::carly.pettiona@healingfoundation.org.au::8cfcf547-e567-4a67-ae5f-7d6e6196302b" providerId="AD" clId="Web-{A5642A41-32EC-CBEB-D7E6-1111FE284797}" dt="2023-09-13T22:58:22.882" v="140"/>
        <pc:sldMkLst>
          <pc:docMk/>
          <pc:sldMk cId="3195941072" sldId="572"/>
        </pc:sldMkLst>
        <pc:spChg chg="add">
          <ac:chgData name="Carly Pettiona" userId="S::carly.pettiona@healingfoundation.org.au::8cfcf547-e567-4a67-ae5f-7d6e6196302b" providerId="AD" clId="Web-{A5642A41-32EC-CBEB-D7E6-1111FE284797}" dt="2023-09-13T22:58:22.882" v="140"/>
          <ac:spMkLst>
            <pc:docMk/>
            <pc:sldMk cId="3195941072" sldId="572"/>
            <ac:spMk id="2" creationId="{E1919858-ED92-BD6B-E6E3-92B63A847684}"/>
          </ac:spMkLst>
        </pc:spChg>
        <pc:spChg chg="add">
          <ac:chgData name="Carly Pettiona" userId="S::carly.pettiona@healingfoundation.org.au::8cfcf547-e567-4a67-ae5f-7d6e6196302b" providerId="AD" clId="Web-{A5642A41-32EC-CBEB-D7E6-1111FE284797}" dt="2023-09-13T22:58:22.882" v="140"/>
          <ac:spMkLst>
            <pc:docMk/>
            <pc:sldMk cId="3195941072" sldId="572"/>
            <ac:spMk id="3" creationId="{8F3A1C14-859E-44BB-F199-D71C0C15D613}"/>
          </ac:spMkLst>
        </pc:spChg>
        <pc:picChg chg="add">
          <ac:chgData name="Carly Pettiona" userId="S::carly.pettiona@healingfoundation.org.au::8cfcf547-e567-4a67-ae5f-7d6e6196302b" providerId="AD" clId="Web-{A5642A41-32EC-CBEB-D7E6-1111FE284797}" dt="2023-09-13T22:58:22.882" v="140"/>
          <ac:picMkLst>
            <pc:docMk/>
            <pc:sldMk cId="3195941072" sldId="572"/>
            <ac:picMk id="4" creationId="{052856F6-C661-A646-C131-70C1784069EA}"/>
          </ac:picMkLst>
        </pc:picChg>
      </pc:sldChg>
      <pc:sldChg chg="addSp new modNotes">
        <pc:chgData name="Carly Pettiona" userId="S::carly.pettiona@healingfoundation.org.au::8cfcf547-e567-4a67-ae5f-7d6e6196302b" providerId="AD" clId="Web-{A5642A41-32EC-CBEB-D7E6-1111FE284797}" dt="2023-09-13T22:58:45.976" v="145"/>
        <pc:sldMkLst>
          <pc:docMk/>
          <pc:sldMk cId="955426873" sldId="573"/>
        </pc:sldMkLst>
        <pc:spChg chg="add">
          <ac:chgData name="Carly Pettiona" userId="S::carly.pettiona@healingfoundation.org.au::8cfcf547-e567-4a67-ae5f-7d6e6196302b" providerId="AD" clId="Web-{A5642A41-32EC-CBEB-D7E6-1111FE284797}" dt="2023-09-13T22:58:36.960" v="141"/>
          <ac:spMkLst>
            <pc:docMk/>
            <pc:sldMk cId="955426873" sldId="573"/>
            <ac:spMk id="2" creationId="{79415B05-EBCD-5578-8C25-F24B5A89465F}"/>
          </ac:spMkLst>
        </pc:spChg>
        <pc:spChg chg="add">
          <ac:chgData name="Carly Pettiona" userId="S::carly.pettiona@healingfoundation.org.au::8cfcf547-e567-4a67-ae5f-7d6e6196302b" providerId="AD" clId="Web-{A5642A41-32EC-CBEB-D7E6-1111FE284797}" dt="2023-09-13T22:58:36.960" v="141"/>
          <ac:spMkLst>
            <pc:docMk/>
            <pc:sldMk cId="955426873" sldId="573"/>
            <ac:spMk id="3" creationId="{A6897153-B62A-CD85-7455-BB7A928DAF8F}"/>
          </ac:spMkLst>
        </pc:spChg>
      </pc:sldChg>
      <pc:sldChg chg="addSp modSp new">
        <pc:chgData name="Carly Pettiona" userId="S::carly.pettiona@healingfoundation.org.au::8cfcf547-e567-4a67-ae5f-7d6e6196302b" providerId="AD" clId="Web-{A5642A41-32EC-CBEB-D7E6-1111FE284797}" dt="2023-09-13T22:59:32.978" v="151" actId="20577"/>
        <pc:sldMkLst>
          <pc:docMk/>
          <pc:sldMk cId="3097819157" sldId="574"/>
        </pc:sldMkLst>
        <pc:spChg chg="add">
          <ac:chgData name="Carly Pettiona" userId="S::carly.pettiona@healingfoundation.org.au::8cfcf547-e567-4a67-ae5f-7d6e6196302b" providerId="AD" clId="Web-{A5642A41-32EC-CBEB-D7E6-1111FE284797}" dt="2023-09-13T22:59:01.133" v="149"/>
          <ac:spMkLst>
            <pc:docMk/>
            <pc:sldMk cId="3097819157" sldId="574"/>
            <ac:spMk id="2" creationId="{28E671E3-866B-E5D8-A18D-271BD020AFCB}"/>
          </ac:spMkLst>
        </pc:spChg>
        <pc:spChg chg="add mod">
          <ac:chgData name="Carly Pettiona" userId="S::carly.pettiona@healingfoundation.org.au::8cfcf547-e567-4a67-ae5f-7d6e6196302b" providerId="AD" clId="Web-{A5642A41-32EC-CBEB-D7E6-1111FE284797}" dt="2023-09-13T22:59:32.978" v="151" actId="20577"/>
          <ac:spMkLst>
            <pc:docMk/>
            <pc:sldMk cId="3097819157" sldId="574"/>
            <ac:spMk id="3" creationId="{EBB7D470-03B1-6D4F-F1D9-2130578F69FC}"/>
          </ac:spMkLst>
        </pc:spChg>
      </pc:sldChg>
      <pc:sldChg chg="addSp new">
        <pc:chgData name="Carly Pettiona" userId="S::carly.pettiona@healingfoundation.org.au::8cfcf547-e567-4a67-ae5f-7d6e6196302b" providerId="AD" clId="Web-{A5642A41-32EC-CBEB-D7E6-1111FE284797}" dt="2023-09-13T22:59:33.556" v="152"/>
        <pc:sldMkLst>
          <pc:docMk/>
          <pc:sldMk cId="2348799892" sldId="575"/>
        </pc:sldMkLst>
        <pc:spChg chg="add">
          <ac:chgData name="Carly Pettiona" userId="S::carly.pettiona@healingfoundation.org.au::8cfcf547-e567-4a67-ae5f-7d6e6196302b" providerId="AD" clId="Web-{A5642A41-32EC-CBEB-D7E6-1111FE284797}" dt="2023-09-13T22:59:33.556" v="152"/>
          <ac:spMkLst>
            <pc:docMk/>
            <pc:sldMk cId="2348799892" sldId="575"/>
            <ac:spMk id="2" creationId="{746C9EFF-31F7-AC9E-5FE0-E9A190201C74}"/>
          </ac:spMkLst>
        </pc:spChg>
        <pc:spChg chg="add">
          <ac:chgData name="Carly Pettiona" userId="S::carly.pettiona@healingfoundation.org.au::8cfcf547-e567-4a67-ae5f-7d6e6196302b" providerId="AD" clId="Web-{A5642A41-32EC-CBEB-D7E6-1111FE284797}" dt="2023-09-13T22:59:33.556" v="152"/>
          <ac:spMkLst>
            <pc:docMk/>
            <pc:sldMk cId="2348799892" sldId="575"/>
            <ac:spMk id="3" creationId="{A5FFCBDD-CC37-CA69-F822-03AFCE597FAB}"/>
          </ac:spMkLst>
        </pc:spChg>
      </pc:sldChg>
      <pc:sldChg chg="addSp new">
        <pc:chgData name="Carly Pettiona" userId="S::carly.pettiona@healingfoundation.org.au::8cfcf547-e567-4a67-ae5f-7d6e6196302b" providerId="AD" clId="Web-{A5642A41-32EC-CBEB-D7E6-1111FE284797}" dt="2023-09-13T23:00:40.620" v="172"/>
        <pc:sldMkLst>
          <pc:docMk/>
          <pc:sldMk cId="2565890296" sldId="576"/>
        </pc:sldMkLst>
        <pc:spChg chg="add">
          <ac:chgData name="Carly Pettiona" userId="S::carly.pettiona@healingfoundation.org.au::8cfcf547-e567-4a67-ae5f-7d6e6196302b" providerId="AD" clId="Web-{A5642A41-32EC-CBEB-D7E6-1111FE284797}" dt="2023-09-13T23:00:40.620" v="172"/>
          <ac:spMkLst>
            <pc:docMk/>
            <pc:sldMk cId="2565890296" sldId="576"/>
            <ac:spMk id="2" creationId="{2979001F-2A43-06FC-63C2-AE7223C40875}"/>
          </ac:spMkLst>
        </pc:spChg>
        <pc:spChg chg="add">
          <ac:chgData name="Carly Pettiona" userId="S::carly.pettiona@healingfoundation.org.au::8cfcf547-e567-4a67-ae5f-7d6e6196302b" providerId="AD" clId="Web-{A5642A41-32EC-CBEB-D7E6-1111FE284797}" dt="2023-09-13T23:00:40.620" v="172"/>
          <ac:spMkLst>
            <pc:docMk/>
            <pc:sldMk cId="2565890296" sldId="576"/>
            <ac:spMk id="3" creationId="{45D8E29D-0942-7D23-A89D-BF15C65C8134}"/>
          </ac:spMkLst>
        </pc:spChg>
        <pc:picChg chg="add">
          <ac:chgData name="Carly Pettiona" userId="S::carly.pettiona@healingfoundation.org.au::8cfcf547-e567-4a67-ae5f-7d6e6196302b" providerId="AD" clId="Web-{A5642A41-32EC-CBEB-D7E6-1111FE284797}" dt="2023-09-13T23:00:40.620" v="172"/>
          <ac:picMkLst>
            <pc:docMk/>
            <pc:sldMk cId="2565890296" sldId="576"/>
            <ac:picMk id="4" creationId="{A179C325-9F02-792F-1B63-642695900FB6}"/>
          </ac:picMkLst>
        </pc:picChg>
      </pc:sldChg>
      <pc:sldChg chg="new del">
        <pc:chgData name="Carly Pettiona" userId="S::carly.pettiona@healingfoundation.org.au::8cfcf547-e567-4a67-ae5f-7d6e6196302b" providerId="AD" clId="Web-{A5642A41-32EC-CBEB-D7E6-1111FE284797}" dt="2023-09-13T22:59:49.165" v="153"/>
        <pc:sldMkLst>
          <pc:docMk/>
          <pc:sldMk cId="3407587626" sldId="576"/>
        </pc:sldMkLst>
      </pc:sldChg>
      <pc:sldChg chg="addSp new">
        <pc:chgData name="Carly Pettiona" userId="S::carly.pettiona@healingfoundation.org.au::8cfcf547-e567-4a67-ae5f-7d6e6196302b" providerId="AD" clId="Web-{A5642A41-32EC-CBEB-D7E6-1111FE284797}" dt="2023-09-13T23:00:48.542" v="173"/>
        <pc:sldMkLst>
          <pc:docMk/>
          <pc:sldMk cId="3514738682" sldId="577"/>
        </pc:sldMkLst>
        <pc:spChg chg="add">
          <ac:chgData name="Carly Pettiona" userId="S::carly.pettiona@healingfoundation.org.au::8cfcf547-e567-4a67-ae5f-7d6e6196302b" providerId="AD" clId="Web-{A5642A41-32EC-CBEB-D7E6-1111FE284797}" dt="2023-09-13T23:00:48.542" v="173"/>
          <ac:spMkLst>
            <pc:docMk/>
            <pc:sldMk cId="3514738682" sldId="577"/>
            <ac:spMk id="2" creationId="{31BD0D74-F34D-9BA4-B934-AB7DCA32F7D6}"/>
          </ac:spMkLst>
        </pc:spChg>
        <pc:spChg chg="add">
          <ac:chgData name="Carly Pettiona" userId="S::carly.pettiona@healingfoundation.org.au::8cfcf547-e567-4a67-ae5f-7d6e6196302b" providerId="AD" clId="Web-{A5642A41-32EC-CBEB-D7E6-1111FE284797}" dt="2023-09-13T23:00:48.542" v="173"/>
          <ac:spMkLst>
            <pc:docMk/>
            <pc:sldMk cId="3514738682" sldId="577"/>
            <ac:spMk id="3" creationId="{AAAF0F7A-BF9C-5DB4-0EF3-7EE6EE451B63}"/>
          </ac:spMkLst>
        </pc:spChg>
      </pc:sldChg>
      <pc:sldChg chg="addSp new modNotes">
        <pc:chgData name="Carly Pettiona" userId="S::carly.pettiona@healingfoundation.org.au::8cfcf547-e567-4a67-ae5f-7d6e6196302b" providerId="AD" clId="Web-{A5642A41-32EC-CBEB-D7E6-1111FE284797}" dt="2023-09-13T23:01:09.543" v="176"/>
        <pc:sldMkLst>
          <pc:docMk/>
          <pc:sldMk cId="2030597036" sldId="578"/>
        </pc:sldMkLst>
        <pc:spChg chg="add">
          <ac:chgData name="Carly Pettiona" userId="S::carly.pettiona@healingfoundation.org.au::8cfcf547-e567-4a67-ae5f-7d6e6196302b" providerId="AD" clId="Web-{A5642A41-32EC-CBEB-D7E6-1111FE284797}" dt="2023-09-13T23:00:58.433" v="174"/>
          <ac:spMkLst>
            <pc:docMk/>
            <pc:sldMk cId="2030597036" sldId="578"/>
            <ac:spMk id="2" creationId="{BCC0D797-FD9C-A704-60CE-D060272F3655}"/>
          </ac:spMkLst>
        </pc:spChg>
        <pc:spChg chg="add">
          <ac:chgData name="Carly Pettiona" userId="S::carly.pettiona@healingfoundation.org.au::8cfcf547-e567-4a67-ae5f-7d6e6196302b" providerId="AD" clId="Web-{A5642A41-32EC-CBEB-D7E6-1111FE284797}" dt="2023-09-13T23:00:58.433" v="174"/>
          <ac:spMkLst>
            <pc:docMk/>
            <pc:sldMk cId="2030597036" sldId="578"/>
            <ac:spMk id="3" creationId="{F8D55FCD-CE87-EDA4-DF8C-3324C0C3C88A}"/>
          </ac:spMkLst>
        </pc:spChg>
      </pc:sldChg>
      <pc:sldChg chg="addSp new">
        <pc:chgData name="Carly Pettiona" userId="S::carly.pettiona@healingfoundation.org.au::8cfcf547-e567-4a67-ae5f-7d6e6196302b" providerId="AD" clId="Web-{A5642A41-32EC-CBEB-D7E6-1111FE284797}" dt="2023-09-13T23:01:25.418" v="177"/>
        <pc:sldMkLst>
          <pc:docMk/>
          <pc:sldMk cId="953441297" sldId="579"/>
        </pc:sldMkLst>
        <pc:spChg chg="add">
          <ac:chgData name="Carly Pettiona" userId="S::carly.pettiona@healingfoundation.org.au::8cfcf547-e567-4a67-ae5f-7d6e6196302b" providerId="AD" clId="Web-{A5642A41-32EC-CBEB-D7E6-1111FE284797}" dt="2023-09-13T23:01:25.418" v="177"/>
          <ac:spMkLst>
            <pc:docMk/>
            <pc:sldMk cId="953441297" sldId="579"/>
            <ac:spMk id="2" creationId="{2FFFA3EA-10A3-52E5-A620-40D7D928C4A0}"/>
          </ac:spMkLst>
        </pc:spChg>
        <pc:spChg chg="add">
          <ac:chgData name="Carly Pettiona" userId="S::carly.pettiona@healingfoundation.org.au::8cfcf547-e567-4a67-ae5f-7d6e6196302b" providerId="AD" clId="Web-{A5642A41-32EC-CBEB-D7E6-1111FE284797}" dt="2023-09-13T23:01:25.418" v="177"/>
          <ac:spMkLst>
            <pc:docMk/>
            <pc:sldMk cId="953441297" sldId="579"/>
            <ac:spMk id="3" creationId="{C815B8F9-6618-5E80-638B-E193E367CCF5}"/>
          </ac:spMkLst>
        </pc:spChg>
      </pc:sldChg>
      <pc:sldChg chg="addSp new modNotes">
        <pc:chgData name="Carly Pettiona" userId="S::carly.pettiona@healingfoundation.org.au::8cfcf547-e567-4a67-ae5f-7d6e6196302b" providerId="AD" clId="Web-{A5642A41-32EC-CBEB-D7E6-1111FE284797}" dt="2023-09-13T23:02:32.545" v="195"/>
        <pc:sldMkLst>
          <pc:docMk/>
          <pc:sldMk cId="116175741" sldId="580"/>
        </pc:sldMkLst>
        <pc:spChg chg="add">
          <ac:chgData name="Carly Pettiona" userId="S::carly.pettiona@healingfoundation.org.au::8cfcf547-e567-4a67-ae5f-7d6e6196302b" providerId="AD" clId="Web-{A5642A41-32EC-CBEB-D7E6-1111FE284797}" dt="2023-09-13T23:01:58.982" v="185"/>
          <ac:spMkLst>
            <pc:docMk/>
            <pc:sldMk cId="116175741" sldId="580"/>
            <ac:spMk id="2" creationId="{F4B4DB98-79F9-1283-AB58-AFD8CD5C1237}"/>
          </ac:spMkLst>
        </pc:spChg>
        <pc:spChg chg="add">
          <ac:chgData name="Carly Pettiona" userId="S::carly.pettiona@healingfoundation.org.au::8cfcf547-e567-4a67-ae5f-7d6e6196302b" providerId="AD" clId="Web-{A5642A41-32EC-CBEB-D7E6-1111FE284797}" dt="2023-09-13T23:01:58.982" v="185"/>
          <ac:spMkLst>
            <pc:docMk/>
            <pc:sldMk cId="116175741" sldId="580"/>
            <ac:spMk id="3" creationId="{A4C1C7F1-364C-B91F-1B8E-AB541C4650E7}"/>
          </ac:spMkLst>
        </pc:spChg>
        <pc:picChg chg="add">
          <ac:chgData name="Carly Pettiona" userId="S::carly.pettiona@healingfoundation.org.au::8cfcf547-e567-4a67-ae5f-7d6e6196302b" providerId="AD" clId="Web-{A5642A41-32EC-CBEB-D7E6-1111FE284797}" dt="2023-09-13T23:01:58.982" v="185"/>
          <ac:picMkLst>
            <pc:docMk/>
            <pc:sldMk cId="116175741" sldId="580"/>
            <ac:picMk id="4" creationId="{B184BD1F-ED32-E6CA-3806-A72F106A1AAB}"/>
          </ac:picMkLst>
        </pc:picChg>
      </pc:sldChg>
      <pc:sldChg chg="new del">
        <pc:chgData name="Carly Pettiona" userId="S::carly.pettiona@healingfoundation.org.au::8cfcf547-e567-4a67-ae5f-7d6e6196302b" providerId="AD" clId="Web-{A5642A41-32EC-CBEB-D7E6-1111FE284797}" dt="2023-09-13T23:01:33.621" v="178"/>
        <pc:sldMkLst>
          <pc:docMk/>
          <pc:sldMk cId="3690645085" sldId="580"/>
        </pc:sldMkLst>
      </pc:sldChg>
      <pc:sldChg chg="addSp modSp new modNotes">
        <pc:chgData name="Carly Pettiona" userId="S::carly.pettiona@healingfoundation.org.au::8cfcf547-e567-4a67-ae5f-7d6e6196302b" providerId="AD" clId="Web-{A5642A41-32EC-CBEB-D7E6-1111FE284797}" dt="2023-09-13T23:03:14.343" v="208" actId="1076"/>
        <pc:sldMkLst>
          <pc:docMk/>
          <pc:sldMk cId="4203458633" sldId="581"/>
        </pc:sldMkLst>
        <pc:spChg chg="add mod">
          <ac:chgData name="Carly Pettiona" userId="S::carly.pettiona@healingfoundation.org.au::8cfcf547-e567-4a67-ae5f-7d6e6196302b" providerId="AD" clId="Web-{A5642A41-32EC-CBEB-D7E6-1111FE284797}" dt="2023-09-13T23:02:37.904" v="197" actId="1076"/>
          <ac:spMkLst>
            <pc:docMk/>
            <pc:sldMk cId="4203458633" sldId="581"/>
            <ac:spMk id="2" creationId="{6A4DC8CB-EBFC-0012-97F0-EDDDC1CFAC16}"/>
          </ac:spMkLst>
        </pc:spChg>
        <pc:picChg chg="add mod">
          <ac:chgData name="Carly Pettiona" userId="S::carly.pettiona@healingfoundation.org.au::8cfcf547-e567-4a67-ae5f-7d6e6196302b" providerId="AD" clId="Web-{A5642A41-32EC-CBEB-D7E6-1111FE284797}" dt="2023-09-13T23:03:14.343" v="208" actId="1076"/>
          <ac:picMkLst>
            <pc:docMk/>
            <pc:sldMk cId="4203458633" sldId="581"/>
            <ac:picMk id="3" creationId="{C56CEDFE-ECB8-A0A5-B26B-54108FA2725E}"/>
          </ac:picMkLst>
        </pc:picChg>
      </pc:sldChg>
      <pc:sldChg chg="addSp new modNotes">
        <pc:chgData name="Carly Pettiona" userId="S::carly.pettiona@healingfoundation.org.au::8cfcf547-e567-4a67-ae5f-7d6e6196302b" providerId="AD" clId="Web-{A5642A41-32EC-CBEB-D7E6-1111FE284797}" dt="2023-09-13T23:03:33.437" v="211"/>
        <pc:sldMkLst>
          <pc:docMk/>
          <pc:sldMk cId="3214060890" sldId="582"/>
        </pc:sldMkLst>
        <pc:spChg chg="add">
          <ac:chgData name="Carly Pettiona" userId="S::carly.pettiona@healingfoundation.org.au::8cfcf547-e567-4a67-ae5f-7d6e6196302b" providerId="AD" clId="Web-{A5642A41-32EC-CBEB-D7E6-1111FE284797}" dt="2023-09-13T23:03:26.453" v="209"/>
          <ac:spMkLst>
            <pc:docMk/>
            <pc:sldMk cId="3214060890" sldId="582"/>
            <ac:spMk id="2" creationId="{30A806F1-41DC-0E12-3B2D-31DC0F442C7A}"/>
          </ac:spMkLst>
        </pc:spChg>
        <pc:spChg chg="add">
          <ac:chgData name="Carly Pettiona" userId="S::carly.pettiona@healingfoundation.org.au::8cfcf547-e567-4a67-ae5f-7d6e6196302b" providerId="AD" clId="Web-{A5642A41-32EC-CBEB-D7E6-1111FE284797}" dt="2023-09-13T23:03:26.453" v="209"/>
          <ac:spMkLst>
            <pc:docMk/>
            <pc:sldMk cId="3214060890" sldId="582"/>
            <ac:spMk id="3" creationId="{614600B0-9C25-1FE2-3575-F15C4DE38E14}"/>
          </ac:spMkLst>
        </pc:spChg>
      </pc:sldChg>
      <pc:sldChg chg="addSp new modNotes">
        <pc:chgData name="Carly Pettiona" userId="S::carly.pettiona@healingfoundation.org.au::8cfcf547-e567-4a67-ae5f-7d6e6196302b" providerId="AD" clId="Web-{A5642A41-32EC-CBEB-D7E6-1111FE284797}" dt="2023-09-13T23:03:47.860" v="214"/>
        <pc:sldMkLst>
          <pc:docMk/>
          <pc:sldMk cId="3605166032" sldId="583"/>
        </pc:sldMkLst>
        <pc:spChg chg="add">
          <ac:chgData name="Carly Pettiona" userId="S::carly.pettiona@healingfoundation.org.au::8cfcf547-e567-4a67-ae5f-7d6e6196302b" providerId="AD" clId="Web-{A5642A41-32EC-CBEB-D7E6-1111FE284797}" dt="2023-09-13T23:03:39.875" v="212"/>
          <ac:spMkLst>
            <pc:docMk/>
            <pc:sldMk cId="3605166032" sldId="583"/>
            <ac:spMk id="2" creationId="{C7C7D818-112D-E486-4779-737B42C72A0F}"/>
          </ac:spMkLst>
        </pc:spChg>
        <pc:spChg chg="add">
          <ac:chgData name="Carly Pettiona" userId="S::carly.pettiona@healingfoundation.org.au::8cfcf547-e567-4a67-ae5f-7d6e6196302b" providerId="AD" clId="Web-{A5642A41-32EC-CBEB-D7E6-1111FE284797}" dt="2023-09-13T23:03:39.875" v="212"/>
          <ac:spMkLst>
            <pc:docMk/>
            <pc:sldMk cId="3605166032" sldId="583"/>
            <ac:spMk id="3" creationId="{1F0A65C8-2CD6-B0DE-ED45-AA9990B98331}"/>
          </ac:spMkLst>
        </pc:spChg>
      </pc:sldChg>
      <pc:sldChg chg="addSp new">
        <pc:chgData name="Carly Pettiona" userId="S::carly.pettiona@healingfoundation.org.au::8cfcf547-e567-4a67-ae5f-7d6e6196302b" providerId="AD" clId="Web-{A5642A41-32EC-CBEB-D7E6-1111FE284797}" dt="2023-09-13T23:03:58.969" v="218"/>
        <pc:sldMkLst>
          <pc:docMk/>
          <pc:sldMk cId="4070872744" sldId="584"/>
        </pc:sldMkLst>
        <pc:spChg chg="add">
          <ac:chgData name="Carly Pettiona" userId="S::carly.pettiona@healingfoundation.org.au::8cfcf547-e567-4a67-ae5f-7d6e6196302b" providerId="AD" clId="Web-{A5642A41-32EC-CBEB-D7E6-1111FE284797}" dt="2023-09-13T23:03:58.969" v="218"/>
          <ac:spMkLst>
            <pc:docMk/>
            <pc:sldMk cId="4070872744" sldId="584"/>
            <ac:spMk id="2" creationId="{86F38CFB-7652-0B9F-DC45-630A805975C6}"/>
          </ac:spMkLst>
        </pc:spChg>
        <pc:spChg chg="add">
          <ac:chgData name="Carly Pettiona" userId="S::carly.pettiona@healingfoundation.org.au::8cfcf547-e567-4a67-ae5f-7d6e6196302b" providerId="AD" clId="Web-{A5642A41-32EC-CBEB-D7E6-1111FE284797}" dt="2023-09-13T23:03:58.969" v="218"/>
          <ac:spMkLst>
            <pc:docMk/>
            <pc:sldMk cId="4070872744" sldId="584"/>
            <ac:spMk id="3" creationId="{BE844E09-CC80-4495-93E0-BE400AA5E419}"/>
          </ac:spMkLst>
        </pc:spChg>
      </pc:sldChg>
      <pc:sldChg chg="addSp new">
        <pc:chgData name="Carly Pettiona" userId="S::carly.pettiona@healingfoundation.org.au::8cfcf547-e567-4a67-ae5f-7d6e6196302b" providerId="AD" clId="Web-{A5642A41-32EC-CBEB-D7E6-1111FE284797}" dt="2023-09-13T23:04:09.329" v="219"/>
        <pc:sldMkLst>
          <pc:docMk/>
          <pc:sldMk cId="3537779590" sldId="585"/>
        </pc:sldMkLst>
        <pc:spChg chg="add">
          <ac:chgData name="Carly Pettiona" userId="S::carly.pettiona@healingfoundation.org.au::8cfcf547-e567-4a67-ae5f-7d6e6196302b" providerId="AD" clId="Web-{A5642A41-32EC-CBEB-D7E6-1111FE284797}" dt="2023-09-13T23:04:09.329" v="219"/>
          <ac:spMkLst>
            <pc:docMk/>
            <pc:sldMk cId="3537779590" sldId="585"/>
            <ac:spMk id="2" creationId="{8043A888-F537-442E-ED30-638C3CD997D1}"/>
          </ac:spMkLst>
        </pc:spChg>
        <pc:spChg chg="add">
          <ac:chgData name="Carly Pettiona" userId="S::carly.pettiona@healingfoundation.org.au::8cfcf547-e567-4a67-ae5f-7d6e6196302b" providerId="AD" clId="Web-{A5642A41-32EC-CBEB-D7E6-1111FE284797}" dt="2023-09-13T23:04:09.329" v="219"/>
          <ac:spMkLst>
            <pc:docMk/>
            <pc:sldMk cId="3537779590" sldId="585"/>
            <ac:spMk id="3" creationId="{954F049C-45D7-3251-BF3C-69E8D1505695}"/>
          </ac:spMkLst>
        </pc:spChg>
      </pc:sldChg>
      <pc:sldChg chg="new del">
        <pc:chgData name="Carly Pettiona" userId="S::carly.pettiona@healingfoundation.org.au::8cfcf547-e567-4a67-ae5f-7d6e6196302b" providerId="AD" clId="Web-{A5642A41-32EC-CBEB-D7E6-1111FE284797}" dt="2023-09-13T23:04:21.517" v="221"/>
        <pc:sldMkLst>
          <pc:docMk/>
          <pc:sldMk cId="2280998272" sldId="586"/>
        </pc:sldMkLst>
      </pc:sldChg>
      <pc:sldChg chg="addSp new modNotes">
        <pc:chgData name="Carly Pettiona" userId="S::carly.pettiona@healingfoundation.org.au::8cfcf547-e567-4a67-ae5f-7d6e6196302b" providerId="AD" clId="Web-{A5642A41-32EC-CBEB-D7E6-1111FE284797}" dt="2023-09-13T23:06:18.489" v="260"/>
        <pc:sldMkLst>
          <pc:docMk/>
          <pc:sldMk cId="2997667122" sldId="586"/>
        </pc:sldMkLst>
        <pc:spChg chg="add">
          <ac:chgData name="Carly Pettiona" userId="S::carly.pettiona@healingfoundation.org.au::8cfcf547-e567-4a67-ae5f-7d6e6196302b" providerId="AD" clId="Web-{A5642A41-32EC-CBEB-D7E6-1111FE284797}" dt="2023-09-13T23:06:09.504" v="258"/>
          <ac:spMkLst>
            <pc:docMk/>
            <pc:sldMk cId="2997667122" sldId="586"/>
            <ac:spMk id="2" creationId="{6B3EB029-6FB2-415C-6D8C-CB1D96FD8805}"/>
          </ac:spMkLst>
        </pc:spChg>
        <pc:spChg chg="add">
          <ac:chgData name="Carly Pettiona" userId="S::carly.pettiona@healingfoundation.org.au::8cfcf547-e567-4a67-ae5f-7d6e6196302b" providerId="AD" clId="Web-{A5642A41-32EC-CBEB-D7E6-1111FE284797}" dt="2023-09-13T23:06:09.504" v="258"/>
          <ac:spMkLst>
            <pc:docMk/>
            <pc:sldMk cId="2997667122" sldId="586"/>
            <ac:spMk id="3" creationId="{4B88219E-B260-932F-C9EE-9DCD59F2F8C3}"/>
          </ac:spMkLst>
        </pc:spChg>
      </pc:sldChg>
      <pc:sldChg chg="addSp new modNotes">
        <pc:chgData name="Carly Pettiona" userId="S::carly.pettiona@healingfoundation.org.au::8cfcf547-e567-4a67-ae5f-7d6e6196302b" providerId="AD" clId="Web-{A5642A41-32EC-CBEB-D7E6-1111FE284797}" dt="2023-09-13T23:06:37.536" v="263"/>
        <pc:sldMkLst>
          <pc:docMk/>
          <pc:sldMk cId="238898882" sldId="587"/>
        </pc:sldMkLst>
        <pc:spChg chg="add">
          <ac:chgData name="Carly Pettiona" userId="S::carly.pettiona@healingfoundation.org.au::8cfcf547-e567-4a67-ae5f-7d6e6196302b" providerId="AD" clId="Web-{A5642A41-32EC-CBEB-D7E6-1111FE284797}" dt="2023-09-13T23:06:25.754" v="261"/>
          <ac:spMkLst>
            <pc:docMk/>
            <pc:sldMk cId="238898882" sldId="587"/>
            <ac:spMk id="2" creationId="{257B7533-D4D4-5528-83B3-2870F424F16D}"/>
          </ac:spMkLst>
        </pc:spChg>
        <pc:spChg chg="add">
          <ac:chgData name="Carly Pettiona" userId="S::carly.pettiona@healingfoundation.org.au::8cfcf547-e567-4a67-ae5f-7d6e6196302b" providerId="AD" clId="Web-{A5642A41-32EC-CBEB-D7E6-1111FE284797}" dt="2023-09-13T23:06:25.754" v="261"/>
          <ac:spMkLst>
            <pc:docMk/>
            <pc:sldMk cId="238898882" sldId="587"/>
            <ac:spMk id="3" creationId="{C9469BFF-C778-FA7A-9C67-631C88142110}"/>
          </ac:spMkLst>
        </pc:spChg>
      </pc:sldChg>
      <pc:sldChg chg="new del">
        <pc:chgData name="Carly Pettiona" userId="S::carly.pettiona@healingfoundation.org.au::8cfcf547-e567-4a67-ae5f-7d6e6196302b" providerId="AD" clId="Web-{A5642A41-32EC-CBEB-D7E6-1111FE284797}" dt="2023-09-13T23:04:21.517" v="220"/>
        <pc:sldMkLst>
          <pc:docMk/>
          <pc:sldMk cId="1452964451" sldId="587"/>
        </pc:sldMkLst>
      </pc:sldChg>
      <pc:sldChg chg="addSp new modNotes">
        <pc:chgData name="Carly Pettiona" userId="S::carly.pettiona@healingfoundation.org.au::8cfcf547-e567-4a67-ae5f-7d6e6196302b" providerId="AD" clId="Web-{A5642A41-32EC-CBEB-D7E6-1111FE284797}" dt="2023-09-13T23:06:56.349" v="266"/>
        <pc:sldMkLst>
          <pc:docMk/>
          <pc:sldMk cId="2405500260" sldId="588"/>
        </pc:sldMkLst>
        <pc:spChg chg="add">
          <ac:chgData name="Carly Pettiona" userId="S::carly.pettiona@healingfoundation.org.au::8cfcf547-e567-4a67-ae5f-7d6e6196302b" providerId="AD" clId="Web-{A5642A41-32EC-CBEB-D7E6-1111FE284797}" dt="2023-09-13T23:06:44.567" v="264"/>
          <ac:spMkLst>
            <pc:docMk/>
            <pc:sldMk cId="2405500260" sldId="588"/>
            <ac:spMk id="2" creationId="{CFE04583-044C-7F60-A4A1-FF373D8E1498}"/>
          </ac:spMkLst>
        </pc:spChg>
        <pc:spChg chg="add">
          <ac:chgData name="Carly Pettiona" userId="S::carly.pettiona@healingfoundation.org.au::8cfcf547-e567-4a67-ae5f-7d6e6196302b" providerId="AD" clId="Web-{A5642A41-32EC-CBEB-D7E6-1111FE284797}" dt="2023-09-13T23:06:44.567" v="264"/>
          <ac:spMkLst>
            <pc:docMk/>
            <pc:sldMk cId="2405500260" sldId="588"/>
            <ac:spMk id="3" creationId="{ED0DEA6B-33E8-76FB-EBC2-D0AF567EC868}"/>
          </ac:spMkLst>
        </pc:spChg>
      </pc:sldChg>
      <pc:sldChg chg="addSp new">
        <pc:chgData name="Carly Pettiona" userId="S::carly.pettiona@healingfoundation.org.au::8cfcf547-e567-4a67-ae5f-7d6e6196302b" providerId="AD" clId="Web-{A5642A41-32EC-CBEB-D7E6-1111FE284797}" dt="2023-09-13T23:06:57.693" v="267"/>
        <pc:sldMkLst>
          <pc:docMk/>
          <pc:sldMk cId="2071024812" sldId="589"/>
        </pc:sldMkLst>
        <pc:spChg chg="add">
          <ac:chgData name="Carly Pettiona" userId="S::carly.pettiona@healingfoundation.org.au::8cfcf547-e567-4a67-ae5f-7d6e6196302b" providerId="AD" clId="Web-{A5642A41-32EC-CBEB-D7E6-1111FE284797}" dt="2023-09-13T23:06:57.693" v="267"/>
          <ac:spMkLst>
            <pc:docMk/>
            <pc:sldMk cId="2071024812" sldId="589"/>
            <ac:spMk id="2" creationId="{60A61A8B-B94E-ED8D-478B-F34B1B5154AB}"/>
          </ac:spMkLst>
        </pc:spChg>
        <pc:spChg chg="add">
          <ac:chgData name="Carly Pettiona" userId="S::carly.pettiona@healingfoundation.org.au::8cfcf547-e567-4a67-ae5f-7d6e6196302b" providerId="AD" clId="Web-{A5642A41-32EC-CBEB-D7E6-1111FE284797}" dt="2023-09-13T23:06:57.693" v="267"/>
          <ac:spMkLst>
            <pc:docMk/>
            <pc:sldMk cId="2071024812" sldId="589"/>
            <ac:spMk id="3" creationId="{CE8F99F2-74C1-A298-A3B3-A3BBD47E9B28}"/>
          </ac:spMkLst>
        </pc:spChg>
      </pc:sldChg>
      <pc:sldChg chg="new del">
        <pc:chgData name="Carly Pettiona" userId="S::carly.pettiona@healingfoundation.org.au::8cfcf547-e567-4a67-ae5f-7d6e6196302b" providerId="AD" clId="Web-{A5642A41-32EC-CBEB-D7E6-1111FE284797}" dt="2023-09-13T23:07:02.709" v="268"/>
        <pc:sldMkLst>
          <pc:docMk/>
          <pc:sldMk cId="694251310" sldId="590"/>
        </pc:sldMkLst>
      </pc:sldChg>
    </pc:docChg>
  </pc:docChgLst>
  <pc:docChgLst>
    <pc:chgData name="Carly Pettiona" userId="S::carly.pettiona@healingfoundation.org.au::8cfcf547-e567-4a67-ae5f-7d6e6196302b" providerId="AD" clId="Web-{78D1CA3A-F805-B7DF-CC8F-21435B081D67}"/>
    <pc:docChg chg="modSld">
      <pc:chgData name="Carly Pettiona" userId="S::carly.pettiona@healingfoundation.org.au::8cfcf547-e567-4a67-ae5f-7d6e6196302b" providerId="AD" clId="Web-{78D1CA3A-F805-B7DF-CC8F-21435B081D67}" dt="2023-09-18T01:31:00.487" v="79"/>
      <pc:docMkLst>
        <pc:docMk/>
      </pc:docMkLst>
      <pc:sldChg chg="delAnim">
        <pc:chgData name="Carly Pettiona" userId="S::carly.pettiona@healingfoundation.org.au::8cfcf547-e567-4a67-ae5f-7d6e6196302b" providerId="AD" clId="Web-{78D1CA3A-F805-B7DF-CC8F-21435B081D67}" dt="2023-09-18T01:25:35.506" v="17"/>
        <pc:sldMkLst>
          <pc:docMk/>
          <pc:sldMk cId="3474476569" sldId="346"/>
        </pc:sldMkLst>
      </pc:sldChg>
      <pc:sldChg chg="modAnim">
        <pc:chgData name="Carly Pettiona" userId="S::carly.pettiona@healingfoundation.org.au::8cfcf547-e567-4a67-ae5f-7d6e6196302b" providerId="AD" clId="Web-{78D1CA3A-F805-B7DF-CC8F-21435B081D67}" dt="2023-09-18T01:24:57.161" v="8"/>
        <pc:sldMkLst>
          <pc:docMk/>
          <pc:sldMk cId="2620568963" sldId="348"/>
        </pc:sldMkLst>
      </pc:sldChg>
      <pc:sldChg chg="modAnim">
        <pc:chgData name="Carly Pettiona" userId="S::carly.pettiona@healingfoundation.org.au::8cfcf547-e567-4a67-ae5f-7d6e6196302b" providerId="AD" clId="Web-{78D1CA3A-F805-B7DF-CC8F-21435B081D67}" dt="2023-09-18T01:25:23.053" v="9"/>
        <pc:sldMkLst>
          <pc:docMk/>
          <pc:sldMk cId="3141000645" sldId="528"/>
        </pc:sldMkLst>
      </pc:sldChg>
      <pc:sldChg chg="addAnim modAnim">
        <pc:chgData name="Carly Pettiona" userId="S::carly.pettiona@healingfoundation.org.au::8cfcf547-e567-4a67-ae5f-7d6e6196302b" providerId="AD" clId="Web-{78D1CA3A-F805-B7DF-CC8F-21435B081D67}" dt="2023-09-18T01:25:57.632" v="20"/>
        <pc:sldMkLst>
          <pc:docMk/>
          <pc:sldMk cId="3885471153" sldId="566"/>
        </pc:sldMkLst>
      </pc:sldChg>
      <pc:sldChg chg="addAnim">
        <pc:chgData name="Carly Pettiona" userId="S::carly.pettiona@healingfoundation.org.au::8cfcf547-e567-4a67-ae5f-7d6e6196302b" providerId="AD" clId="Web-{78D1CA3A-F805-B7DF-CC8F-21435B081D67}" dt="2023-09-18T01:26:55.368" v="27"/>
        <pc:sldMkLst>
          <pc:docMk/>
          <pc:sldMk cId="2644262397" sldId="569"/>
        </pc:sldMkLst>
      </pc:sldChg>
      <pc:sldChg chg="modSp addAnim delAnim modAnim">
        <pc:chgData name="Carly Pettiona" userId="S::carly.pettiona@healingfoundation.org.au::8cfcf547-e567-4a67-ae5f-7d6e6196302b" providerId="AD" clId="Web-{78D1CA3A-F805-B7DF-CC8F-21435B081D67}" dt="2023-09-18T01:26:44.227" v="26"/>
        <pc:sldMkLst>
          <pc:docMk/>
          <pc:sldMk cId="816469690" sldId="571"/>
        </pc:sldMkLst>
        <pc:spChg chg="mod">
          <ac:chgData name="Carly Pettiona" userId="S::carly.pettiona@healingfoundation.org.au::8cfcf547-e567-4a67-ae5f-7d6e6196302b" providerId="AD" clId="Web-{78D1CA3A-F805-B7DF-CC8F-21435B081D67}" dt="2023-09-18T01:26:41.633" v="25" actId="14100"/>
          <ac:spMkLst>
            <pc:docMk/>
            <pc:sldMk cId="816469690" sldId="571"/>
            <ac:spMk id="3" creationId="{EC464A6E-D5F7-6998-F40A-4304EBD52D8B}"/>
          </ac:spMkLst>
        </pc:spChg>
      </pc:sldChg>
      <pc:sldChg chg="addAnim modAnim">
        <pc:chgData name="Carly Pettiona" userId="S::carly.pettiona@healingfoundation.org.au::8cfcf547-e567-4a67-ae5f-7d6e6196302b" providerId="AD" clId="Web-{78D1CA3A-F805-B7DF-CC8F-21435B081D67}" dt="2023-09-18T01:24:42.957" v="7"/>
        <pc:sldMkLst>
          <pc:docMk/>
          <pc:sldMk cId="1933488980" sldId="574"/>
        </pc:sldMkLst>
      </pc:sldChg>
      <pc:sldChg chg="addSp modSp">
        <pc:chgData name="Carly Pettiona" userId="S::carly.pettiona@healingfoundation.org.au::8cfcf547-e567-4a67-ae5f-7d6e6196302b" providerId="AD" clId="Web-{78D1CA3A-F805-B7DF-CC8F-21435B081D67}" dt="2023-09-18T01:29:03.045" v="46" actId="1076"/>
        <pc:sldMkLst>
          <pc:docMk/>
          <pc:sldMk cId="1648185567" sldId="581"/>
        </pc:sldMkLst>
        <pc:spChg chg="mod">
          <ac:chgData name="Carly Pettiona" userId="S::carly.pettiona@healingfoundation.org.au::8cfcf547-e567-4a67-ae5f-7d6e6196302b" providerId="AD" clId="Web-{78D1CA3A-F805-B7DF-CC8F-21435B081D67}" dt="2023-09-18T01:28:30.075" v="37"/>
          <ac:spMkLst>
            <pc:docMk/>
            <pc:sldMk cId="1648185567" sldId="581"/>
            <ac:spMk id="2" creationId="{14571C0E-6D23-F7C5-2876-1E33B6152DF4}"/>
          </ac:spMkLst>
        </pc:spChg>
        <pc:spChg chg="mod">
          <ac:chgData name="Carly Pettiona" userId="S::carly.pettiona@healingfoundation.org.au::8cfcf547-e567-4a67-ae5f-7d6e6196302b" providerId="AD" clId="Web-{78D1CA3A-F805-B7DF-CC8F-21435B081D67}" dt="2023-09-18T01:29:03.045" v="46" actId="1076"/>
          <ac:spMkLst>
            <pc:docMk/>
            <pc:sldMk cId="1648185567" sldId="581"/>
            <ac:spMk id="3" creationId="{9264E555-7F91-9CA8-9E97-25DDEF076272}"/>
          </ac:spMkLst>
        </pc:spChg>
        <pc:picChg chg="add mod ord">
          <ac:chgData name="Carly Pettiona" userId="S::carly.pettiona@healingfoundation.org.au::8cfcf547-e567-4a67-ae5f-7d6e6196302b" providerId="AD" clId="Web-{78D1CA3A-F805-B7DF-CC8F-21435B081D67}" dt="2023-09-18T01:28:54.873" v="44" actId="1076"/>
          <ac:picMkLst>
            <pc:docMk/>
            <pc:sldMk cId="1648185567" sldId="581"/>
            <ac:picMk id="5" creationId="{E4BA3078-A324-801F-1E7C-88709A14737D}"/>
          </ac:picMkLst>
        </pc:picChg>
      </pc:sldChg>
      <pc:sldChg chg="addAnim modAnim">
        <pc:chgData name="Carly Pettiona" userId="S::carly.pettiona@healingfoundation.org.au::8cfcf547-e567-4a67-ae5f-7d6e6196302b" providerId="AD" clId="Web-{78D1CA3A-F805-B7DF-CC8F-21435B081D67}" dt="2023-09-18T01:30:08.641" v="74"/>
        <pc:sldMkLst>
          <pc:docMk/>
          <pc:sldMk cId="3715799497" sldId="582"/>
        </pc:sldMkLst>
      </pc:sldChg>
      <pc:sldChg chg="modNotes">
        <pc:chgData name="Carly Pettiona" userId="S::carly.pettiona@healingfoundation.org.au::8cfcf547-e567-4a67-ae5f-7d6e6196302b" providerId="AD" clId="Web-{78D1CA3A-F805-B7DF-CC8F-21435B081D67}" dt="2023-09-18T01:29:28.608" v="67"/>
        <pc:sldMkLst>
          <pc:docMk/>
          <pc:sldMk cId="2739569846" sldId="586"/>
        </pc:sldMkLst>
      </pc:sldChg>
      <pc:sldChg chg="addAnim modAnim">
        <pc:chgData name="Carly Pettiona" userId="S::carly.pettiona@healingfoundation.org.au::8cfcf547-e567-4a67-ae5f-7d6e6196302b" providerId="AD" clId="Web-{78D1CA3A-F805-B7DF-CC8F-21435B081D67}" dt="2023-09-18T01:31:00.487" v="79"/>
        <pc:sldMkLst>
          <pc:docMk/>
          <pc:sldMk cId="3190157599" sldId="588"/>
        </pc:sldMkLst>
      </pc:sldChg>
      <pc:sldChg chg="modSp">
        <pc:chgData name="Carly Pettiona" userId="S::carly.pettiona@healingfoundation.org.au::8cfcf547-e567-4a67-ae5f-7d6e6196302b" providerId="AD" clId="Web-{78D1CA3A-F805-B7DF-CC8F-21435B081D67}" dt="2023-09-18T01:24:14.534" v="4" actId="1076"/>
        <pc:sldMkLst>
          <pc:docMk/>
          <pc:sldMk cId="3542795651" sldId="591"/>
        </pc:sldMkLst>
        <pc:spChg chg="mod">
          <ac:chgData name="Carly Pettiona" userId="S::carly.pettiona@healingfoundation.org.au::8cfcf547-e567-4a67-ae5f-7d6e6196302b" providerId="AD" clId="Web-{78D1CA3A-F805-B7DF-CC8F-21435B081D67}" dt="2023-09-18T01:24:11.878" v="3" actId="1076"/>
          <ac:spMkLst>
            <pc:docMk/>
            <pc:sldMk cId="3542795651" sldId="591"/>
            <ac:spMk id="3" creationId="{E0FE6E5C-84F6-C4BB-CFEA-73EB3000D9BE}"/>
          </ac:spMkLst>
        </pc:spChg>
        <pc:picChg chg="mod">
          <ac:chgData name="Carly Pettiona" userId="S::carly.pettiona@healingfoundation.org.au::8cfcf547-e567-4a67-ae5f-7d6e6196302b" providerId="AD" clId="Web-{78D1CA3A-F805-B7DF-CC8F-21435B081D67}" dt="2023-09-18T01:24:14.534" v="4" actId="1076"/>
          <ac:picMkLst>
            <pc:docMk/>
            <pc:sldMk cId="3542795651" sldId="591"/>
            <ac:picMk id="5" creationId="{A2F9FF0F-8E30-B9AF-4AF6-5AD8E0DD9468}"/>
          </ac:picMkLst>
        </pc:picChg>
        <pc:picChg chg="ord">
          <ac:chgData name="Carly Pettiona" userId="S::carly.pettiona@healingfoundation.org.au::8cfcf547-e567-4a67-ae5f-7d6e6196302b" providerId="AD" clId="Web-{78D1CA3A-F805-B7DF-CC8F-21435B081D67}" dt="2023-09-18T01:23:53.940" v="0"/>
          <ac:picMkLst>
            <pc:docMk/>
            <pc:sldMk cId="3542795651" sldId="591"/>
            <ac:picMk id="7" creationId="{87E4137B-AB07-EF3D-CF3D-F5038A088BED}"/>
          </ac:picMkLst>
        </pc:picChg>
      </pc:sldChg>
    </pc:docChg>
  </pc:docChgLst>
  <pc:docChgLst>
    <pc:chgData name="Carly Pettiona" userId="S::carly.pettiona@healingfoundation.org.au::8cfcf547-e567-4a67-ae5f-7d6e6196302b" providerId="AD" clId="Web-{4085BD7E-C661-1DF2-8852-5B14E0A8C40E}"/>
    <pc:docChg chg="addSld delSld modSld">
      <pc:chgData name="Carly Pettiona" userId="S::carly.pettiona@healingfoundation.org.au::8cfcf547-e567-4a67-ae5f-7d6e6196302b" providerId="AD" clId="Web-{4085BD7E-C661-1DF2-8852-5B14E0A8C40E}" dt="2023-07-27T01:15:00.783" v="1173" actId="20577"/>
      <pc:docMkLst>
        <pc:docMk/>
      </pc:docMkLst>
      <pc:sldChg chg="modAnim">
        <pc:chgData name="Carly Pettiona" userId="S::carly.pettiona@healingfoundation.org.au::8cfcf547-e567-4a67-ae5f-7d6e6196302b" providerId="AD" clId="Web-{4085BD7E-C661-1DF2-8852-5B14E0A8C40E}" dt="2023-07-27T01:09:48.586" v="1163"/>
        <pc:sldMkLst>
          <pc:docMk/>
          <pc:sldMk cId="2620568963" sldId="348"/>
        </pc:sldMkLst>
      </pc:sldChg>
      <pc:sldChg chg="delAnim">
        <pc:chgData name="Carly Pettiona" userId="S::carly.pettiona@healingfoundation.org.au::8cfcf547-e567-4a67-ae5f-7d6e6196302b" providerId="AD" clId="Web-{4085BD7E-C661-1DF2-8852-5B14E0A8C40E}" dt="2023-07-27T01:13:39.859" v="1166"/>
        <pc:sldMkLst>
          <pc:docMk/>
          <pc:sldMk cId="1008212083" sldId="392"/>
        </pc:sldMkLst>
      </pc:sldChg>
      <pc:sldChg chg="del">
        <pc:chgData name="Carly Pettiona" userId="S::carly.pettiona@healingfoundation.org.au::8cfcf547-e567-4a67-ae5f-7d6e6196302b" providerId="AD" clId="Web-{4085BD7E-C661-1DF2-8852-5B14E0A8C40E}" dt="2023-07-27T01:09:17.476" v="1162"/>
        <pc:sldMkLst>
          <pc:docMk/>
          <pc:sldMk cId="3981675893" sldId="393"/>
        </pc:sldMkLst>
      </pc:sldChg>
      <pc:sldChg chg="delSp delAnim">
        <pc:chgData name="Carly Pettiona" userId="S::carly.pettiona@healingfoundation.org.au::8cfcf547-e567-4a67-ae5f-7d6e6196302b" providerId="AD" clId="Web-{4085BD7E-C661-1DF2-8852-5B14E0A8C40E}" dt="2023-07-27T01:11:00.839" v="1164"/>
        <pc:sldMkLst>
          <pc:docMk/>
          <pc:sldMk cId="643977357" sldId="433"/>
        </pc:sldMkLst>
        <pc:spChg chg="del">
          <ac:chgData name="Carly Pettiona" userId="S::carly.pettiona@healingfoundation.org.au::8cfcf547-e567-4a67-ae5f-7d6e6196302b" providerId="AD" clId="Web-{4085BD7E-C661-1DF2-8852-5B14E0A8C40E}" dt="2023-07-27T01:11:00.839" v="1164"/>
          <ac:spMkLst>
            <pc:docMk/>
            <pc:sldMk cId="643977357" sldId="433"/>
            <ac:spMk id="3" creationId="{D5077412-EDC6-D259-CA6C-9089B7700087}"/>
          </ac:spMkLst>
        </pc:spChg>
      </pc:sldChg>
      <pc:sldChg chg="delAnim">
        <pc:chgData name="Carly Pettiona" userId="S::carly.pettiona@healingfoundation.org.au::8cfcf547-e567-4a67-ae5f-7d6e6196302b" providerId="AD" clId="Web-{4085BD7E-C661-1DF2-8852-5B14E0A8C40E}" dt="2023-07-27T01:13:33.530" v="1165"/>
        <pc:sldMkLst>
          <pc:docMk/>
          <pc:sldMk cId="82815138" sldId="446"/>
        </pc:sldMkLst>
      </pc:sldChg>
      <pc:sldChg chg="delAnim">
        <pc:chgData name="Carly Pettiona" userId="S::carly.pettiona@healingfoundation.org.au::8cfcf547-e567-4a67-ae5f-7d6e6196302b" providerId="AD" clId="Web-{4085BD7E-C661-1DF2-8852-5B14E0A8C40E}" dt="2023-07-27T01:14:23.047" v="1167"/>
        <pc:sldMkLst>
          <pc:docMk/>
          <pc:sldMk cId="1434699194" sldId="452"/>
        </pc:sldMkLst>
      </pc:sldChg>
      <pc:sldChg chg="addSp modSp add replId modNotes">
        <pc:chgData name="Carly Pettiona" userId="S::carly.pettiona@healingfoundation.org.au::8cfcf547-e567-4a67-ae5f-7d6e6196302b" providerId="AD" clId="Web-{4085BD7E-C661-1DF2-8852-5B14E0A8C40E}" dt="2023-07-27T01:15:00.783" v="1173" actId="20577"/>
        <pc:sldMkLst>
          <pc:docMk/>
          <pc:sldMk cId="3939416105" sldId="458"/>
        </pc:sldMkLst>
        <pc:spChg chg="add">
          <ac:chgData name="Carly Pettiona" userId="S::carly.pettiona@healingfoundation.org.au::8cfcf547-e567-4a67-ae5f-7d6e6196302b" providerId="AD" clId="Web-{4085BD7E-C661-1DF2-8852-5B14E0A8C40E}" dt="2023-07-27T00:40:35.802" v="1"/>
          <ac:spMkLst>
            <pc:docMk/>
            <pc:sldMk cId="3939416105" sldId="458"/>
            <ac:spMk id="3" creationId="{016A7A74-E174-06AF-A25F-BC1A86D93D10}"/>
          </ac:spMkLst>
        </pc:spChg>
        <pc:spChg chg="mod">
          <ac:chgData name="Carly Pettiona" userId="S::carly.pettiona@healingfoundation.org.au::8cfcf547-e567-4a67-ae5f-7d6e6196302b" providerId="AD" clId="Web-{4085BD7E-C661-1DF2-8852-5B14E0A8C40E}" dt="2023-07-27T01:15:00.783" v="1173" actId="20577"/>
          <ac:spMkLst>
            <pc:docMk/>
            <pc:sldMk cId="3939416105" sldId="458"/>
            <ac:spMk id="5" creationId="{166C9648-FC28-7275-F297-FB016F2CBF1A}"/>
          </ac:spMkLst>
        </pc:spChg>
      </pc:sldChg>
      <pc:sldChg chg="addSp delSp modSp add replId addAnim delAnim modAnim modNotes">
        <pc:chgData name="Carly Pettiona" userId="S::carly.pettiona@healingfoundation.org.au::8cfcf547-e567-4a67-ae5f-7d6e6196302b" providerId="AD" clId="Web-{4085BD7E-C661-1DF2-8852-5B14E0A8C40E}" dt="2023-07-27T01:09:08.695" v="1161"/>
        <pc:sldMkLst>
          <pc:docMk/>
          <pc:sldMk cId="1196560059" sldId="459"/>
        </pc:sldMkLst>
        <pc:spChg chg="mod">
          <ac:chgData name="Carly Pettiona" userId="S::carly.pettiona@healingfoundation.org.au::8cfcf547-e567-4a67-ae5f-7d6e6196302b" providerId="AD" clId="Web-{4085BD7E-C661-1DF2-8852-5B14E0A8C40E}" dt="2023-07-27T00:56:13.422" v="705" actId="20577"/>
          <ac:spMkLst>
            <pc:docMk/>
            <pc:sldMk cId="1196560059" sldId="459"/>
            <ac:spMk id="3" creationId="{016A7A74-E174-06AF-A25F-BC1A86D93D10}"/>
          </ac:spMkLst>
        </pc:spChg>
        <pc:spChg chg="add mod">
          <ac:chgData name="Carly Pettiona" userId="S::carly.pettiona@healingfoundation.org.au::8cfcf547-e567-4a67-ae5f-7d6e6196302b" providerId="AD" clId="Web-{4085BD7E-C661-1DF2-8852-5B14E0A8C40E}" dt="2023-07-27T00:58:32.692" v="943" actId="20577"/>
          <ac:spMkLst>
            <pc:docMk/>
            <pc:sldMk cId="1196560059" sldId="459"/>
            <ac:spMk id="4" creationId="{E31AC19D-0854-CB2D-3E96-DD761019602A}"/>
          </ac:spMkLst>
        </pc:spChg>
        <pc:spChg chg="del mod">
          <ac:chgData name="Carly Pettiona" userId="S::carly.pettiona@healingfoundation.org.au::8cfcf547-e567-4a67-ae5f-7d6e6196302b" providerId="AD" clId="Web-{4085BD7E-C661-1DF2-8852-5B14E0A8C40E}" dt="2023-07-27T00:58:03.707" v="935"/>
          <ac:spMkLst>
            <pc:docMk/>
            <pc:sldMk cId="1196560059" sldId="459"/>
            <ac:spMk id="5" creationId="{166C9648-FC28-7275-F297-FB016F2CBF1A}"/>
          </ac:spMkLst>
        </pc:spChg>
        <pc:spChg chg="add del">
          <ac:chgData name="Carly Pettiona" userId="S::carly.pettiona@healingfoundation.org.au::8cfcf547-e567-4a67-ae5f-7d6e6196302b" providerId="AD" clId="Web-{4085BD7E-C661-1DF2-8852-5B14E0A8C40E}" dt="2023-07-27T00:59:03.583" v="945"/>
          <ac:spMkLst>
            <pc:docMk/>
            <pc:sldMk cId="1196560059" sldId="459"/>
            <ac:spMk id="6" creationId="{2646CA2B-D119-15BC-9381-A5D05147CA2B}"/>
          </ac:spMkLst>
        </pc:spChg>
        <pc:picChg chg="add del mod">
          <ac:chgData name="Carly Pettiona" userId="S::carly.pettiona@healingfoundation.org.au::8cfcf547-e567-4a67-ae5f-7d6e6196302b" providerId="AD" clId="Web-{4085BD7E-C661-1DF2-8852-5B14E0A8C40E}" dt="2023-07-27T01:03:25.700" v="948"/>
          <ac:picMkLst>
            <pc:docMk/>
            <pc:sldMk cId="1196560059" sldId="459"/>
            <ac:picMk id="7" creationId="{D3BEA2F7-95B0-3DB0-AABE-6A5A5B9ED6C1}"/>
          </ac:picMkLst>
        </pc:picChg>
        <pc:picChg chg="add mod">
          <ac:chgData name="Carly Pettiona" userId="S::carly.pettiona@healingfoundation.org.au::8cfcf547-e567-4a67-ae5f-7d6e6196302b" providerId="AD" clId="Web-{4085BD7E-C661-1DF2-8852-5B14E0A8C40E}" dt="2023-07-27T01:05:22.048" v="952" actId="1076"/>
          <ac:picMkLst>
            <pc:docMk/>
            <pc:sldMk cId="1196560059" sldId="459"/>
            <ac:picMk id="9" creationId="{3E81DCAE-7053-8ED9-4AC7-1E8C2878B2D0}"/>
          </ac:picMkLst>
        </pc:picChg>
      </pc:sldChg>
    </pc:docChg>
  </pc:docChgLst>
  <pc:docChgLst>
    <pc:chgData name="Carly Pettiona" userId="S::carly.pettiona@healingfoundation.org.au::8cfcf547-e567-4a67-ae5f-7d6e6196302b" providerId="AD" clId="Web-{D984487A-66DD-8CD6-749C-246E582289E0}"/>
    <pc:docChg chg="addSld delSld modSld">
      <pc:chgData name="Carly Pettiona" userId="S::carly.pettiona@healingfoundation.org.au::8cfcf547-e567-4a67-ae5f-7d6e6196302b" providerId="AD" clId="Web-{D984487A-66DD-8CD6-749C-246E582289E0}" dt="2023-09-12T04:37:37.305" v="502"/>
      <pc:docMkLst>
        <pc:docMk/>
      </pc:docMkLst>
      <pc:sldChg chg="del">
        <pc:chgData name="Carly Pettiona" userId="S::carly.pettiona@healingfoundation.org.au::8cfcf547-e567-4a67-ae5f-7d6e6196302b" providerId="AD" clId="Web-{D984487A-66DD-8CD6-749C-246E582289E0}" dt="2023-09-12T04:17:49.171" v="3"/>
        <pc:sldMkLst>
          <pc:docMk/>
          <pc:sldMk cId="2141523346" sldId="447"/>
        </pc:sldMkLst>
      </pc:sldChg>
      <pc:sldChg chg="del">
        <pc:chgData name="Carly Pettiona" userId="S::carly.pettiona@healingfoundation.org.au::8cfcf547-e567-4a67-ae5f-7d6e6196302b" providerId="AD" clId="Web-{D984487A-66DD-8CD6-749C-246E582289E0}" dt="2023-09-12T04:17:53.671" v="6"/>
        <pc:sldMkLst>
          <pc:docMk/>
          <pc:sldMk cId="8970409" sldId="448"/>
        </pc:sldMkLst>
      </pc:sldChg>
      <pc:sldChg chg="del">
        <pc:chgData name="Carly Pettiona" userId="S::carly.pettiona@healingfoundation.org.au::8cfcf547-e567-4a67-ae5f-7d6e6196302b" providerId="AD" clId="Web-{D984487A-66DD-8CD6-749C-246E582289E0}" dt="2023-09-12T04:17:53.671" v="5"/>
        <pc:sldMkLst>
          <pc:docMk/>
          <pc:sldMk cId="1166577620" sldId="449"/>
        </pc:sldMkLst>
      </pc:sldChg>
      <pc:sldChg chg="del">
        <pc:chgData name="Carly Pettiona" userId="S::carly.pettiona@healingfoundation.org.au::8cfcf547-e567-4a67-ae5f-7d6e6196302b" providerId="AD" clId="Web-{D984487A-66DD-8CD6-749C-246E582289E0}" dt="2023-09-12T04:17:53.671" v="4"/>
        <pc:sldMkLst>
          <pc:docMk/>
          <pc:sldMk cId="621265043" sldId="450"/>
        </pc:sldMkLst>
      </pc:sldChg>
      <pc:sldChg chg="modSp">
        <pc:chgData name="Carly Pettiona" userId="S::carly.pettiona@healingfoundation.org.au::8cfcf547-e567-4a67-ae5f-7d6e6196302b" providerId="AD" clId="Web-{D984487A-66DD-8CD6-749C-246E582289E0}" dt="2023-09-12T04:27:12.573" v="160" actId="20577"/>
        <pc:sldMkLst>
          <pc:docMk/>
          <pc:sldMk cId="1434699194" sldId="452"/>
        </pc:sldMkLst>
        <pc:spChg chg="mod">
          <ac:chgData name="Carly Pettiona" userId="S::carly.pettiona@healingfoundation.org.au::8cfcf547-e567-4a67-ae5f-7d6e6196302b" providerId="AD" clId="Web-{D984487A-66DD-8CD6-749C-246E582289E0}" dt="2023-09-12T04:27:12.573" v="160" actId="20577"/>
          <ac:spMkLst>
            <pc:docMk/>
            <pc:sldMk cId="1434699194" sldId="452"/>
            <ac:spMk id="5" creationId="{1D0DFB20-AC56-A70F-BE57-312821FE351B}"/>
          </ac:spMkLst>
        </pc:spChg>
      </pc:sldChg>
      <pc:sldChg chg="del">
        <pc:chgData name="Carly Pettiona" userId="S::carly.pettiona@healingfoundation.org.au::8cfcf547-e567-4a67-ae5f-7d6e6196302b" providerId="AD" clId="Web-{D984487A-66DD-8CD6-749C-246E582289E0}" dt="2023-09-12T04:27:18.589" v="167"/>
        <pc:sldMkLst>
          <pc:docMk/>
          <pc:sldMk cId="376789496" sldId="453"/>
        </pc:sldMkLst>
      </pc:sldChg>
      <pc:sldChg chg="del">
        <pc:chgData name="Carly Pettiona" userId="S::carly.pettiona@healingfoundation.org.au::8cfcf547-e567-4a67-ae5f-7d6e6196302b" providerId="AD" clId="Web-{D984487A-66DD-8CD6-749C-246E582289E0}" dt="2023-09-12T04:27:18.589" v="166"/>
        <pc:sldMkLst>
          <pc:docMk/>
          <pc:sldMk cId="2518558719" sldId="454"/>
        </pc:sldMkLst>
      </pc:sldChg>
      <pc:sldChg chg="del">
        <pc:chgData name="Carly Pettiona" userId="S::carly.pettiona@healingfoundation.org.au::8cfcf547-e567-4a67-ae5f-7d6e6196302b" providerId="AD" clId="Web-{D984487A-66DD-8CD6-749C-246E582289E0}" dt="2023-09-12T04:27:18.573" v="164"/>
        <pc:sldMkLst>
          <pc:docMk/>
          <pc:sldMk cId="1149178659" sldId="455"/>
        </pc:sldMkLst>
      </pc:sldChg>
      <pc:sldChg chg="del">
        <pc:chgData name="Carly Pettiona" userId="S::carly.pettiona@healingfoundation.org.au::8cfcf547-e567-4a67-ae5f-7d6e6196302b" providerId="AD" clId="Web-{D984487A-66DD-8CD6-749C-246E582289E0}" dt="2023-09-12T04:27:18.589" v="165"/>
        <pc:sldMkLst>
          <pc:docMk/>
          <pc:sldMk cId="3025152918" sldId="456"/>
        </pc:sldMkLst>
      </pc:sldChg>
      <pc:sldChg chg="del">
        <pc:chgData name="Carly Pettiona" userId="S::carly.pettiona@healingfoundation.org.au::8cfcf547-e567-4a67-ae5f-7d6e6196302b" providerId="AD" clId="Web-{D984487A-66DD-8CD6-749C-246E582289E0}" dt="2023-09-12T04:27:18.573" v="163"/>
        <pc:sldMkLst>
          <pc:docMk/>
          <pc:sldMk cId="3168794488" sldId="457"/>
        </pc:sldMkLst>
      </pc:sldChg>
      <pc:sldChg chg="del">
        <pc:chgData name="Carly Pettiona" userId="S::carly.pettiona@healingfoundation.org.au::8cfcf547-e567-4a67-ae5f-7d6e6196302b" providerId="AD" clId="Web-{D984487A-66DD-8CD6-749C-246E582289E0}" dt="2023-09-12T04:27:18.573" v="162"/>
        <pc:sldMkLst>
          <pc:docMk/>
          <pc:sldMk cId="3939416105" sldId="458"/>
        </pc:sldMkLst>
      </pc:sldChg>
      <pc:sldChg chg="del">
        <pc:chgData name="Carly Pettiona" userId="S::carly.pettiona@healingfoundation.org.au::8cfcf547-e567-4a67-ae5f-7d6e6196302b" providerId="AD" clId="Web-{D984487A-66DD-8CD6-749C-246E582289E0}" dt="2023-09-12T04:27:18.573" v="161"/>
        <pc:sldMkLst>
          <pc:docMk/>
          <pc:sldMk cId="1196560059" sldId="459"/>
        </pc:sldMkLst>
      </pc:sldChg>
      <pc:sldChg chg="addSp new modNotes">
        <pc:chgData name="Carly Pettiona" userId="S::carly.pettiona@healingfoundation.org.au::8cfcf547-e567-4a67-ae5f-7d6e6196302b" providerId="AD" clId="Web-{D984487A-66DD-8CD6-749C-246E582289E0}" dt="2023-09-12T04:18:25.093" v="10"/>
        <pc:sldMkLst>
          <pc:docMk/>
          <pc:sldMk cId="685744525" sldId="477"/>
        </pc:sldMkLst>
        <pc:spChg chg="add">
          <ac:chgData name="Carly Pettiona" userId="S::carly.pettiona@healingfoundation.org.au::8cfcf547-e567-4a67-ae5f-7d6e6196302b" providerId="AD" clId="Web-{D984487A-66DD-8CD6-749C-246E582289E0}" dt="2023-09-12T04:18:03.655" v="7"/>
          <ac:spMkLst>
            <pc:docMk/>
            <pc:sldMk cId="685744525" sldId="477"/>
            <ac:spMk id="2" creationId="{7D86A247-D39F-77DB-980F-73A82F406E04}"/>
          </ac:spMkLst>
        </pc:spChg>
        <pc:picChg chg="add">
          <ac:chgData name="Carly Pettiona" userId="S::carly.pettiona@healingfoundation.org.au::8cfcf547-e567-4a67-ae5f-7d6e6196302b" providerId="AD" clId="Web-{D984487A-66DD-8CD6-749C-246E582289E0}" dt="2023-09-12T04:18:03.655" v="7"/>
          <ac:picMkLst>
            <pc:docMk/>
            <pc:sldMk cId="685744525" sldId="477"/>
            <ac:picMk id="3" creationId="{6FCC6AFA-EF72-2836-60E0-43610EAC86E9}"/>
          </ac:picMkLst>
        </pc:picChg>
      </pc:sldChg>
      <pc:sldChg chg="addSp delSp modSp new modNotes">
        <pc:chgData name="Carly Pettiona" userId="S::carly.pettiona@healingfoundation.org.au::8cfcf547-e567-4a67-ae5f-7d6e6196302b" providerId="AD" clId="Web-{D984487A-66DD-8CD6-749C-246E582289E0}" dt="2023-09-12T04:21:33.847" v="74" actId="1076"/>
        <pc:sldMkLst>
          <pc:docMk/>
          <pc:sldMk cId="2832201799" sldId="478"/>
        </pc:sldMkLst>
        <pc:spChg chg="add">
          <ac:chgData name="Carly Pettiona" userId="S::carly.pettiona@healingfoundation.org.au::8cfcf547-e567-4a67-ae5f-7d6e6196302b" providerId="AD" clId="Web-{D984487A-66DD-8CD6-749C-246E582289E0}" dt="2023-09-12T04:18:33.265" v="11"/>
          <ac:spMkLst>
            <pc:docMk/>
            <pc:sldMk cId="2832201799" sldId="478"/>
            <ac:spMk id="2" creationId="{E3249468-08CD-A76D-9412-C0B289C38CE2}"/>
          </ac:spMkLst>
        </pc:spChg>
        <pc:picChg chg="add mod">
          <ac:chgData name="Carly Pettiona" userId="S::carly.pettiona@healingfoundation.org.au::8cfcf547-e567-4a67-ae5f-7d6e6196302b" providerId="AD" clId="Web-{D984487A-66DD-8CD6-749C-246E582289E0}" dt="2023-09-12T04:21:27.691" v="73" actId="1076"/>
          <ac:picMkLst>
            <pc:docMk/>
            <pc:sldMk cId="2832201799" sldId="478"/>
            <ac:picMk id="3" creationId="{528DE06F-3105-6A0B-74BB-A45C76DE0D9F}"/>
          </ac:picMkLst>
        </pc:picChg>
        <pc:picChg chg="add mod">
          <ac:chgData name="Carly Pettiona" userId="S::carly.pettiona@healingfoundation.org.au::8cfcf547-e567-4a67-ae5f-7d6e6196302b" providerId="AD" clId="Web-{D984487A-66DD-8CD6-749C-246E582289E0}" dt="2023-09-12T04:21:24.644" v="72" actId="1076"/>
          <ac:picMkLst>
            <pc:docMk/>
            <pc:sldMk cId="2832201799" sldId="478"/>
            <ac:picMk id="4" creationId="{A5FA4C9D-3BBA-6C05-6EAB-6F0732657299}"/>
          </ac:picMkLst>
        </pc:picChg>
        <pc:picChg chg="add del">
          <ac:chgData name="Carly Pettiona" userId="S::carly.pettiona@healingfoundation.org.au::8cfcf547-e567-4a67-ae5f-7d6e6196302b" providerId="AD" clId="Web-{D984487A-66DD-8CD6-749C-246E582289E0}" dt="2023-09-12T04:20:23.486" v="65"/>
          <ac:picMkLst>
            <pc:docMk/>
            <pc:sldMk cId="2832201799" sldId="478"/>
            <ac:picMk id="5" creationId="{5F2012A1-DC3C-E292-B20A-0EBDEADF3587}"/>
          </ac:picMkLst>
        </pc:picChg>
        <pc:picChg chg="add mod">
          <ac:chgData name="Carly Pettiona" userId="S::carly.pettiona@healingfoundation.org.au::8cfcf547-e567-4a67-ae5f-7d6e6196302b" providerId="AD" clId="Web-{D984487A-66DD-8CD6-749C-246E582289E0}" dt="2023-09-12T04:21:33.847" v="74" actId="1076"/>
          <ac:picMkLst>
            <pc:docMk/>
            <pc:sldMk cId="2832201799" sldId="478"/>
            <ac:picMk id="6" creationId="{00A68395-1E7B-10CD-8F99-920BA536F860}"/>
          </ac:picMkLst>
        </pc:picChg>
      </pc:sldChg>
      <pc:sldChg chg="addSp modSp new modNotes">
        <pc:chgData name="Carly Pettiona" userId="S::carly.pettiona@healingfoundation.org.au::8cfcf547-e567-4a67-ae5f-7d6e6196302b" providerId="AD" clId="Web-{D984487A-66DD-8CD6-749C-246E582289E0}" dt="2023-09-12T04:24:31.070" v="101"/>
        <pc:sldMkLst>
          <pc:docMk/>
          <pc:sldMk cId="1025550819" sldId="479"/>
        </pc:sldMkLst>
        <pc:spChg chg="add">
          <ac:chgData name="Carly Pettiona" userId="S::carly.pettiona@healingfoundation.org.au::8cfcf547-e567-4a67-ae5f-7d6e6196302b" providerId="AD" clId="Web-{D984487A-66DD-8CD6-749C-246E582289E0}" dt="2023-09-12T04:21:46.082" v="75"/>
          <ac:spMkLst>
            <pc:docMk/>
            <pc:sldMk cId="1025550819" sldId="479"/>
            <ac:spMk id="2" creationId="{DC350F87-3108-DAE6-D824-F8BD42C5BB9C}"/>
          </ac:spMkLst>
        </pc:spChg>
        <pc:picChg chg="add mod">
          <ac:chgData name="Carly Pettiona" userId="S::carly.pettiona@healingfoundation.org.au::8cfcf547-e567-4a67-ae5f-7d6e6196302b" providerId="AD" clId="Web-{D984487A-66DD-8CD6-749C-246E582289E0}" dt="2023-09-12T04:22:34.645" v="83" actId="1076"/>
          <ac:picMkLst>
            <pc:docMk/>
            <pc:sldMk cId="1025550819" sldId="479"/>
            <ac:picMk id="3" creationId="{FF548A2B-83C2-F57A-66DC-750126F3E612}"/>
          </ac:picMkLst>
        </pc:picChg>
      </pc:sldChg>
      <pc:sldChg chg="addSp delSp modSp new modNotes">
        <pc:chgData name="Carly Pettiona" userId="S::carly.pettiona@healingfoundation.org.au::8cfcf547-e567-4a67-ae5f-7d6e6196302b" providerId="AD" clId="Web-{D984487A-66DD-8CD6-749C-246E582289E0}" dt="2023-09-12T04:24:59.211" v="107"/>
        <pc:sldMkLst>
          <pc:docMk/>
          <pc:sldMk cId="3802251704" sldId="480"/>
        </pc:sldMkLst>
        <pc:spChg chg="add">
          <ac:chgData name="Carly Pettiona" userId="S::carly.pettiona@healingfoundation.org.au::8cfcf547-e567-4a67-ae5f-7d6e6196302b" providerId="AD" clId="Web-{D984487A-66DD-8CD6-749C-246E582289E0}" dt="2023-09-12T04:23:02.771" v="88"/>
          <ac:spMkLst>
            <pc:docMk/>
            <pc:sldMk cId="3802251704" sldId="480"/>
            <ac:spMk id="2" creationId="{C4F984B0-885E-BBD8-9F65-362DC4B63C71}"/>
          </ac:spMkLst>
        </pc:spChg>
        <pc:spChg chg="add del mod">
          <ac:chgData name="Carly Pettiona" userId="S::carly.pettiona@healingfoundation.org.au::8cfcf547-e567-4a67-ae5f-7d6e6196302b" providerId="AD" clId="Web-{D984487A-66DD-8CD6-749C-246E582289E0}" dt="2023-09-12T04:23:13.193" v="92"/>
          <ac:spMkLst>
            <pc:docMk/>
            <pc:sldMk cId="3802251704" sldId="480"/>
            <ac:spMk id="3" creationId="{FAAB8D75-3307-9F9B-12A2-6EFEAE5E3A62}"/>
          </ac:spMkLst>
        </pc:spChg>
        <pc:picChg chg="add mod">
          <ac:chgData name="Carly Pettiona" userId="S::carly.pettiona@healingfoundation.org.au::8cfcf547-e567-4a67-ae5f-7d6e6196302b" providerId="AD" clId="Web-{D984487A-66DD-8CD6-749C-246E582289E0}" dt="2023-09-12T04:24:09.725" v="98" actId="1076"/>
          <ac:picMkLst>
            <pc:docMk/>
            <pc:sldMk cId="3802251704" sldId="480"/>
            <ac:picMk id="4" creationId="{151FED0F-6569-7902-74FD-78C035438DD6}"/>
          </ac:picMkLst>
        </pc:picChg>
      </pc:sldChg>
      <pc:sldChg chg="addSp modSp new modNotes">
        <pc:chgData name="Carly Pettiona" userId="S::carly.pettiona@healingfoundation.org.au::8cfcf547-e567-4a67-ae5f-7d6e6196302b" providerId="AD" clId="Web-{D984487A-66DD-8CD6-749C-246E582289E0}" dt="2023-09-12T04:25:16.883" v="111" actId="1076"/>
        <pc:sldMkLst>
          <pc:docMk/>
          <pc:sldMk cId="3278964867" sldId="481"/>
        </pc:sldMkLst>
        <pc:spChg chg="add">
          <ac:chgData name="Carly Pettiona" userId="S::carly.pettiona@healingfoundation.org.au::8cfcf547-e567-4a67-ae5f-7d6e6196302b" providerId="AD" clId="Web-{D984487A-66DD-8CD6-749C-246E582289E0}" dt="2023-09-12T04:24:39.242" v="102"/>
          <ac:spMkLst>
            <pc:docMk/>
            <pc:sldMk cId="3278964867" sldId="481"/>
            <ac:spMk id="2" creationId="{9D60AE75-33BB-E7CF-7169-CCECE0A6F93F}"/>
          </ac:spMkLst>
        </pc:spChg>
        <pc:picChg chg="add mod">
          <ac:chgData name="Carly Pettiona" userId="S::carly.pettiona@healingfoundation.org.au::8cfcf547-e567-4a67-ae5f-7d6e6196302b" providerId="AD" clId="Web-{D984487A-66DD-8CD6-749C-246E582289E0}" dt="2023-09-12T04:25:16.883" v="111" actId="1076"/>
          <ac:picMkLst>
            <pc:docMk/>
            <pc:sldMk cId="3278964867" sldId="481"/>
            <ac:picMk id="3" creationId="{1610CAC7-281C-2EA1-A382-A947783F5E22}"/>
          </ac:picMkLst>
        </pc:picChg>
      </pc:sldChg>
      <pc:sldChg chg="addSp new modNotes">
        <pc:chgData name="Carly Pettiona" userId="S::carly.pettiona@healingfoundation.org.au::8cfcf547-e567-4a67-ae5f-7d6e6196302b" providerId="AD" clId="Web-{D984487A-66DD-8CD6-749C-246E582289E0}" dt="2023-09-12T04:26:57.854" v="158"/>
        <pc:sldMkLst>
          <pc:docMk/>
          <pc:sldMk cId="2953504372" sldId="482"/>
        </pc:sldMkLst>
        <pc:spChg chg="add">
          <ac:chgData name="Carly Pettiona" userId="S::carly.pettiona@healingfoundation.org.au::8cfcf547-e567-4a67-ae5f-7d6e6196302b" providerId="AD" clId="Web-{D984487A-66DD-8CD6-749C-246E582289E0}" dt="2023-09-12T04:26:16.462" v="112"/>
          <ac:spMkLst>
            <pc:docMk/>
            <pc:sldMk cId="2953504372" sldId="482"/>
            <ac:spMk id="3" creationId="{06D55528-08B3-4AF0-6FF9-02DD34A8CCA0}"/>
          </ac:spMkLst>
        </pc:spChg>
        <pc:picChg chg="add">
          <ac:chgData name="Carly Pettiona" userId="S::carly.pettiona@healingfoundation.org.au::8cfcf547-e567-4a67-ae5f-7d6e6196302b" providerId="AD" clId="Web-{D984487A-66DD-8CD6-749C-246E582289E0}" dt="2023-09-12T04:26:16.462" v="112"/>
          <ac:picMkLst>
            <pc:docMk/>
            <pc:sldMk cId="2953504372" sldId="482"/>
            <ac:picMk id="2" creationId="{597FBB0B-BB4E-EE42-7CA8-899233DCE545}"/>
          </ac:picMkLst>
        </pc:picChg>
      </pc:sldChg>
      <pc:sldChg chg="addSp modSp new modNotes">
        <pc:chgData name="Carly Pettiona" userId="S::carly.pettiona@healingfoundation.org.au::8cfcf547-e567-4a67-ae5f-7d6e6196302b" providerId="AD" clId="Web-{D984487A-66DD-8CD6-749C-246E582289E0}" dt="2023-09-12T04:37:11.101" v="498" actId="1076"/>
        <pc:sldMkLst>
          <pc:docMk/>
          <pc:sldMk cId="1728857225" sldId="483"/>
        </pc:sldMkLst>
        <pc:spChg chg="add mod">
          <ac:chgData name="Carly Pettiona" userId="S::carly.pettiona@healingfoundation.org.au::8cfcf547-e567-4a67-ae5f-7d6e6196302b" providerId="AD" clId="Web-{D984487A-66DD-8CD6-749C-246E582289E0}" dt="2023-09-12T04:28:24.465" v="173" actId="14100"/>
          <ac:spMkLst>
            <pc:docMk/>
            <pc:sldMk cId="1728857225" sldId="483"/>
            <ac:spMk id="2" creationId="{612B92E4-5E78-4F6F-E215-34E5EE733F03}"/>
          </ac:spMkLst>
        </pc:spChg>
        <pc:spChg chg="add mod">
          <ac:chgData name="Carly Pettiona" userId="S::carly.pettiona@healingfoundation.org.au::8cfcf547-e567-4a67-ae5f-7d6e6196302b" providerId="AD" clId="Web-{D984487A-66DD-8CD6-749C-246E582289E0}" dt="2023-09-12T04:36:48.819" v="490" actId="1076"/>
          <ac:spMkLst>
            <pc:docMk/>
            <pc:sldMk cId="1728857225" sldId="483"/>
            <ac:spMk id="3" creationId="{A7309D33-DE3E-E1B2-6218-9EDF4911D26C}"/>
          </ac:spMkLst>
        </pc:spChg>
        <pc:spChg chg="add mod">
          <ac:chgData name="Carly Pettiona" userId="S::carly.pettiona@healingfoundation.org.au::8cfcf547-e567-4a67-ae5f-7d6e6196302b" providerId="AD" clId="Web-{D984487A-66DD-8CD6-749C-246E582289E0}" dt="2023-09-12T04:35:34.537" v="469" actId="20577"/>
          <ac:spMkLst>
            <pc:docMk/>
            <pc:sldMk cId="1728857225" sldId="483"/>
            <ac:spMk id="4" creationId="{E6339338-781C-EE93-8DBA-6607F08BE550}"/>
          </ac:spMkLst>
        </pc:spChg>
        <pc:grpChg chg="add mod">
          <ac:chgData name="Carly Pettiona" userId="S::carly.pettiona@healingfoundation.org.au::8cfcf547-e567-4a67-ae5f-7d6e6196302b" providerId="AD" clId="Web-{D984487A-66DD-8CD6-749C-246E582289E0}" dt="2023-09-12T04:37:11.101" v="498" actId="1076"/>
          <ac:grpSpMkLst>
            <pc:docMk/>
            <pc:sldMk cId="1728857225" sldId="483"/>
            <ac:grpSpMk id="14" creationId="{DD121AB4-9D35-1A21-DB04-BC3C4111ABDD}"/>
          </ac:grpSpMkLst>
        </pc:grpChg>
        <pc:picChg chg="add mod ord">
          <ac:chgData name="Carly Pettiona" userId="S::carly.pettiona@healingfoundation.org.au::8cfcf547-e567-4a67-ae5f-7d6e6196302b" providerId="AD" clId="Web-{D984487A-66DD-8CD6-749C-246E582289E0}" dt="2023-09-12T04:35:21.740" v="465" actId="14100"/>
          <ac:picMkLst>
            <pc:docMk/>
            <pc:sldMk cId="1728857225" sldId="483"/>
            <ac:picMk id="6" creationId="{9CEFB517-9D19-465D-8C03-0955C57009FD}"/>
          </ac:picMkLst>
        </pc:picChg>
        <pc:picChg chg="add mod">
          <ac:chgData name="Carly Pettiona" userId="S::carly.pettiona@healingfoundation.org.au::8cfcf547-e567-4a67-ae5f-7d6e6196302b" providerId="AD" clId="Web-{D984487A-66DD-8CD6-749C-246E582289E0}" dt="2023-09-12T04:36:27.725" v="487" actId="1076"/>
          <ac:picMkLst>
            <pc:docMk/>
            <pc:sldMk cId="1728857225" sldId="483"/>
            <ac:picMk id="8" creationId="{7A591B16-E153-7DEC-3BA2-805D5A3266AB}"/>
          </ac:picMkLst>
        </pc:picChg>
        <pc:picChg chg="add mod">
          <ac:chgData name="Carly Pettiona" userId="S::carly.pettiona@healingfoundation.org.au::8cfcf547-e567-4a67-ae5f-7d6e6196302b" providerId="AD" clId="Web-{D984487A-66DD-8CD6-749C-246E582289E0}" dt="2023-09-12T04:36:23.850" v="485" actId="1076"/>
          <ac:picMkLst>
            <pc:docMk/>
            <pc:sldMk cId="1728857225" sldId="483"/>
            <ac:picMk id="10" creationId="{D8C9AE71-1E99-D20E-A581-FA8409A39995}"/>
          </ac:picMkLst>
        </pc:picChg>
        <pc:picChg chg="add mod">
          <ac:chgData name="Carly Pettiona" userId="S::carly.pettiona@healingfoundation.org.au::8cfcf547-e567-4a67-ae5f-7d6e6196302b" providerId="AD" clId="Web-{D984487A-66DD-8CD6-749C-246E582289E0}" dt="2023-09-12T04:36:25.647" v="486" actId="1076"/>
          <ac:picMkLst>
            <pc:docMk/>
            <pc:sldMk cId="1728857225" sldId="483"/>
            <ac:picMk id="12" creationId="{889362D6-7E95-10C2-F06E-49945F778498}"/>
          </ac:picMkLst>
        </pc:picChg>
        <pc:picChg chg="add mod">
          <ac:chgData name="Carly Pettiona" userId="S::carly.pettiona@healingfoundation.org.au::8cfcf547-e567-4a67-ae5f-7d6e6196302b" providerId="AD" clId="Web-{D984487A-66DD-8CD6-749C-246E582289E0}" dt="2023-09-12T04:37:08.601" v="497" actId="1076"/>
          <ac:picMkLst>
            <pc:docMk/>
            <pc:sldMk cId="1728857225" sldId="483"/>
            <ac:picMk id="13" creationId="{46ED61DB-B16B-2FC7-C4CF-6BED5E3B8A27}"/>
          </ac:picMkLst>
        </pc:picChg>
      </pc:sldChg>
      <pc:sldChg chg="new del">
        <pc:chgData name="Carly Pettiona" userId="S::carly.pettiona@healingfoundation.org.au::8cfcf547-e567-4a67-ae5f-7d6e6196302b" providerId="AD" clId="Web-{D984487A-66DD-8CD6-749C-246E582289E0}" dt="2023-09-12T04:26:59.791" v="159"/>
        <pc:sldMkLst>
          <pc:docMk/>
          <pc:sldMk cId="2097119806" sldId="483"/>
        </pc:sldMkLst>
      </pc:sldChg>
      <pc:sldChg chg="addSp new modNotes">
        <pc:chgData name="Carly Pettiona" userId="S::carly.pettiona@healingfoundation.org.au::8cfcf547-e567-4a67-ae5f-7d6e6196302b" providerId="AD" clId="Web-{D984487A-66DD-8CD6-749C-246E582289E0}" dt="2023-09-12T04:37:37.305" v="502"/>
        <pc:sldMkLst>
          <pc:docMk/>
          <pc:sldMk cId="3259277260" sldId="484"/>
        </pc:sldMkLst>
        <pc:spChg chg="add">
          <ac:chgData name="Carly Pettiona" userId="S::carly.pettiona@healingfoundation.org.au::8cfcf547-e567-4a67-ae5f-7d6e6196302b" providerId="AD" clId="Web-{D984487A-66DD-8CD6-749C-246E582289E0}" dt="2023-09-12T04:37:27.555" v="499"/>
          <ac:spMkLst>
            <pc:docMk/>
            <pc:sldMk cId="3259277260" sldId="484"/>
            <ac:spMk id="3" creationId="{4A84B8AD-AE6D-A219-B011-4BB79E98094B}"/>
          </ac:spMkLst>
        </pc:spChg>
        <pc:picChg chg="add">
          <ac:chgData name="Carly Pettiona" userId="S::carly.pettiona@healingfoundation.org.au::8cfcf547-e567-4a67-ae5f-7d6e6196302b" providerId="AD" clId="Web-{D984487A-66DD-8CD6-749C-246E582289E0}" dt="2023-09-12T04:37:27.555" v="499"/>
          <ac:picMkLst>
            <pc:docMk/>
            <pc:sldMk cId="3259277260" sldId="484"/>
            <ac:picMk id="2" creationId="{9E9402B4-E580-BF97-5BD3-3691E20E3AB1}"/>
          </ac:picMkLst>
        </pc:picChg>
      </pc:sldChg>
    </pc:docChg>
  </pc:docChgLst>
  <pc:docChgLst>
    <pc:chgData name="Carly Pettiona" userId="S::carly.pettiona@healingfoundation.org.au::8cfcf547-e567-4a67-ae5f-7d6e6196302b" providerId="AD" clId="Web-{62550B90-B7B4-9734-62C5-BA0966E8894F}"/>
    <pc:docChg chg="addSld delSld modSld">
      <pc:chgData name="Carly Pettiona" userId="S::carly.pettiona@healingfoundation.org.au::8cfcf547-e567-4a67-ae5f-7d6e6196302b" providerId="AD" clId="Web-{62550B90-B7B4-9734-62C5-BA0966E8894F}" dt="2023-07-25T02:52:11.739" v="1857"/>
      <pc:docMkLst>
        <pc:docMk/>
      </pc:docMkLst>
      <pc:sldChg chg="modSp">
        <pc:chgData name="Carly Pettiona" userId="S::carly.pettiona@healingfoundation.org.au::8cfcf547-e567-4a67-ae5f-7d6e6196302b" providerId="AD" clId="Web-{62550B90-B7B4-9734-62C5-BA0966E8894F}" dt="2023-07-25T00:58:05.347" v="1" actId="20577"/>
        <pc:sldMkLst>
          <pc:docMk/>
          <pc:sldMk cId="243803033" sldId="341"/>
        </pc:sldMkLst>
        <pc:spChg chg="mod">
          <ac:chgData name="Carly Pettiona" userId="S::carly.pettiona@healingfoundation.org.au::8cfcf547-e567-4a67-ae5f-7d6e6196302b" providerId="AD" clId="Web-{62550B90-B7B4-9734-62C5-BA0966E8894F}" dt="2023-07-25T00:58:05.3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62550B90-B7B4-9734-62C5-BA0966E8894F}" dt="2023-07-25T01:09:01.284" v="478" actId="20577"/>
        <pc:sldMkLst>
          <pc:docMk/>
          <pc:sldMk cId="3474476569" sldId="346"/>
        </pc:sldMkLst>
        <pc:spChg chg="mod">
          <ac:chgData name="Carly Pettiona" userId="S::carly.pettiona@healingfoundation.org.au::8cfcf547-e567-4a67-ae5f-7d6e6196302b" providerId="AD" clId="Web-{62550B90-B7B4-9734-62C5-BA0966E8894F}" dt="2023-07-25T01:09:01.284" v="478" actId="20577"/>
          <ac:spMkLst>
            <pc:docMk/>
            <pc:sldMk cId="3474476569" sldId="346"/>
            <ac:spMk id="6" creationId="{0525F5B9-8593-EEAA-F5E4-2CE07BF18483}"/>
          </ac:spMkLst>
        </pc:spChg>
      </pc:sldChg>
      <pc:sldChg chg="addSp delSp modSp mod setBg setClrOvrMap modNotes">
        <pc:chgData name="Carly Pettiona" userId="S::carly.pettiona@healingfoundation.org.au::8cfcf547-e567-4a67-ae5f-7d6e6196302b" providerId="AD" clId="Web-{62550B90-B7B4-9734-62C5-BA0966E8894F}" dt="2023-07-25T02:06:51.016" v="922"/>
        <pc:sldMkLst>
          <pc:docMk/>
          <pc:sldMk cId="4090891799" sldId="355"/>
        </pc:sldMkLst>
        <pc:spChg chg="del">
          <ac:chgData name="Carly Pettiona" userId="S::carly.pettiona@healingfoundation.org.au::8cfcf547-e567-4a67-ae5f-7d6e6196302b" providerId="AD" clId="Web-{62550B90-B7B4-9734-62C5-BA0966E8894F}" dt="2023-07-25T01:16:43.264" v="574"/>
          <ac:spMkLst>
            <pc:docMk/>
            <pc:sldMk cId="4090891799" sldId="355"/>
            <ac:spMk id="4" creationId="{EE32F98A-CAF5-7597-C298-257EF27AFFAA}"/>
          </ac:spMkLst>
        </pc:spChg>
        <pc:spChg chg="mod">
          <ac:chgData name="Carly Pettiona" userId="S::carly.pettiona@healingfoundation.org.au::8cfcf547-e567-4a67-ae5f-7d6e6196302b" providerId="AD" clId="Web-{62550B90-B7B4-9734-62C5-BA0966E8894F}" dt="2023-07-25T02:06:46.891" v="918"/>
          <ac:spMkLst>
            <pc:docMk/>
            <pc:sldMk cId="4090891799" sldId="355"/>
            <ac:spMk id="5" creationId="{166C9648-FC28-7275-F297-FB016F2CBF1A}"/>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5" creationId="{2E2D6188-24E5-426A-BB2A-3FA2D6B9C3E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7" creationId="{F6E384F5-137A-40B1-97F0-694CC6ECD59C}"/>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9" creationId="{9DBC4630-03DA-474F-BBCB-BA3AE6B317A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1" creationId="{1208BC59-C84F-483F-80CD-FAEC74229B97}"/>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3" creationId="{A1DABD52-05DF-4F31-AFB9-B330D8BE46FD}"/>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5" creationId="{78418A25-6EAC-4140-BFE6-284E1925B5EE}"/>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7" creationId="{6B9D64DB-4D5C-4A91-B45F-F301E3174F9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9" creationId="{8E4F04B5-4D4A-4F70-8549-384AF535134B}"/>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1" creationId="{0D14DB62-3EB3-452E-89EE-30B0CDB0C8F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3" creationId="{CB14CE1B-4BC5-4EF2-BE3D-05E4F580B3DB}"/>
          </ac:spMkLst>
        </pc:spChg>
        <pc:picChg chg="add del mod ord">
          <ac:chgData name="Carly Pettiona" userId="S::carly.pettiona@healingfoundation.org.au::8cfcf547-e567-4a67-ae5f-7d6e6196302b" providerId="AD" clId="Web-{62550B90-B7B4-9734-62C5-BA0966E8894F}" dt="2023-07-25T02:06:51.016" v="922"/>
          <ac:picMkLst>
            <pc:docMk/>
            <pc:sldMk cId="4090891799" sldId="355"/>
            <ac:picMk id="3" creationId="{721F616A-C90D-7487-2B53-663F2FC3CC30}"/>
          </ac:picMkLst>
        </pc:picChg>
        <pc:picChg chg="add del mod ord">
          <ac:chgData name="Carly Pettiona" userId="S::carly.pettiona@healingfoundation.org.au::8cfcf547-e567-4a67-ae5f-7d6e6196302b" providerId="AD" clId="Web-{62550B90-B7B4-9734-62C5-BA0966E8894F}" dt="2023-07-25T02:06:51.016" v="921"/>
          <ac:picMkLst>
            <pc:docMk/>
            <pc:sldMk cId="4090891799" sldId="355"/>
            <ac:picMk id="6" creationId="{76091C3C-3BA7-C70B-6BC2-352AEA75F587}"/>
          </ac:picMkLst>
        </pc:picChg>
        <pc:picChg chg="ord">
          <ac:chgData name="Carly Pettiona" userId="S::carly.pettiona@healingfoundation.org.au::8cfcf547-e567-4a67-ae5f-7d6e6196302b" providerId="AD" clId="Web-{62550B90-B7B4-9734-62C5-BA0966E8894F}" dt="2023-07-25T02:06:46.891" v="918"/>
          <ac:picMkLst>
            <pc:docMk/>
            <pc:sldMk cId="4090891799" sldId="355"/>
            <ac:picMk id="8" creationId="{183B7DA9-9A75-D8B8-0FB6-123A845FB4B9}"/>
          </ac:picMkLst>
        </pc:picChg>
        <pc:picChg chg="add del mod ord">
          <ac:chgData name="Carly Pettiona" userId="S::carly.pettiona@healingfoundation.org.au::8cfcf547-e567-4a67-ae5f-7d6e6196302b" providerId="AD" clId="Web-{62550B90-B7B4-9734-62C5-BA0966E8894F}" dt="2023-07-25T02:06:51.016" v="920"/>
          <ac:picMkLst>
            <pc:docMk/>
            <pc:sldMk cId="4090891799" sldId="355"/>
            <ac:picMk id="9" creationId="{29918C52-6258-689A-9567-CF9334C2149B}"/>
          </ac:picMkLst>
        </pc:picChg>
        <pc:picChg chg="add del mod">
          <ac:chgData name="Carly Pettiona" userId="S::carly.pettiona@healingfoundation.org.au::8cfcf547-e567-4a67-ae5f-7d6e6196302b" providerId="AD" clId="Web-{62550B90-B7B4-9734-62C5-BA0966E8894F}" dt="2023-07-25T02:06:51.016" v="919"/>
          <ac:picMkLst>
            <pc:docMk/>
            <pc:sldMk cId="4090891799" sldId="355"/>
            <ac:picMk id="11" creationId="{527AEB80-DA5F-B4EF-9C72-9CC2887C1296}"/>
          </ac:picMkLst>
        </pc:picChg>
        <pc:picChg chg="mod ord">
          <ac:chgData name="Carly Pettiona" userId="S::carly.pettiona@healingfoundation.org.au::8cfcf547-e567-4a67-ae5f-7d6e6196302b" providerId="AD" clId="Web-{62550B90-B7B4-9734-62C5-BA0966E8894F}" dt="2023-07-25T02:06:46.891" v="918"/>
          <ac:picMkLst>
            <pc:docMk/>
            <pc:sldMk cId="4090891799" sldId="355"/>
            <ac:picMk id="20" creationId="{E91ACB26-13AE-B6F0-DE4D-E89FD78D20F4}"/>
          </ac:picMkLst>
        </pc:picChg>
      </pc:sldChg>
      <pc:sldChg chg="addSp delSp modSp modNotes">
        <pc:chgData name="Carly Pettiona" userId="S::carly.pettiona@healingfoundation.org.au::8cfcf547-e567-4a67-ae5f-7d6e6196302b" providerId="AD" clId="Web-{62550B90-B7B4-9734-62C5-BA0966E8894F}" dt="2023-07-25T01:15:18.090" v="572"/>
        <pc:sldMkLst>
          <pc:docMk/>
          <pc:sldMk cId="336607889" sldId="385"/>
        </pc:sldMkLst>
        <pc:spChg chg="mod">
          <ac:chgData name="Carly Pettiona" userId="S::carly.pettiona@healingfoundation.org.au::8cfcf547-e567-4a67-ae5f-7d6e6196302b" providerId="AD" clId="Web-{62550B90-B7B4-9734-62C5-BA0966E8894F}" dt="2023-07-25T01:15:07.434" v="569" actId="20577"/>
          <ac:spMkLst>
            <pc:docMk/>
            <pc:sldMk cId="336607889" sldId="385"/>
            <ac:spMk id="5" creationId="{1D0DFB20-AC56-A70F-BE57-312821FE351B}"/>
          </ac:spMkLst>
        </pc:spChg>
        <pc:picChg chg="add mod">
          <ac:chgData name="Carly Pettiona" userId="S::carly.pettiona@healingfoundation.org.au::8cfcf547-e567-4a67-ae5f-7d6e6196302b" providerId="AD" clId="Web-{62550B90-B7B4-9734-62C5-BA0966E8894F}" dt="2023-07-25T01:13:00.071" v="555" actId="688"/>
          <ac:picMkLst>
            <pc:docMk/>
            <pc:sldMk cId="336607889" sldId="385"/>
            <ac:picMk id="2" creationId="{DFF703BD-546D-099D-0E30-911429579DCA}"/>
          </ac:picMkLst>
        </pc:picChg>
        <pc:picChg chg="add mod">
          <ac:chgData name="Carly Pettiona" userId="S::carly.pettiona@healingfoundation.org.au::8cfcf547-e567-4a67-ae5f-7d6e6196302b" providerId="AD" clId="Web-{62550B90-B7B4-9734-62C5-BA0966E8894F}" dt="2023-07-25T01:12:44.602" v="548" actId="688"/>
          <ac:picMkLst>
            <pc:docMk/>
            <pc:sldMk cId="336607889" sldId="385"/>
            <ac:picMk id="3" creationId="{6B796EC0-B20D-F19A-38D6-5DAA59EBA1EB}"/>
          </ac:picMkLst>
        </pc:picChg>
        <pc:picChg chg="add mod">
          <ac:chgData name="Carly Pettiona" userId="S::carly.pettiona@healingfoundation.org.au::8cfcf547-e567-4a67-ae5f-7d6e6196302b" providerId="AD" clId="Web-{62550B90-B7B4-9734-62C5-BA0966E8894F}" dt="2023-07-25T01:12:48.227" v="549" actId="688"/>
          <ac:picMkLst>
            <pc:docMk/>
            <pc:sldMk cId="336607889" sldId="385"/>
            <ac:picMk id="4" creationId="{3DC81736-0698-5223-2E71-762B3115EC79}"/>
          </ac:picMkLst>
        </pc:picChg>
        <pc:picChg chg="del">
          <ac:chgData name="Carly Pettiona" userId="S::carly.pettiona@healingfoundation.org.au::8cfcf547-e567-4a67-ae5f-7d6e6196302b" providerId="AD" clId="Web-{62550B90-B7B4-9734-62C5-BA0966E8894F}" dt="2023-07-25T01:09:49.832" v="524"/>
          <ac:picMkLst>
            <pc:docMk/>
            <pc:sldMk cId="336607889" sldId="385"/>
            <ac:picMk id="6" creationId="{8115D826-D05E-D0B1-BCEA-881C8C6DA66A}"/>
          </ac:picMkLst>
        </pc:picChg>
        <pc:picChg chg="add mod">
          <ac:chgData name="Carly Pettiona" userId="S::carly.pettiona@healingfoundation.org.au::8cfcf547-e567-4a67-ae5f-7d6e6196302b" providerId="AD" clId="Web-{62550B90-B7B4-9734-62C5-BA0966E8894F}" dt="2023-07-25T01:12:52.180" v="551" actId="688"/>
          <ac:picMkLst>
            <pc:docMk/>
            <pc:sldMk cId="336607889" sldId="385"/>
            <ac:picMk id="8" creationId="{635B22BF-4AE6-0FAF-D7C0-1D118AF7D69F}"/>
          </ac:picMkLst>
        </pc:picChg>
        <pc:picChg chg="add mod">
          <ac:chgData name="Carly Pettiona" userId="S::carly.pettiona@healingfoundation.org.au::8cfcf547-e567-4a67-ae5f-7d6e6196302b" providerId="AD" clId="Web-{62550B90-B7B4-9734-62C5-BA0966E8894F}" dt="2023-07-25T01:12:59.821" v="554" actId="1076"/>
          <ac:picMkLst>
            <pc:docMk/>
            <pc:sldMk cId="336607889" sldId="385"/>
            <ac:picMk id="9" creationId="{3A1CF6EB-9CE8-CC23-354A-59C8CCBC4C73}"/>
          </ac:picMkLst>
        </pc:picChg>
        <pc:picChg chg="add mod">
          <ac:chgData name="Carly Pettiona" userId="S::carly.pettiona@healingfoundation.org.au::8cfcf547-e567-4a67-ae5f-7d6e6196302b" providerId="AD" clId="Web-{62550B90-B7B4-9734-62C5-BA0966E8894F}" dt="2023-07-25T01:14:01.541" v="560" actId="1076"/>
          <ac:picMkLst>
            <pc:docMk/>
            <pc:sldMk cId="336607889" sldId="385"/>
            <ac:picMk id="11" creationId="{B0EBDE6A-F02D-C380-A429-1E3AF3D3C9BE}"/>
          </ac:picMkLst>
        </pc:picChg>
        <pc:picChg chg="add mod">
          <ac:chgData name="Carly Pettiona" userId="S::carly.pettiona@healingfoundation.org.au::8cfcf547-e567-4a67-ae5f-7d6e6196302b" providerId="AD" clId="Web-{62550B90-B7B4-9734-62C5-BA0966E8894F}" dt="2023-07-25T01:14:41.011" v="565" actId="688"/>
          <ac:picMkLst>
            <pc:docMk/>
            <pc:sldMk cId="336607889" sldId="385"/>
            <ac:picMk id="13" creationId="{2A5C6660-4B50-8065-F2D1-68B6FD5B9AED}"/>
          </ac:picMkLst>
        </pc:picChg>
        <pc:picChg chg="add mod ord">
          <ac:chgData name="Carly Pettiona" userId="S::carly.pettiona@healingfoundation.org.au::8cfcf547-e567-4a67-ae5f-7d6e6196302b" providerId="AD" clId="Web-{62550B90-B7B4-9734-62C5-BA0966E8894F}" dt="2023-07-25T01:15:18.090" v="572"/>
          <ac:picMkLst>
            <pc:docMk/>
            <pc:sldMk cId="336607889" sldId="385"/>
            <ac:picMk id="14" creationId="{FD56468A-9D78-E5E5-5984-E219BEA899C6}"/>
          </ac:picMkLst>
        </pc:picChg>
      </pc:sldChg>
      <pc:sldChg chg="del">
        <pc:chgData name="Carly Pettiona" userId="S::carly.pettiona@healingfoundation.org.au::8cfcf547-e567-4a67-ae5f-7d6e6196302b" providerId="AD" clId="Web-{62550B90-B7B4-9734-62C5-BA0966E8894F}" dt="2023-07-25T02:24:07.678" v="1070"/>
        <pc:sldMkLst>
          <pc:docMk/>
          <pc:sldMk cId="2303734533" sldId="395"/>
        </pc:sldMkLst>
      </pc:sldChg>
      <pc:sldChg chg="del">
        <pc:chgData name="Carly Pettiona" userId="S::carly.pettiona@healingfoundation.org.au::8cfcf547-e567-4a67-ae5f-7d6e6196302b" providerId="AD" clId="Web-{62550B90-B7B4-9734-62C5-BA0966E8894F}" dt="2023-07-25T02:24:07.678" v="1071"/>
        <pc:sldMkLst>
          <pc:docMk/>
          <pc:sldMk cId="4028999980" sldId="396"/>
        </pc:sldMkLst>
      </pc:sldChg>
      <pc:sldChg chg="del">
        <pc:chgData name="Carly Pettiona" userId="S::carly.pettiona@healingfoundation.org.au::8cfcf547-e567-4a67-ae5f-7d6e6196302b" providerId="AD" clId="Web-{62550B90-B7B4-9734-62C5-BA0966E8894F}" dt="2023-07-25T02:24:07.678" v="1069"/>
        <pc:sldMkLst>
          <pc:docMk/>
          <pc:sldMk cId="1685337824" sldId="397"/>
        </pc:sldMkLst>
      </pc:sldChg>
      <pc:sldChg chg="addSp delSp modSp addAnim">
        <pc:chgData name="Carly Pettiona" userId="S::carly.pettiona@healingfoundation.org.au::8cfcf547-e567-4a67-ae5f-7d6e6196302b" providerId="AD" clId="Web-{62550B90-B7B4-9734-62C5-BA0966E8894F}" dt="2023-07-25T02:21:50.111" v="1060"/>
        <pc:sldMkLst>
          <pc:docMk/>
          <pc:sldMk cId="1541366499" sldId="417"/>
        </pc:sldMkLst>
        <pc:spChg chg="add mod ord">
          <ac:chgData name="Carly Pettiona" userId="S::carly.pettiona@healingfoundation.org.au::8cfcf547-e567-4a67-ae5f-7d6e6196302b" providerId="AD" clId="Web-{62550B90-B7B4-9734-62C5-BA0966E8894F}" dt="2023-07-25T02:13:29.218" v="1025" actId="1076"/>
          <ac:spMkLst>
            <pc:docMk/>
            <pc:sldMk cId="1541366499" sldId="417"/>
            <ac:spMk id="2" creationId="{79E27399-617F-D151-3C79-DDBEE6FCD43B}"/>
          </ac:spMkLst>
        </pc:spChg>
        <pc:spChg chg="add mod ord">
          <ac:chgData name="Carly Pettiona" userId="S::carly.pettiona@healingfoundation.org.au::8cfcf547-e567-4a67-ae5f-7d6e6196302b" providerId="AD" clId="Web-{62550B90-B7B4-9734-62C5-BA0966E8894F}" dt="2023-07-25T02:20:06.623" v="1039" actId="1076"/>
          <ac:spMkLst>
            <pc:docMk/>
            <pc:sldMk cId="1541366499" sldId="417"/>
            <ac:spMk id="4" creationId="{1EE6339D-9E9A-84D5-DC59-7F19AF9CFFB5}"/>
          </ac:spMkLst>
        </pc:spChg>
        <pc:spChg chg="add mod ord">
          <ac:chgData name="Carly Pettiona" userId="S::carly.pettiona@healingfoundation.org.au::8cfcf547-e567-4a67-ae5f-7d6e6196302b" providerId="AD" clId="Web-{62550B90-B7B4-9734-62C5-BA0966E8894F}" dt="2023-07-25T02:20:27.717" v="1043"/>
          <ac:spMkLst>
            <pc:docMk/>
            <pc:sldMk cId="1541366499" sldId="417"/>
            <ac:spMk id="5" creationId="{2991391B-D1AD-FE4B-7F7B-5A2F81A4B8C1}"/>
          </ac:spMkLst>
        </pc:spChg>
        <pc:spChg chg="mod">
          <ac:chgData name="Carly Pettiona" userId="S::carly.pettiona@healingfoundation.org.au::8cfcf547-e567-4a67-ae5f-7d6e6196302b" providerId="AD" clId="Web-{62550B90-B7B4-9734-62C5-BA0966E8894F}" dt="2023-07-25T01:21:38.161" v="877"/>
          <ac:spMkLst>
            <pc:docMk/>
            <pc:sldMk cId="1541366499" sldId="417"/>
            <ac:spMk id="6" creationId="{0525F5B9-8593-EEAA-F5E4-2CE07BF18483}"/>
          </ac:spMkLst>
        </pc:spChg>
        <pc:spChg chg="mod">
          <ac:chgData name="Carly Pettiona" userId="S::carly.pettiona@healingfoundation.org.au::8cfcf547-e567-4a67-ae5f-7d6e6196302b" providerId="AD" clId="Web-{62550B90-B7B4-9734-62C5-BA0966E8894F}" dt="2023-07-25T01:17:49.859" v="670" actId="20577"/>
          <ac:spMkLst>
            <pc:docMk/>
            <pc:sldMk cId="1541366499" sldId="417"/>
            <ac:spMk id="7" creationId="{F884C1FE-055D-316A-AE98-6DB52B1148F3}"/>
          </ac:spMkLst>
        </pc:spChg>
        <pc:spChg chg="add mod ord">
          <ac:chgData name="Carly Pettiona" userId="S::carly.pettiona@healingfoundation.org.au::8cfcf547-e567-4a67-ae5f-7d6e6196302b" providerId="AD" clId="Web-{62550B90-B7B4-9734-62C5-BA0966E8894F}" dt="2023-07-25T02:20:41.905" v="1047"/>
          <ac:spMkLst>
            <pc:docMk/>
            <pc:sldMk cId="1541366499" sldId="417"/>
            <ac:spMk id="9" creationId="{F54EE4E2-0C12-E5AF-BE1E-E82B8A267AB7}"/>
          </ac:spMkLst>
        </pc:spChg>
        <pc:spChg chg="add mod ord">
          <ac:chgData name="Carly Pettiona" userId="S::carly.pettiona@healingfoundation.org.au::8cfcf547-e567-4a67-ae5f-7d6e6196302b" providerId="AD" clId="Web-{62550B90-B7B4-9734-62C5-BA0966E8894F}" dt="2023-07-25T02:20:31.373" v="1044"/>
          <ac:spMkLst>
            <pc:docMk/>
            <pc:sldMk cId="1541366499" sldId="417"/>
            <ac:spMk id="10" creationId="{7F3961E6-27D0-11E4-58C9-D818DBDC58E6}"/>
          </ac:spMkLst>
        </pc:spChg>
        <pc:spChg chg="add del">
          <ac:chgData name="Carly Pettiona" userId="S::carly.pettiona@healingfoundation.org.au::8cfcf547-e567-4a67-ae5f-7d6e6196302b" providerId="AD" clId="Web-{62550B90-B7B4-9734-62C5-BA0966E8894F}" dt="2023-07-25T01:22:07.490" v="882"/>
          <ac:spMkLst>
            <pc:docMk/>
            <pc:sldMk cId="1541366499" sldId="417"/>
            <ac:spMk id="11" creationId="{4AB61DA6-3CDA-5AC4-E0B5-8F6BF6EE909D}"/>
          </ac:spMkLst>
        </pc:spChg>
        <pc:spChg chg="add del">
          <ac:chgData name="Carly Pettiona" userId="S::carly.pettiona@healingfoundation.org.au::8cfcf547-e567-4a67-ae5f-7d6e6196302b" providerId="AD" clId="Web-{62550B90-B7B4-9734-62C5-BA0966E8894F}" dt="2023-07-25T02:07:06.313" v="924"/>
          <ac:spMkLst>
            <pc:docMk/>
            <pc:sldMk cId="1541366499" sldId="417"/>
            <ac:spMk id="11" creationId="{6EDF7ABD-8400-410E-5F04-3F49AC2A505B}"/>
          </ac:spMkLst>
        </pc:spChg>
        <pc:spChg chg="add mod">
          <ac:chgData name="Carly Pettiona" userId="S::carly.pettiona@healingfoundation.org.au::8cfcf547-e567-4a67-ae5f-7d6e6196302b" providerId="AD" clId="Web-{62550B90-B7B4-9734-62C5-BA0966E8894F}" dt="2023-07-25T02:13:27.249" v="1024" actId="1076"/>
          <ac:spMkLst>
            <pc:docMk/>
            <pc:sldMk cId="1541366499" sldId="417"/>
            <ac:spMk id="12" creationId="{3DD8B3C2-3D10-26DE-D6D0-4C2E5A17822A}"/>
          </ac:spMkLst>
        </pc:spChg>
        <pc:spChg chg="add mod">
          <ac:chgData name="Carly Pettiona" userId="S::carly.pettiona@healingfoundation.org.au::8cfcf547-e567-4a67-ae5f-7d6e6196302b" providerId="AD" clId="Web-{62550B90-B7B4-9734-62C5-BA0966E8894F}" dt="2023-07-25T02:20:53.015" v="1049" actId="14100"/>
          <ac:spMkLst>
            <pc:docMk/>
            <pc:sldMk cId="1541366499" sldId="417"/>
            <ac:spMk id="13" creationId="{B7485894-AA00-9841-C3E9-5993C1B465CC}"/>
          </ac:spMkLst>
        </pc:spChg>
        <pc:spChg chg="add mod ord">
          <ac:chgData name="Carly Pettiona" userId="S::carly.pettiona@healingfoundation.org.au::8cfcf547-e567-4a67-ae5f-7d6e6196302b" providerId="AD" clId="Web-{62550B90-B7B4-9734-62C5-BA0966E8894F}" dt="2023-07-25T02:20:19.529" v="1041"/>
          <ac:spMkLst>
            <pc:docMk/>
            <pc:sldMk cId="1541366499" sldId="417"/>
            <ac:spMk id="14" creationId="{98EE2CBF-AE05-6B05-D99C-3B82C4D1C352}"/>
          </ac:spMkLst>
        </pc:spChg>
        <pc:spChg chg="add mod ord">
          <ac:chgData name="Carly Pettiona" userId="S::carly.pettiona@healingfoundation.org.au::8cfcf547-e567-4a67-ae5f-7d6e6196302b" providerId="AD" clId="Web-{62550B90-B7B4-9734-62C5-BA0966E8894F}" dt="2023-07-25T02:20:56.781" v="1050" actId="14100"/>
          <ac:spMkLst>
            <pc:docMk/>
            <pc:sldMk cId="1541366499" sldId="417"/>
            <ac:spMk id="15" creationId="{5706191E-62C0-E064-CC9F-7F10974CB22A}"/>
          </ac:spMkLst>
        </pc:spChg>
        <pc:spChg chg="add mod ord">
          <ac:chgData name="Carly Pettiona" userId="S::carly.pettiona@healingfoundation.org.au::8cfcf547-e567-4a67-ae5f-7d6e6196302b" providerId="AD" clId="Web-{62550B90-B7B4-9734-62C5-BA0966E8894F}" dt="2023-07-25T02:20:45.827" v="1048"/>
          <ac:spMkLst>
            <pc:docMk/>
            <pc:sldMk cId="1541366499" sldId="417"/>
            <ac:spMk id="16" creationId="{663A5CA7-3D6A-D9A0-11B9-76FB055C6BD8}"/>
          </ac:spMkLst>
        </pc:spChg>
        <pc:grpChg chg="add">
          <ac:chgData name="Carly Pettiona" userId="S::carly.pettiona@healingfoundation.org.au::8cfcf547-e567-4a67-ae5f-7d6e6196302b" providerId="AD" clId="Web-{62550B90-B7B4-9734-62C5-BA0966E8894F}" dt="2023-07-25T02:21:19.188" v="1051"/>
          <ac:grpSpMkLst>
            <pc:docMk/>
            <pc:sldMk cId="1541366499" sldId="417"/>
            <ac:grpSpMk id="17" creationId="{B052DDCE-753B-586E-3D67-6FF0348F6E30}"/>
          </ac:grpSpMkLst>
        </pc:grpChg>
        <pc:grpChg chg="add">
          <ac:chgData name="Carly Pettiona" userId="S::carly.pettiona@healingfoundation.org.au::8cfcf547-e567-4a67-ae5f-7d6e6196302b" providerId="AD" clId="Web-{62550B90-B7B4-9734-62C5-BA0966E8894F}" dt="2023-07-25T02:21:23.782" v="1052"/>
          <ac:grpSpMkLst>
            <pc:docMk/>
            <pc:sldMk cId="1541366499" sldId="417"/>
            <ac:grpSpMk id="18" creationId="{7C783195-B81A-D6F7-39E8-4CBAD38F17F8}"/>
          </ac:grpSpMkLst>
        </pc:grpChg>
        <pc:grpChg chg="add">
          <ac:chgData name="Carly Pettiona" userId="S::carly.pettiona@healingfoundation.org.au::8cfcf547-e567-4a67-ae5f-7d6e6196302b" providerId="AD" clId="Web-{62550B90-B7B4-9734-62C5-BA0966E8894F}" dt="2023-07-25T02:21:27.485" v="1053"/>
          <ac:grpSpMkLst>
            <pc:docMk/>
            <pc:sldMk cId="1541366499" sldId="417"/>
            <ac:grpSpMk id="19" creationId="{2138BD79-5470-AE65-3BFA-F35CE70B5984}"/>
          </ac:grpSpMkLst>
        </pc:grpChg>
        <pc:grpChg chg="add">
          <ac:chgData name="Carly Pettiona" userId="S::carly.pettiona@healingfoundation.org.au::8cfcf547-e567-4a67-ae5f-7d6e6196302b" providerId="AD" clId="Web-{62550B90-B7B4-9734-62C5-BA0966E8894F}" dt="2023-07-25T02:21:31.548" v="1054"/>
          <ac:grpSpMkLst>
            <pc:docMk/>
            <pc:sldMk cId="1541366499" sldId="417"/>
            <ac:grpSpMk id="21" creationId="{8C3913F9-1CFE-7E9E-4F08-D0A6CA997E29}"/>
          </ac:grpSpMkLst>
        </pc:grpChg>
        <pc:grpChg chg="add">
          <ac:chgData name="Carly Pettiona" userId="S::carly.pettiona@healingfoundation.org.au::8cfcf547-e567-4a67-ae5f-7d6e6196302b" providerId="AD" clId="Web-{62550B90-B7B4-9734-62C5-BA0966E8894F}" dt="2023-07-25T02:21:35.220" v="1055"/>
          <ac:grpSpMkLst>
            <pc:docMk/>
            <pc:sldMk cId="1541366499" sldId="417"/>
            <ac:grpSpMk id="22" creationId="{27077F49-018B-5A25-6317-161796E9F94B}"/>
          </ac:grpSpMkLst>
        </pc:grpChg>
        <pc:picChg chg="del">
          <ac:chgData name="Carly Pettiona" userId="S::carly.pettiona@healingfoundation.org.au::8cfcf547-e567-4a67-ae5f-7d6e6196302b" providerId="AD" clId="Web-{62550B90-B7B4-9734-62C5-BA0966E8894F}" dt="2023-07-25T01:17:52.953" v="671"/>
          <ac:picMkLst>
            <pc:docMk/>
            <pc:sldMk cId="1541366499" sldId="417"/>
            <ac:picMk id="3" creationId="{492FFEB2-BD2F-56C9-4C26-455054E07372}"/>
          </ac:picMkLst>
        </pc:picChg>
        <pc:picChg chg="add del mod ord">
          <ac:chgData name="Carly Pettiona" userId="S::carly.pettiona@healingfoundation.org.au::8cfcf547-e567-4a67-ae5f-7d6e6196302b" providerId="AD" clId="Web-{62550B90-B7B4-9734-62C5-BA0966E8894F}" dt="2023-07-25T02:05:44.451" v="909"/>
          <ac:picMkLst>
            <pc:docMk/>
            <pc:sldMk cId="1541366499" sldId="417"/>
            <ac:picMk id="3" creationId="{8675AEE1-2169-DFD9-8858-69CE2676ADAD}"/>
          </ac:picMkLst>
        </pc:picChg>
      </pc:sldChg>
      <pc:sldChg chg="del">
        <pc:chgData name="Carly Pettiona" userId="S::carly.pettiona@healingfoundation.org.au::8cfcf547-e567-4a67-ae5f-7d6e6196302b" providerId="AD" clId="Web-{62550B90-B7B4-9734-62C5-BA0966E8894F}" dt="2023-07-25T02:24:07.663" v="1068"/>
        <pc:sldMkLst>
          <pc:docMk/>
          <pc:sldMk cId="1497443700" sldId="418"/>
        </pc:sldMkLst>
      </pc:sldChg>
      <pc:sldChg chg="del">
        <pc:chgData name="Carly Pettiona" userId="S::carly.pettiona@healingfoundation.org.au::8cfcf547-e567-4a67-ae5f-7d6e6196302b" providerId="AD" clId="Web-{62550B90-B7B4-9734-62C5-BA0966E8894F}" dt="2023-07-25T02:24:07.663" v="1067"/>
        <pc:sldMkLst>
          <pc:docMk/>
          <pc:sldMk cId="1359616049" sldId="419"/>
        </pc:sldMkLst>
      </pc:sldChg>
      <pc:sldChg chg="del">
        <pc:chgData name="Carly Pettiona" userId="S::carly.pettiona@healingfoundation.org.au::8cfcf547-e567-4a67-ae5f-7d6e6196302b" providerId="AD" clId="Web-{62550B90-B7B4-9734-62C5-BA0966E8894F}" dt="2023-07-25T02:24:07.663" v="1066"/>
        <pc:sldMkLst>
          <pc:docMk/>
          <pc:sldMk cId="3741425408" sldId="420"/>
        </pc:sldMkLst>
      </pc:sldChg>
      <pc:sldChg chg="del">
        <pc:chgData name="Carly Pettiona" userId="S::carly.pettiona@healingfoundation.org.au::8cfcf547-e567-4a67-ae5f-7d6e6196302b" providerId="AD" clId="Web-{62550B90-B7B4-9734-62C5-BA0966E8894F}" dt="2023-07-25T02:24:07.663" v="1065"/>
        <pc:sldMkLst>
          <pc:docMk/>
          <pc:sldMk cId="401943908" sldId="421"/>
        </pc:sldMkLst>
      </pc:sldChg>
      <pc:sldChg chg="del">
        <pc:chgData name="Carly Pettiona" userId="S::carly.pettiona@healingfoundation.org.au::8cfcf547-e567-4a67-ae5f-7d6e6196302b" providerId="AD" clId="Web-{62550B90-B7B4-9734-62C5-BA0966E8894F}" dt="2023-07-25T02:24:07.663" v="1064"/>
        <pc:sldMkLst>
          <pc:docMk/>
          <pc:sldMk cId="987595282" sldId="422"/>
        </pc:sldMkLst>
      </pc:sldChg>
      <pc:sldChg chg="del">
        <pc:chgData name="Carly Pettiona" userId="S::carly.pettiona@healingfoundation.org.au::8cfcf547-e567-4a67-ae5f-7d6e6196302b" providerId="AD" clId="Web-{62550B90-B7B4-9734-62C5-BA0966E8894F}" dt="2023-07-25T02:24:07.663" v="1063"/>
        <pc:sldMkLst>
          <pc:docMk/>
          <pc:sldMk cId="2114137976" sldId="423"/>
        </pc:sldMkLst>
      </pc:sldChg>
      <pc:sldChg chg="del">
        <pc:chgData name="Carly Pettiona" userId="S::carly.pettiona@healingfoundation.org.au::8cfcf547-e567-4a67-ae5f-7d6e6196302b" providerId="AD" clId="Web-{62550B90-B7B4-9734-62C5-BA0966E8894F}" dt="2023-07-25T02:24:07.663" v="1062"/>
        <pc:sldMkLst>
          <pc:docMk/>
          <pc:sldMk cId="357813919" sldId="424"/>
        </pc:sldMkLst>
      </pc:sldChg>
      <pc:sldChg chg="del">
        <pc:chgData name="Carly Pettiona" userId="S::carly.pettiona@healingfoundation.org.au::8cfcf547-e567-4a67-ae5f-7d6e6196302b" providerId="AD" clId="Web-{62550B90-B7B4-9734-62C5-BA0966E8894F}" dt="2023-07-25T02:24:07.663" v="1061"/>
        <pc:sldMkLst>
          <pc:docMk/>
          <pc:sldMk cId="2705930445" sldId="425"/>
        </pc:sldMkLst>
      </pc:sldChg>
      <pc:sldChg chg="add replId">
        <pc:chgData name="Carly Pettiona" userId="S::carly.pettiona@healingfoundation.org.au::8cfcf547-e567-4a67-ae5f-7d6e6196302b" providerId="AD" clId="Web-{62550B90-B7B4-9734-62C5-BA0966E8894F}" dt="2023-07-25T01:16:39.889" v="573"/>
        <pc:sldMkLst>
          <pc:docMk/>
          <pc:sldMk cId="2340121306" sldId="426"/>
        </pc:sldMkLst>
      </pc:sldChg>
      <pc:sldChg chg="modSp add replId addAnim modAnim modNotes">
        <pc:chgData name="Carly Pettiona" userId="S::carly.pettiona@healingfoundation.org.au::8cfcf547-e567-4a67-ae5f-7d6e6196302b" providerId="AD" clId="Web-{62550B90-B7B4-9734-62C5-BA0966E8894F}" dt="2023-07-25T02:32:00.555" v="1269"/>
        <pc:sldMkLst>
          <pc:docMk/>
          <pc:sldMk cId="2016420535" sldId="427"/>
        </pc:sldMkLst>
        <pc:spChg chg="mod">
          <ac:chgData name="Carly Pettiona" userId="S::carly.pettiona@healingfoundation.org.au::8cfcf547-e567-4a67-ae5f-7d6e6196302b" providerId="AD" clId="Web-{62550B90-B7B4-9734-62C5-BA0966E8894F}" dt="2023-07-25T02:25:24.962" v="1120" actId="20577"/>
          <ac:spMkLst>
            <pc:docMk/>
            <pc:sldMk cId="2016420535" sldId="427"/>
            <ac:spMk id="4" creationId="{EE32F98A-CAF5-7597-C298-257EF27AFFAA}"/>
          </ac:spMkLst>
        </pc:spChg>
        <pc:spChg chg="mod">
          <ac:chgData name="Carly Pettiona" userId="S::carly.pettiona@healingfoundation.org.au::8cfcf547-e567-4a67-ae5f-7d6e6196302b" providerId="AD" clId="Web-{62550B90-B7B4-9734-62C5-BA0966E8894F}" dt="2023-07-25T02:29:40.753" v="1184"/>
          <ac:spMkLst>
            <pc:docMk/>
            <pc:sldMk cId="2016420535" sldId="427"/>
            <ac:spMk id="5" creationId="{166C9648-FC28-7275-F297-FB016F2CBF1A}"/>
          </ac:spMkLst>
        </pc:spChg>
      </pc:sldChg>
      <pc:sldChg chg="addSp modSp add replId addAnim modNotes">
        <pc:chgData name="Carly Pettiona" userId="S::carly.pettiona@healingfoundation.org.au::8cfcf547-e567-4a67-ae5f-7d6e6196302b" providerId="AD" clId="Web-{62550B90-B7B4-9734-62C5-BA0966E8894F}" dt="2023-07-25T02:32:20.258" v="1274"/>
        <pc:sldMkLst>
          <pc:docMk/>
          <pc:sldMk cId="2675790936" sldId="428"/>
        </pc:sldMkLst>
        <pc:spChg chg="add mod">
          <ac:chgData name="Carly Pettiona" userId="S::carly.pettiona@healingfoundation.org.au::8cfcf547-e567-4a67-ae5f-7d6e6196302b" providerId="AD" clId="Web-{62550B90-B7B4-9734-62C5-BA0966E8894F}" dt="2023-07-25T02:30:04.863" v="1187"/>
          <ac:spMkLst>
            <pc:docMk/>
            <pc:sldMk cId="2675790936" sldId="428"/>
            <ac:spMk id="2" creationId="{B0FAEA6B-40B8-CAD3-0600-889CC8C49A35}"/>
          </ac:spMkLst>
        </pc:spChg>
        <pc:spChg chg="add mod">
          <ac:chgData name="Carly Pettiona" userId="S::carly.pettiona@healingfoundation.org.au::8cfcf547-e567-4a67-ae5f-7d6e6196302b" providerId="AD" clId="Web-{62550B90-B7B4-9734-62C5-BA0966E8894F}" dt="2023-07-25T02:30:12.098" v="1188" actId="20577"/>
          <ac:spMkLst>
            <pc:docMk/>
            <pc:sldMk cId="2675790936" sldId="428"/>
            <ac:spMk id="3" creationId="{9D523C6F-88DD-36C2-1504-1B80707FFB73}"/>
          </ac:spMkLst>
        </pc:spChg>
        <pc:spChg chg="mod">
          <ac:chgData name="Carly Pettiona" userId="S::carly.pettiona@healingfoundation.org.au::8cfcf547-e567-4a67-ae5f-7d6e6196302b" providerId="AD" clId="Web-{62550B90-B7B4-9734-62C5-BA0966E8894F}" dt="2023-07-25T02:30:18.957" v="1190" actId="1076"/>
          <ac:spMkLst>
            <pc:docMk/>
            <pc:sldMk cId="2675790936" sldId="428"/>
            <ac:spMk id="4" creationId="{EE32F98A-CAF5-7597-C298-257EF27AFFAA}"/>
          </ac:spMkLst>
        </pc:spChg>
        <pc:spChg chg="mod">
          <ac:chgData name="Carly Pettiona" userId="S::carly.pettiona@healingfoundation.org.au::8cfcf547-e567-4a67-ae5f-7d6e6196302b" providerId="AD" clId="Web-{62550B90-B7B4-9734-62C5-BA0966E8894F}" dt="2023-07-25T02:29:56.363" v="1185"/>
          <ac:spMkLst>
            <pc:docMk/>
            <pc:sldMk cId="2675790936" sldId="428"/>
            <ac:spMk id="5" creationId="{166C9648-FC28-7275-F297-FB016F2CBF1A}"/>
          </ac:spMkLst>
        </pc:spChg>
        <pc:spChg chg="add mod">
          <ac:chgData name="Carly Pettiona" userId="S::carly.pettiona@healingfoundation.org.au::8cfcf547-e567-4a67-ae5f-7d6e6196302b" providerId="AD" clId="Web-{62550B90-B7B4-9734-62C5-BA0966E8894F}" dt="2023-07-25T02:30:48.099" v="1197" actId="688"/>
          <ac:spMkLst>
            <pc:docMk/>
            <pc:sldMk cId="2675790936" sldId="428"/>
            <ac:spMk id="6" creationId="{0C3CEF2D-1DE7-8AAB-7203-A62DB9BE25C7}"/>
          </ac:spMkLst>
        </pc:spChg>
        <pc:spChg chg="add mod">
          <ac:chgData name="Carly Pettiona" userId="S::carly.pettiona@healingfoundation.org.au::8cfcf547-e567-4a67-ae5f-7d6e6196302b" providerId="AD" clId="Web-{62550B90-B7B4-9734-62C5-BA0966E8894F}" dt="2023-07-25T02:30:38.864" v="1194" actId="1076"/>
          <ac:spMkLst>
            <pc:docMk/>
            <pc:sldMk cId="2675790936" sldId="428"/>
            <ac:spMk id="7" creationId="{A2501829-3050-6C35-6D97-04C18689E766}"/>
          </ac:spMkLst>
        </pc:spChg>
        <pc:grpChg chg="add">
          <ac:chgData name="Carly Pettiona" userId="S::carly.pettiona@healingfoundation.org.au::8cfcf547-e567-4a67-ae5f-7d6e6196302b" providerId="AD" clId="Web-{62550B90-B7B4-9734-62C5-BA0966E8894F}" dt="2023-07-25T02:32:18.415" v="1273"/>
          <ac:grpSpMkLst>
            <pc:docMk/>
            <pc:sldMk cId="2675790936" sldId="428"/>
            <ac:grpSpMk id="9" creationId="{BCA3C3A5-86F4-B06B-EA43-84C4CE5C20A2}"/>
          </ac:grpSpMkLst>
        </pc:grpChg>
      </pc:sldChg>
      <pc:sldChg chg="addSp delSp modSp add replId delAnim modNotes">
        <pc:chgData name="Carly Pettiona" userId="S::carly.pettiona@healingfoundation.org.au::8cfcf547-e567-4a67-ae5f-7d6e6196302b" providerId="AD" clId="Web-{62550B90-B7B4-9734-62C5-BA0966E8894F}" dt="2023-07-25T02:47:26.666" v="1758"/>
        <pc:sldMkLst>
          <pc:docMk/>
          <pc:sldMk cId="1162014786" sldId="429"/>
        </pc:sldMkLst>
        <pc:spChg chg="del">
          <ac:chgData name="Carly Pettiona" userId="S::carly.pettiona@healingfoundation.org.au::8cfcf547-e567-4a67-ae5f-7d6e6196302b" providerId="AD" clId="Web-{62550B90-B7B4-9734-62C5-BA0966E8894F}" dt="2023-07-25T02:33:24.729" v="1302"/>
          <ac:spMkLst>
            <pc:docMk/>
            <pc:sldMk cId="1162014786" sldId="429"/>
            <ac:spMk id="4" creationId="{EE32F98A-CAF5-7597-C298-257EF27AFFAA}"/>
          </ac:spMkLst>
        </pc:spChg>
        <pc:spChg chg="mod">
          <ac:chgData name="Carly Pettiona" userId="S::carly.pettiona@healingfoundation.org.au::8cfcf547-e567-4a67-ae5f-7d6e6196302b" providerId="AD" clId="Web-{62550B90-B7B4-9734-62C5-BA0966E8894F}" dt="2023-07-25T02:33:22.026" v="1301" actId="1076"/>
          <ac:spMkLst>
            <pc:docMk/>
            <pc:sldMk cId="1162014786" sldId="429"/>
            <ac:spMk id="5" creationId="{166C9648-FC28-7275-F297-FB016F2CBF1A}"/>
          </ac:spMkLst>
        </pc:spChg>
        <pc:picChg chg="add mod">
          <ac:chgData name="Carly Pettiona" userId="S::carly.pettiona@healingfoundation.org.au::8cfcf547-e567-4a67-ae5f-7d6e6196302b" providerId="AD" clId="Web-{62550B90-B7B4-9734-62C5-BA0966E8894F}" dt="2023-07-25T02:33:59.059" v="1315" actId="1076"/>
          <ac:picMkLst>
            <pc:docMk/>
            <pc:sldMk cId="1162014786" sldId="429"/>
            <ac:picMk id="2" creationId="{444D17D7-7ABF-48D9-2552-8BF50DB6BDB2}"/>
          </ac:picMkLst>
        </pc:picChg>
      </pc:sldChg>
      <pc:sldChg chg="addSp delSp modSp add replId modNotes">
        <pc:chgData name="Carly Pettiona" userId="S::carly.pettiona@healingfoundation.org.au::8cfcf547-e567-4a67-ae5f-7d6e6196302b" providerId="AD" clId="Web-{62550B90-B7B4-9734-62C5-BA0966E8894F}" dt="2023-07-25T02:46:34.789" v="1705"/>
        <pc:sldMkLst>
          <pc:docMk/>
          <pc:sldMk cId="2259046914" sldId="430"/>
        </pc:sldMkLst>
        <pc:spChg chg="mod">
          <ac:chgData name="Carly Pettiona" userId="S::carly.pettiona@healingfoundation.org.au::8cfcf547-e567-4a67-ae5f-7d6e6196302b" providerId="AD" clId="Web-{62550B90-B7B4-9734-62C5-BA0966E8894F}" dt="2023-07-25T02:34:52.654" v="1325" actId="20577"/>
          <ac:spMkLst>
            <pc:docMk/>
            <pc:sldMk cId="2259046914" sldId="430"/>
            <ac:spMk id="5" creationId="{166C9648-FC28-7275-F297-FB016F2CBF1A}"/>
          </ac:spMkLst>
        </pc:spChg>
        <pc:picChg chg="del">
          <ac:chgData name="Carly Pettiona" userId="S::carly.pettiona@healingfoundation.org.au::8cfcf547-e567-4a67-ae5f-7d6e6196302b" providerId="AD" clId="Web-{62550B90-B7B4-9734-62C5-BA0966E8894F}" dt="2023-07-25T02:35:07.561" v="1332"/>
          <ac:picMkLst>
            <pc:docMk/>
            <pc:sldMk cId="2259046914" sldId="430"/>
            <ac:picMk id="2" creationId="{444D17D7-7ABF-48D9-2552-8BF50DB6BDB2}"/>
          </ac:picMkLst>
        </pc:picChg>
        <pc:picChg chg="add mod">
          <ac:chgData name="Carly Pettiona" userId="S::carly.pettiona@healingfoundation.org.au::8cfcf547-e567-4a67-ae5f-7d6e6196302b" providerId="AD" clId="Web-{62550B90-B7B4-9734-62C5-BA0966E8894F}" dt="2023-07-25T02:35:22.327" v="1336" actId="1076"/>
          <ac:picMkLst>
            <pc:docMk/>
            <pc:sldMk cId="2259046914" sldId="430"/>
            <ac:picMk id="3" creationId="{D18C9F4B-B60B-72E0-1176-25CF2F81308C}"/>
          </ac:picMkLst>
        </pc:picChg>
      </pc:sldChg>
      <pc:sldChg chg="addSp delSp modSp add replId modNotes">
        <pc:chgData name="Carly Pettiona" userId="S::carly.pettiona@healingfoundation.org.au::8cfcf547-e567-4a67-ae5f-7d6e6196302b" providerId="AD" clId="Web-{62550B90-B7B4-9734-62C5-BA0966E8894F}" dt="2023-07-25T02:46:58.009" v="1709"/>
        <pc:sldMkLst>
          <pc:docMk/>
          <pc:sldMk cId="3178444192" sldId="431"/>
        </pc:sldMkLst>
        <pc:spChg chg="add del mod">
          <ac:chgData name="Carly Pettiona" userId="S::carly.pettiona@healingfoundation.org.au::8cfcf547-e567-4a67-ae5f-7d6e6196302b" providerId="AD" clId="Web-{62550B90-B7B4-9734-62C5-BA0966E8894F}" dt="2023-07-25T02:35:56.157" v="1344"/>
          <ac:spMkLst>
            <pc:docMk/>
            <pc:sldMk cId="3178444192" sldId="431"/>
            <ac:spMk id="3" creationId="{9BDF90D9-0223-FB9D-7DB7-8878F2D81DBC}"/>
          </ac:spMkLst>
        </pc:spChg>
        <pc:spChg chg="mod">
          <ac:chgData name="Carly Pettiona" userId="S::carly.pettiona@healingfoundation.org.au::8cfcf547-e567-4a67-ae5f-7d6e6196302b" providerId="AD" clId="Web-{62550B90-B7B4-9734-62C5-BA0966E8894F}" dt="2023-07-25T02:35:36.672" v="1339" actId="20577"/>
          <ac:spMkLst>
            <pc:docMk/>
            <pc:sldMk cId="3178444192" sldId="431"/>
            <ac:spMk id="5" creationId="{166C9648-FC28-7275-F297-FB016F2CBF1A}"/>
          </ac:spMkLst>
        </pc:spChg>
        <pc:picChg chg="del">
          <ac:chgData name="Carly Pettiona" userId="S::carly.pettiona@healingfoundation.org.au::8cfcf547-e567-4a67-ae5f-7d6e6196302b" providerId="AD" clId="Web-{62550B90-B7B4-9734-62C5-BA0966E8894F}" dt="2023-07-25T02:35:37.765" v="1340"/>
          <ac:picMkLst>
            <pc:docMk/>
            <pc:sldMk cId="3178444192" sldId="431"/>
            <ac:picMk id="2" creationId="{444D17D7-7ABF-48D9-2552-8BF50DB6BDB2}"/>
          </ac:picMkLst>
        </pc:picChg>
        <pc:picChg chg="add mod">
          <ac:chgData name="Carly Pettiona" userId="S::carly.pettiona@healingfoundation.org.au::8cfcf547-e567-4a67-ae5f-7d6e6196302b" providerId="AD" clId="Web-{62550B90-B7B4-9734-62C5-BA0966E8894F}" dt="2023-07-25T02:36:26.736" v="1353" actId="14100"/>
          <ac:picMkLst>
            <pc:docMk/>
            <pc:sldMk cId="3178444192" sldId="431"/>
            <ac:picMk id="4" creationId="{CB83F9B9-A231-BBBE-7BFB-74A398BF56DB}"/>
          </ac:picMkLst>
        </pc:picChg>
      </pc:sldChg>
      <pc:sldChg chg="addSp delSp modSp add replId addAnim modAnim modNotes">
        <pc:chgData name="Carly Pettiona" userId="S::carly.pettiona@healingfoundation.org.au::8cfcf547-e567-4a67-ae5f-7d6e6196302b" providerId="AD" clId="Web-{62550B90-B7B4-9734-62C5-BA0966E8894F}" dt="2023-07-25T02:42:28.077" v="1623"/>
        <pc:sldMkLst>
          <pc:docMk/>
          <pc:sldMk cId="3970492126" sldId="432"/>
        </pc:sldMkLst>
        <pc:spChg chg="add mod">
          <ac:chgData name="Carly Pettiona" userId="S::carly.pettiona@healingfoundation.org.au::8cfcf547-e567-4a67-ae5f-7d6e6196302b" providerId="AD" clId="Web-{62550B90-B7B4-9734-62C5-BA0966E8894F}" dt="2023-07-25T02:42:19.186" v="1621" actId="20577"/>
          <ac:spMkLst>
            <pc:docMk/>
            <pc:sldMk cId="3970492126" sldId="432"/>
            <ac:spMk id="3" creationId="{D5077412-EDC6-D259-CA6C-9089B7700087}"/>
          </ac:spMkLst>
        </pc:spChg>
        <pc:spChg chg="mod">
          <ac:chgData name="Carly Pettiona" userId="S::carly.pettiona@healingfoundation.org.au::8cfcf547-e567-4a67-ae5f-7d6e6196302b" providerId="AD" clId="Web-{62550B90-B7B4-9734-62C5-BA0966E8894F}" dt="2023-07-25T02:39:27.930" v="1495" actId="14100"/>
          <ac:spMkLst>
            <pc:docMk/>
            <pc:sldMk cId="3970492126" sldId="432"/>
            <ac:spMk id="5" creationId="{166C9648-FC28-7275-F297-FB016F2CBF1A}"/>
          </ac:spMkLst>
        </pc:spChg>
        <pc:spChg chg="add del">
          <ac:chgData name="Carly Pettiona" userId="S::carly.pettiona@healingfoundation.org.au::8cfcf547-e567-4a67-ae5f-7d6e6196302b" providerId="AD" clId="Web-{62550B90-B7B4-9734-62C5-BA0966E8894F}" dt="2023-07-25T02:38:39.397" v="1457"/>
          <ac:spMkLst>
            <pc:docMk/>
            <pc:sldMk cId="3970492126" sldId="432"/>
            <ac:spMk id="7" creationId="{C8AEA4F8-1D83-825E-AB3C-930BF2C49A2F}"/>
          </ac:spMkLst>
        </pc:spChg>
        <pc:picChg chg="del">
          <ac:chgData name="Carly Pettiona" userId="S::carly.pettiona@healingfoundation.org.au::8cfcf547-e567-4a67-ae5f-7d6e6196302b" providerId="AD" clId="Web-{62550B90-B7B4-9734-62C5-BA0966E8894F}" dt="2023-07-25T02:37:18.003" v="1357"/>
          <ac:picMkLst>
            <pc:docMk/>
            <pc:sldMk cId="3970492126" sldId="432"/>
            <ac:picMk id="4" creationId="{CB83F9B9-A231-BBBE-7BFB-74A398BF56DB}"/>
          </ac:picMkLst>
        </pc:picChg>
        <pc:picChg chg="add mod">
          <ac:chgData name="Carly Pettiona" userId="S::carly.pettiona@healingfoundation.org.au::8cfcf547-e567-4a67-ae5f-7d6e6196302b" providerId="AD" clId="Web-{62550B90-B7B4-9734-62C5-BA0966E8894F}" dt="2023-07-25T02:39:30.008" v="1496" actId="1076"/>
          <ac:picMkLst>
            <pc:docMk/>
            <pc:sldMk cId="3970492126" sldId="432"/>
            <ac:picMk id="10" creationId="{C67BC7DF-18F6-72CA-14E7-9A83AD88CA7B}"/>
          </ac:picMkLst>
        </pc:picChg>
        <pc:picChg chg="add mod">
          <ac:chgData name="Carly Pettiona" userId="S::carly.pettiona@healingfoundation.org.au::8cfcf547-e567-4a67-ae5f-7d6e6196302b" providerId="AD" clId="Web-{62550B90-B7B4-9734-62C5-BA0966E8894F}" dt="2023-07-25T02:41:43.544" v="1602" actId="1076"/>
          <ac:picMkLst>
            <pc:docMk/>
            <pc:sldMk cId="3970492126" sldId="432"/>
            <ac:picMk id="12" creationId="{C7438D1F-E8A4-9DA2-5865-58E4D81A587C}"/>
          </ac:picMkLst>
        </pc:picChg>
        <pc:picChg chg="add mod">
          <ac:chgData name="Carly Pettiona" userId="S::carly.pettiona@healingfoundation.org.au::8cfcf547-e567-4a67-ae5f-7d6e6196302b" providerId="AD" clId="Web-{62550B90-B7B4-9734-62C5-BA0966E8894F}" dt="2023-07-25T02:42:01.483" v="1613" actId="1076"/>
          <ac:picMkLst>
            <pc:docMk/>
            <pc:sldMk cId="3970492126" sldId="432"/>
            <ac:picMk id="14" creationId="{A365D14E-436D-6EAF-E692-FB591AEE1AAC}"/>
          </ac:picMkLst>
        </pc:picChg>
        <pc:picChg chg="add mod">
          <ac:chgData name="Carly Pettiona" userId="S::carly.pettiona@healingfoundation.org.au::8cfcf547-e567-4a67-ae5f-7d6e6196302b" providerId="AD" clId="Web-{62550B90-B7B4-9734-62C5-BA0966E8894F}" dt="2023-07-25T02:41:47.451" v="1605" actId="1076"/>
          <ac:picMkLst>
            <pc:docMk/>
            <pc:sldMk cId="3970492126" sldId="432"/>
            <ac:picMk id="16" creationId="{74CE6ABC-A131-4C60-7395-1019295736A1}"/>
          </ac:picMkLst>
        </pc:picChg>
        <pc:picChg chg="add mod">
          <ac:chgData name="Carly Pettiona" userId="S::carly.pettiona@healingfoundation.org.au::8cfcf547-e567-4a67-ae5f-7d6e6196302b" providerId="AD" clId="Web-{62550B90-B7B4-9734-62C5-BA0966E8894F}" dt="2023-07-25T02:41:57.654" v="1611" actId="1076"/>
          <ac:picMkLst>
            <pc:docMk/>
            <pc:sldMk cId="3970492126" sldId="432"/>
            <ac:picMk id="18" creationId="{E7C38A63-1787-9B8F-9B0A-FF2DD18A095E}"/>
          </ac:picMkLst>
        </pc:picChg>
        <pc:picChg chg="add mod">
          <ac:chgData name="Carly Pettiona" userId="S::carly.pettiona@healingfoundation.org.au::8cfcf547-e567-4a67-ae5f-7d6e6196302b" providerId="AD" clId="Web-{62550B90-B7B4-9734-62C5-BA0966E8894F}" dt="2023-07-25T02:41:44.904" v="1603" actId="1076"/>
          <ac:picMkLst>
            <pc:docMk/>
            <pc:sldMk cId="3970492126" sldId="432"/>
            <ac:picMk id="21" creationId="{A3A124F2-B029-50BE-7B96-01743BC69C70}"/>
          </ac:picMkLst>
        </pc:picChg>
        <pc:picChg chg="add mod">
          <ac:chgData name="Carly Pettiona" userId="S::carly.pettiona@healingfoundation.org.au::8cfcf547-e567-4a67-ae5f-7d6e6196302b" providerId="AD" clId="Web-{62550B90-B7B4-9734-62C5-BA0966E8894F}" dt="2023-07-25T02:41:45.810" v="1604" actId="1076"/>
          <ac:picMkLst>
            <pc:docMk/>
            <pc:sldMk cId="3970492126" sldId="432"/>
            <ac:picMk id="23" creationId="{D5F0AD02-6E6D-6C2E-8809-1463CAB9FD38}"/>
          </ac:picMkLst>
        </pc:picChg>
        <pc:picChg chg="add mod">
          <ac:chgData name="Carly Pettiona" userId="S::carly.pettiona@healingfoundation.org.au::8cfcf547-e567-4a67-ae5f-7d6e6196302b" providerId="AD" clId="Web-{62550B90-B7B4-9734-62C5-BA0966E8894F}" dt="2023-07-25T02:42:03.061" v="1614" actId="1076"/>
          <ac:picMkLst>
            <pc:docMk/>
            <pc:sldMk cId="3970492126" sldId="432"/>
            <ac:picMk id="25" creationId="{CB08B5B3-2CC8-932B-8A41-257C64696D63}"/>
          </ac:picMkLst>
        </pc:picChg>
      </pc:sldChg>
      <pc:sldChg chg="modSp add replId modNotes">
        <pc:chgData name="Carly Pettiona" userId="S::carly.pettiona@healingfoundation.org.au::8cfcf547-e567-4a67-ae5f-7d6e6196302b" providerId="AD" clId="Web-{62550B90-B7B4-9734-62C5-BA0966E8894F}" dt="2023-07-25T02:45:22.958" v="1677"/>
        <pc:sldMkLst>
          <pc:docMk/>
          <pc:sldMk cId="643977357" sldId="433"/>
        </pc:sldMkLst>
        <pc:spChg chg="mod">
          <ac:chgData name="Carly Pettiona" userId="S::carly.pettiona@healingfoundation.org.au::8cfcf547-e567-4a67-ae5f-7d6e6196302b" providerId="AD" clId="Web-{62550B90-B7B4-9734-62C5-BA0966E8894F}" dt="2023-07-25T02:44:52.598" v="1631" actId="20577"/>
          <ac:spMkLst>
            <pc:docMk/>
            <pc:sldMk cId="643977357" sldId="433"/>
            <ac:spMk id="3" creationId="{D5077412-EDC6-D259-CA6C-9089B7700087}"/>
          </ac:spMkLst>
        </pc:spChg>
      </pc:sldChg>
      <pc:sldChg chg="new del">
        <pc:chgData name="Carly Pettiona" userId="S::carly.pettiona@healingfoundation.org.au::8cfcf547-e567-4a67-ae5f-7d6e6196302b" providerId="AD" clId="Web-{62550B90-B7B4-9734-62C5-BA0966E8894F}" dt="2023-07-25T02:47:43.463" v="1760"/>
        <pc:sldMkLst>
          <pc:docMk/>
          <pc:sldMk cId="1291491828" sldId="434"/>
        </pc:sldMkLst>
      </pc:sldChg>
      <pc:sldChg chg="addSp delSp modSp add replId addAnim delAnim modNotes">
        <pc:chgData name="Carly Pettiona" userId="S::carly.pettiona@healingfoundation.org.au::8cfcf547-e567-4a67-ae5f-7d6e6196302b" providerId="AD" clId="Web-{62550B90-B7B4-9734-62C5-BA0966E8894F}" dt="2023-07-25T02:51:53.910" v="1850"/>
        <pc:sldMkLst>
          <pc:docMk/>
          <pc:sldMk cId="2542080215" sldId="434"/>
        </pc:sldMkLst>
        <pc:spChg chg="add mod">
          <ac:chgData name="Carly Pettiona" userId="S::carly.pettiona@healingfoundation.org.au::8cfcf547-e567-4a67-ae5f-7d6e6196302b" providerId="AD" clId="Web-{62550B90-B7B4-9734-62C5-BA0966E8894F}" dt="2023-07-25T02:49:06.420" v="1798" actId="20577"/>
          <ac:spMkLst>
            <pc:docMk/>
            <pc:sldMk cId="2542080215" sldId="434"/>
            <ac:spMk id="4" creationId="{93B717E6-C6B1-4A7E-61C3-BB74B26D1158}"/>
          </ac:spMkLst>
        </pc:spChg>
        <pc:picChg chg="del">
          <ac:chgData name="Carly Pettiona" userId="S::carly.pettiona@healingfoundation.org.au::8cfcf547-e567-4a67-ae5f-7d6e6196302b" providerId="AD" clId="Web-{62550B90-B7B4-9734-62C5-BA0966E8894F}" dt="2023-07-25T02:47:48.761" v="1762"/>
          <ac:picMkLst>
            <pc:docMk/>
            <pc:sldMk cId="2542080215" sldId="434"/>
            <ac:picMk id="2" creationId="{444D17D7-7ABF-48D9-2552-8BF50DB6BDB2}"/>
          </ac:picMkLst>
        </pc:picChg>
        <pc:picChg chg="add mod">
          <ac:chgData name="Carly Pettiona" userId="S::carly.pettiona@healingfoundation.org.au::8cfcf547-e567-4a67-ae5f-7d6e6196302b" providerId="AD" clId="Web-{62550B90-B7B4-9734-62C5-BA0966E8894F}" dt="2023-07-25T02:51:13.721" v="1826" actId="1076"/>
          <ac:picMkLst>
            <pc:docMk/>
            <pc:sldMk cId="2542080215" sldId="434"/>
            <ac:picMk id="6" creationId="{F25C379C-23AD-02DC-51B0-CE7EB094A90A}"/>
          </ac:picMkLst>
        </pc:picChg>
      </pc:sldChg>
      <pc:sldChg chg="addSp delSp modSp add replId modNotes">
        <pc:chgData name="Carly Pettiona" userId="S::carly.pettiona@healingfoundation.org.au::8cfcf547-e567-4a67-ae5f-7d6e6196302b" providerId="AD" clId="Web-{62550B90-B7B4-9734-62C5-BA0966E8894F}" dt="2023-07-25T02:51:56.457" v="1853"/>
        <pc:sldMkLst>
          <pc:docMk/>
          <pc:sldMk cId="3068190160" sldId="435"/>
        </pc:sldMkLst>
        <pc:spChg chg="add mod">
          <ac:chgData name="Carly Pettiona" userId="S::carly.pettiona@healingfoundation.org.au::8cfcf547-e567-4a67-ae5f-7d6e6196302b" providerId="AD" clId="Web-{62550B90-B7B4-9734-62C5-BA0966E8894F}" dt="2023-07-25T02:49:33.702" v="1805" actId="20577"/>
          <ac:spMkLst>
            <pc:docMk/>
            <pc:sldMk cId="3068190160" sldId="435"/>
            <ac:spMk id="4" creationId="{1B325AE2-BCA7-FD16-F146-1B37EB48997F}"/>
          </ac:spMkLst>
        </pc:spChg>
        <pc:picChg chg="del">
          <ac:chgData name="Carly Pettiona" userId="S::carly.pettiona@healingfoundation.org.au::8cfcf547-e567-4a67-ae5f-7d6e6196302b" providerId="AD" clId="Web-{62550B90-B7B4-9734-62C5-BA0966E8894F}" dt="2023-07-25T02:48:55.685" v="1796"/>
          <ac:picMkLst>
            <pc:docMk/>
            <pc:sldMk cId="3068190160" sldId="435"/>
            <ac:picMk id="3" creationId="{D18C9F4B-B60B-72E0-1176-25CF2F81308C}"/>
          </ac:picMkLst>
        </pc:picChg>
        <pc:picChg chg="add mod">
          <ac:chgData name="Carly Pettiona" userId="S::carly.pettiona@healingfoundation.org.au::8cfcf547-e567-4a67-ae5f-7d6e6196302b" providerId="AD" clId="Web-{62550B90-B7B4-9734-62C5-BA0966E8894F}" dt="2023-07-25T02:49:41.765" v="1809" actId="1076"/>
          <ac:picMkLst>
            <pc:docMk/>
            <pc:sldMk cId="3068190160" sldId="435"/>
            <ac:picMk id="6" creationId="{196468EC-065F-DF0B-80D2-34A3CB19202F}"/>
          </ac:picMkLst>
        </pc:picChg>
      </pc:sldChg>
      <pc:sldChg chg="addSp delSp modSp add replId modNotes">
        <pc:chgData name="Carly Pettiona" userId="S::carly.pettiona@healingfoundation.org.au::8cfcf547-e567-4a67-ae5f-7d6e6196302b" providerId="AD" clId="Web-{62550B90-B7B4-9734-62C5-BA0966E8894F}" dt="2023-07-25T02:52:11.739" v="1857"/>
        <pc:sldMkLst>
          <pc:docMk/>
          <pc:sldMk cId="4088599361" sldId="436"/>
        </pc:sldMkLst>
        <pc:spChg chg="add mod">
          <ac:chgData name="Carly Pettiona" userId="S::carly.pettiona@healingfoundation.org.au::8cfcf547-e567-4a67-ae5f-7d6e6196302b" providerId="AD" clId="Web-{62550B90-B7B4-9734-62C5-BA0966E8894F}" dt="2023-07-25T02:50:42.064" v="1819" actId="20577"/>
          <ac:spMkLst>
            <pc:docMk/>
            <pc:sldMk cId="4088599361" sldId="436"/>
            <ac:spMk id="3" creationId="{CA28E235-ACFC-6A1B-B415-2DBBF044A328}"/>
          </ac:spMkLst>
        </pc:spChg>
        <pc:picChg chg="del">
          <ac:chgData name="Carly Pettiona" userId="S::carly.pettiona@healingfoundation.org.au::8cfcf547-e567-4a67-ae5f-7d6e6196302b" providerId="AD" clId="Web-{62550B90-B7B4-9734-62C5-BA0966E8894F}" dt="2023-07-25T02:49:55.171" v="1811"/>
          <ac:picMkLst>
            <pc:docMk/>
            <pc:sldMk cId="4088599361" sldId="436"/>
            <ac:picMk id="4" creationId="{CB83F9B9-A231-BBBE-7BFB-74A398BF56DB}"/>
          </ac:picMkLst>
        </pc:picChg>
        <pc:picChg chg="add mod">
          <ac:chgData name="Carly Pettiona" userId="S::carly.pettiona@healingfoundation.org.au::8cfcf547-e567-4a67-ae5f-7d6e6196302b" providerId="AD" clId="Web-{62550B90-B7B4-9734-62C5-BA0966E8894F}" dt="2023-07-25T02:50:53.533" v="1823" actId="1076"/>
          <ac:picMkLst>
            <pc:docMk/>
            <pc:sldMk cId="4088599361" sldId="436"/>
            <ac:picMk id="6" creationId="{336BFA50-16A2-E728-1E57-2F3259B601FA}"/>
          </ac:picMkLst>
        </pc:picChg>
      </pc:sldChg>
    </pc:docChg>
  </pc:docChgLst>
  <pc:docChgLst>
    <pc:chgData name="Carly Pettiona" userId="S::carly.pettiona@healingfoundation.org.au::8cfcf547-e567-4a67-ae5f-7d6e6196302b" providerId="AD" clId="Web-{C39BA8FF-B5A3-604E-819E-6236BCF3F7AD}"/>
    <pc:docChg chg="modSld">
      <pc:chgData name="Carly Pettiona" userId="S::carly.pettiona@healingfoundation.org.au::8cfcf547-e567-4a67-ae5f-7d6e6196302b" providerId="AD" clId="Web-{C39BA8FF-B5A3-604E-819E-6236BCF3F7AD}" dt="2023-10-03T04:56:15.075" v="199" actId="1076"/>
      <pc:docMkLst>
        <pc:docMk/>
      </pc:docMkLst>
      <pc:sldChg chg="addSp delSp modSp">
        <pc:chgData name="Carly Pettiona" userId="S::carly.pettiona@healingfoundation.org.au::8cfcf547-e567-4a67-ae5f-7d6e6196302b" providerId="AD" clId="Web-{C39BA8FF-B5A3-604E-819E-6236BCF3F7AD}" dt="2023-10-03T04:47:59.514" v="136" actId="1076"/>
        <pc:sldMkLst>
          <pc:docMk/>
          <pc:sldMk cId="1434699194" sldId="452"/>
        </pc:sldMkLst>
        <pc:spChg chg="mod">
          <ac:chgData name="Carly Pettiona" userId="S::carly.pettiona@healingfoundation.org.au::8cfcf547-e567-4a67-ae5f-7d6e6196302b" providerId="AD" clId="Web-{C39BA8FF-B5A3-604E-819E-6236BCF3F7AD}" dt="2023-10-03T04:47:59.514" v="136" actId="1076"/>
          <ac:spMkLst>
            <pc:docMk/>
            <pc:sldMk cId="1434699194" sldId="452"/>
            <ac:spMk id="5" creationId="{1D0DFB20-AC56-A70F-BE57-312821FE351B}"/>
          </ac:spMkLst>
        </pc:spChg>
        <pc:picChg chg="mod">
          <ac:chgData name="Carly Pettiona" userId="S::carly.pettiona@healingfoundation.org.au::8cfcf547-e567-4a67-ae5f-7d6e6196302b" providerId="AD" clId="Web-{C39BA8FF-B5A3-604E-819E-6236BCF3F7AD}" dt="2023-10-03T04:47:07.684" v="122" actId="1076"/>
          <ac:picMkLst>
            <pc:docMk/>
            <pc:sldMk cId="1434699194" sldId="452"/>
            <ac:picMk id="2" creationId="{9D693171-04D7-B477-0DB5-0C87AEFA7670}"/>
          </ac:picMkLst>
        </pc:picChg>
        <pc:picChg chg="del">
          <ac:chgData name="Carly Pettiona" userId="S::carly.pettiona@healingfoundation.org.au::8cfcf547-e567-4a67-ae5f-7d6e6196302b" providerId="AD" clId="Web-{C39BA8FF-B5A3-604E-819E-6236BCF3F7AD}" dt="2023-10-03T04:45:49.010" v="96"/>
          <ac:picMkLst>
            <pc:docMk/>
            <pc:sldMk cId="1434699194" sldId="452"/>
            <ac:picMk id="3" creationId="{87E946C9-0535-8E8F-FEAB-77B6F8D6472A}"/>
          </ac:picMkLst>
        </pc:picChg>
        <pc:picChg chg="add del mod">
          <ac:chgData name="Carly Pettiona" userId="S::carly.pettiona@healingfoundation.org.au::8cfcf547-e567-4a67-ae5f-7d6e6196302b" providerId="AD" clId="Web-{C39BA8FF-B5A3-604E-819E-6236BCF3F7AD}" dt="2023-10-03T04:45:53.151" v="99"/>
          <ac:picMkLst>
            <pc:docMk/>
            <pc:sldMk cId="1434699194" sldId="452"/>
            <ac:picMk id="4" creationId="{994646AC-F481-AD9F-2BA5-4B5DDD373533}"/>
          </ac:picMkLst>
        </pc:picChg>
        <pc:picChg chg="add mod ord modCrop">
          <ac:chgData name="Carly Pettiona" userId="S::carly.pettiona@healingfoundation.org.au::8cfcf547-e567-4a67-ae5f-7d6e6196302b" providerId="AD" clId="Web-{C39BA8FF-B5A3-604E-819E-6236BCF3F7AD}" dt="2023-10-03T04:47:53.889" v="134" actId="1076"/>
          <ac:picMkLst>
            <pc:docMk/>
            <pc:sldMk cId="1434699194" sldId="452"/>
            <ac:picMk id="6" creationId="{C0515D9C-3FA6-375E-9B03-DF80C07FFA8E}"/>
          </ac:picMkLst>
        </pc:picChg>
      </pc:sldChg>
      <pc:sldChg chg="addSp delSp modSp delCm">
        <pc:chgData name="Carly Pettiona" userId="S::carly.pettiona@healingfoundation.org.au::8cfcf547-e567-4a67-ae5f-7d6e6196302b" providerId="AD" clId="Web-{C39BA8FF-B5A3-604E-819E-6236BCF3F7AD}" dt="2023-10-03T04:52:30.693" v="178"/>
        <pc:sldMkLst>
          <pc:docMk/>
          <pc:sldMk cId="4100747964" sldId="461"/>
        </pc:sldMkLst>
        <pc:spChg chg="mod">
          <ac:chgData name="Carly Pettiona" userId="S::carly.pettiona@healingfoundation.org.au::8cfcf547-e567-4a67-ae5f-7d6e6196302b" providerId="AD" clId="Web-{C39BA8FF-B5A3-604E-819E-6236BCF3F7AD}" dt="2023-10-03T04:52:30.693" v="178"/>
          <ac:spMkLst>
            <pc:docMk/>
            <pc:sldMk cId="4100747964" sldId="461"/>
            <ac:spMk id="9" creationId="{EF39603B-2B7E-5E7C-032B-7B7BB0525A71}"/>
          </ac:spMkLst>
        </pc:spChg>
        <pc:picChg chg="add del mod modCrop">
          <ac:chgData name="Carly Pettiona" userId="S::carly.pettiona@healingfoundation.org.au::8cfcf547-e567-4a67-ae5f-7d6e6196302b" providerId="AD" clId="Web-{C39BA8FF-B5A3-604E-819E-6236BCF3F7AD}" dt="2023-10-03T04:51:36.629" v="158"/>
          <ac:picMkLst>
            <pc:docMk/>
            <pc:sldMk cId="4100747964" sldId="461"/>
            <ac:picMk id="2" creationId="{A9ED6A69-85A8-4A2D-CE4D-8624E1DF5E5B}"/>
          </ac:picMkLst>
        </pc:picChg>
        <pc:picChg chg="add mod modCrop">
          <ac:chgData name="Carly Pettiona" userId="S::carly.pettiona@healingfoundation.org.au::8cfcf547-e567-4a67-ae5f-7d6e6196302b" providerId="AD" clId="Web-{C39BA8FF-B5A3-604E-819E-6236BCF3F7AD}" dt="2023-10-03T04:52:26.506" v="176" actId="1076"/>
          <ac:picMkLst>
            <pc:docMk/>
            <pc:sldMk cId="4100747964" sldId="461"/>
            <ac:picMk id="4" creationId="{32CFDC6E-BA6F-DB22-9B50-A32CD030347D}"/>
          </ac:picMkLst>
        </pc:picChg>
        <pc:picChg chg="del">
          <ac:chgData name="Carly Pettiona" userId="S::carly.pettiona@healingfoundation.org.au::8cfcf547-e567-4a67-ae5f-7d6e6196302b" providerId="AD" clId="Web-{C39BA8FF-B5A3-604E-819E-6236BCF3F7AD}" dt="2023-10-03T04:50:24.658" v="149"/>
          <ac:picMkLst>
            <pc:docMk/>
            <pc:sldMk cId="4100747964" sldId="461"/>
            <ac:picMk id="5" creationId="{718E2D7A-063A-D088-A1F6-DD14CA2C5306}"/>
          </ac:picMkLst>
        </pc:picChg>
        <pc:picChg chg="del">
          <ac:chgData name="Carly Pettiona" userId="S::carly.pettiona@healingfoundation.org.au::8cfcf547-e567-4a67-ae5f-7d6e6196302b" providerId="AD" clId="Web-{C39BA8FF-B5A3-604E-819E-6236BCF3F7AD}" dt="2023-10-03T04:50:24.658" v="148"/>
          <ac:picMkLst>
            <pc:docMk/>
            <pc:sldMk cId="4100747964" sldId="461"/>
            <ac:picMk id="7" creationId="{A26872E3-DB32-0536-8056-349659B41ACC}"/>
          </ac:picMkLst>
        </pc:picChg>
        <pc:picChg chg="del">
          <ac:chgData name="Carly Pettiona" userId="S::carly.pettiona@healingfoundation.org.au::8cfcf547-e567-4a67-ae5f-7d6e6196302b" providerId="AD" clId="Web-{C39BA8FF-B5A3-604E-819E-6236BCF3F7AD}" dt="2023-10-03T04:50:24.658" v="147"/>
          <ac:picMkLst>
            <pc:docMk/>
            <pc:sldMk cId="4100747964" sldId="461"/>
            <ac:picMk id="10" creationId="{675A3388-DC5A-2AE2-1013-D9299F3B7ECB}"/>
          </ac:picMkLst>
        </pc:picChg>
        <pc:picChg chg="del">
          <ac:chgData name="Carly Pettiona" userId="S::carly.pettiona@healingfoundation.org.au::8cfcf547-e567-4a67-ae5f-7d6e6196302b" providerId="AD" clId="Web-{C39BA8FF-B5A3-604E-819E-6236BCF3F7AD}" dt="2023-10-03T04:51:41.379" v="161"/>
          <ac:picMkLst>
            <pc:docMk/>
            <pc:sldMk cId="4100747964" sldId="461"/>
            <ac:picMk id="12" creationId="{512F9404-78D1-1709-C5F3-E2A5472D7105}"/>
          </ac:picMkLst>
        </pc:picChg>
        <pc:extLst>
          <p:ext xmlns:p="http://schemas.openxmlformats.org/presentationml/2006/main" uri="{D6D511B9-2390-475A-947B-AFAB55BFBCF1}">
            <pc226:cmChg xmlns:pc226="http://schemas.microsoft.com/office/powerpoint/2022/06/main/command" chg="del">
              <pc226:chgData name="Carly Pettiona" userId="S::carly.pettiona@healingfoundation.org.au::8cfcf547-e567-4a67-ae5f-7d6e6196302b" providerId="AD" clId="Web-{C39BA8FF-B5A3-604E-819E-6236BCF3F7AD}" dt="2023-10-03T04:37:04.714" v="1"/>
              <pc2:cmMkLst xmlns:pc2="http://schemas.microsoft.com/office/powerpoint/2019/9/main/command">
                <pc:docMk/>
                <pc:sldMk cId="4100747964" sldId="461"/>
                <pc2:cmMk id="{FA54D381-34FF-421B-841B-0630551E919B}"/>
              </pc2:cmMkLst>
            </pc226:cmChg>
          </p:ext>
        </pc:extLst>
      </pc:sldChg>
      <pc:sldChg chg="addSp delSp modSp">
        <pc:chgData name="Carly Pettiona" userId="S::carly.pettiona@healingfoundation.org.au::8cfcf547-e567-4a67-ae5f-7d6e6196302b" providerId="AD" clId="Web-{C39BA8FF-B5A3-604E-819E-6236BCF3F7AD}" dt="2023-10-03T04:56:15.075" v="199" actId="1076"/>
        <pc:sldMkLst>
          <pc:docMk/>
          <pc:sldMk cId="127561016" sldId="476"/>
        </pc:sldMkLst>
        <pc:spChg chg="mod">
          <ac:chgData name="Carly Pettiona" userId="S::carly.pettiona@healingfoundation.org.au::8cfcf547-e567-4a67-ae5f-7d6e6196302b" providerId="AD" clId="Web-{C39BA8FF-B5A3-604E-819E-6236BCF3F7AD}" dt="2023-10-03T04:56:15.075" v="199" actId="1076"/>
          <ac:spMkLst>
            <pc:docMk/>
            <pc:sldMk cId="127561016" sldId="476"/>
            <ac:spMk id="5" creationId="{2A9F4131-AEF8-F413-82F2-2F1D9CCE76E0}"/>
          </ac:spMkLst>
        </pc:spChg>
        <pc:picChg chg="del">
          <ac:chgData name="Carly Pettiona" userId="S::carly.pettiona@healingfoundation.org.au::8cfcf547-e567-4a67-ae5f-7d6e6196302b" providerId="AD" clId="Web-{C39BA8FF-B5A3-604E-819E-6236BCF3F7AD}" dt="2023-10-03T04:43:22.928" v="93"/>
          <ac:picMkLst>
            <pc:docMk/>
            <pc:sldMk cId="127561016" sldId="476"/>
            <ac:picMk id="2" creationId="{2A9642F4-E2EE-83C6-A075-6A0499027695}"/>
          </ac:picMkLst>
        </pc:picChg>
        <pc:picChg chg="add del mod">
          <ac:chgData name="Carly Pettiona" userId="S::carly.pettiona@healingfoundation.org.au::8cfcf547-e567-4a67-ae5f-7d6e6196302b" providerId="AD" clId="Web-{C39BA8FF-B5A3-604E-819E-6236BCF3F7AD}" dt="2023-10-03T04:55:30.683" v="192"/>
          <ac:picMkLst>
            <pc:docMk/>
            <pc:sldMk cId="127561016" sldId="476"/>
            <ac:picMk id="6" creationId="{0D93C30A-213B-F25B-0729-2211A852D4D8}"/>
          </ac:picMkLst>
        </pc:picChg>
        <pc:picChg chg="add mod modCrop">
          <ac:chgData name="Carly Pettiona" userId="S::carly.pettiona@healingfoundation.org.au::8cfcf547-e567-4a67-ae5f-7d6e6196302b" providerId="AD" clId="Web-{C39BA8FF-B5A3-604E-819E-6236BCF3F7AD}" dt="2023-10-03T04:56:12.231" v="198" actId="14100"/>
          <ac:picMkLst>
            <pc:docMk/>
            <pc:sldMk cId="127561016" sldId="476"/>
            <ac:picMk id="7" creationId="{38D692B2-DFCC-69A6-ED59-AD252D63ED65}"/>
          </ac:picMkLst>
        </pc:picChg>
      </pc:sldChg>
      <pc:sldChg chg="delCm">
        <pc:chgData name="Carly Pettiona" userId="S::carly.pettiona@healingfoundation.org.au::8cfcf547-e567-4a67-ae5f-7d6e6196302b" providerId="AD" clId="Web-{C39BA8FF-B5A3-604E-819E-6236BCF3F7AD}" dt="2023-10-03T04:36:58.089" v="0"/>
        <pc:sldMkLst>
          <pc:docMk/>
          <pc:sldMk cId="3986602978" sldId="564"/>
        </pc:sldMkLst>
        <pc:extLst>
          <p:ext xmlns:p="http://schemas.openxmlformats.org/presentationml/2006/main" uri="{D6D511B9-2390-475A-947B-AFAB55BFBCF1}">
            <pc226:cmChg xmlns:pc226="http://schemas.microsoft.com/office/powerpoint/2022/06/main/command" chg="del">
              <pc226:chgData name="Carly Pettiona" userId="S::carly.pettiona@healingfoundation.org.au::8cfcf547-e567-4a67-ae5f-7d6e6196302b" providerId="AD" clId="Web-{C39BA8FF-B5A3-604E-819E-6236BCF3F7AD}" dt="2023-10-03T04:36:58.089" v="0"/>
              <pc2:cmMkLst xmlns:pc2="http://schemas.microsoft.com/office/powerpoint/2019/9/main/command">
                <pc:docMk/>
                <pc:sldMk cId="3986602978" sldId="564"/>
                <pc2:cmMk id="{15EA0496-FDDF-432C-9481-4933B10DCEC1}"/>
              </pc2:cmMkLst>
            </pc226:cmChg>
          </p:ext>
        </pc:extLst>
      </pc:sldChg>
      <pc:sldChg chg="delCm">
        <pc:chgData name="Carly Pettiona" userId="S::carly.pettiona@healingfoundation.org.au::8cfcf547-e567-4a67-ae5f-7d6e6196302b" providerId="AD" clId="Web-{C39BA8FF-B5A3-604E-819E-6236BCF3F7AD}" dt="2023-10-03T04:40:12.922" v="2"/>
        <pc:sldMkLst>
          <pc:docMk/>
          <pc:sldMk cId="2259159520" sldId="567"/>
        </pc:sldMkLst>
        <pc:extLst>
          <p:ext xmlns:p="http://schemas.openxmlformats.org/presentationml/2006/main" uri="{D6D511B9-2390-475A-947B-AFAB55BFBCF1}">
            <pc226:cmChg xmlns:pc226="http://schemas.microsoft.com/office/powerpoint/2022/06/main/command" chg="del">
              <pc226:chgData name="Carly Pettiona" userId="S::carly.pettiona@healingfoundation.org.au::8cfcf547-e567-4a67-ae5f-7d6e6196302b" providerId="AD" clId="Web-{C39BA8FF-B5A3-604E-819E-6236BCF3F7AD}" dt="2023-10-03T04:40:12.922" v="2"/>
              <pc2:cmMkLst xmlns:pc2="http://schemas.microsoft.com/office/powerpoint/2019/9/main/command">
                <pc:docMk/>
                <pc:sldMk cId="2259159520" sldId="567"/>
                <pc2:cmMk id="{B5CE83A6-020D-4A5B-80BB-3CC70708FC6E}"/>
              </pc2:cmMkLst>
            </pc226:cmChg>
          </p:ext>
        </pc:extLst>
      </pc:sldChg>
      <pc:sldChg chg="modNotes">
        <pc:chgData name="Carly Pettiona" userId="S::carly.pettiona@healingfoundation.org.au::8cfcf547-e567-4a67-ae5f-7d6e6196302b" providerId="AD" clId="Web-{C39BA8FF-B5A3-604E-819E-6236BCF3F7AD}" dt="2023-10-03T04:41:46.925" v="15"/>
        <pc:sldMkLst>
          <pc:docMk/>
          <pc:sldMk cId="4194424974" sldId="577"/>
        </pc:sldMkLst>
      </pc:sldChg>
      <pc:sldChg chg="addSp delSp modSp">
        <pc:chgData name="Carly Pettiona" userId="S::carly.pettiona@healingfoundation.org.au::8cfcf547-e567-4a67-ae5f-7d6e6196302b" providerId="AD" clId="Web-{C39BA8FF-B5A3-604E-819E-6236BCF3F7AD}" dt="2023-10-03T04:55:22.558" v="191"/>
        <pc:sldMkLst>
          <pc:docMk/>
          <pc:sldMk cId="2298415627" sldId="579"/>
        </pc:sldMkLst>
        <pc:spChg chg="mod">
          <ac:chgData name="Carly Pettiona" userId="S::carly.pettiona@healingfoundation.org.au::8cfcf547-e567-4a67-ae5f-7d6e6196302b" providerId="AD" clId="Web-{C39BA8FF-B5A3-604E-819E-6236BCF3F7AD}" dt="2023-10-03T04:55:15.464" v="189" actId="1076"/>
          <ac:spMkLst>
            <pc:docMk/>
            <pc:sldMk cId="2298415627" sldId="579"/>
            <ac:spMk id="5" creationId="{806232A0-8050-B85A-01B5-76DAA3E66DF5}"/>
          </ac:spMkLst>
        </pc:spChg>
        <pc:picChg chg="add mod ord modCrop">
          <ac:chgData name="Carly Pettiona" userId="S::carly.pettiona@healingfoundation.org.au::8cfcf547-e567-4a67-ae5f-7d6e6196302b" providerId="AD" clId="Web-{C39BA8FF-B5A3-604E-819E-6236BCF3F7AD}" dt="2023-10-03T04:55:22.558" v="191"/>
          <ac:picMkLst>
            <pc:docMk/>
            <pc:sldMk cId="2298415627" sldId="579"/>
            <ac:picMk id="2" creationId="{D2496061-DD64-F9D6-2B86-946550361F36}"/>
          </ac:picMkLst>
        </pc:picChg>
        <pc:picChg chg="del">
          <ac:chgData name="Carly Pettiona" userId="S::carly.pettiona@healingfoundation.org.au::8cfcf547-e567-4a67-ae5f-7d6e6196302b" providerId="AD" clId="Web-{C39BA8FF-B5A3-604E-819E-6236BCF3F7AD}" dt="2023-10-03T04:50:28.549" v="150"/>
          <ac:picMkLst>
            <pc:docMk/>
            <pc:sldMk cId="2298415627" sldId="579"/>
            <ac:picMk id="8" creationId="{52BA24AB-5DCE-A9BA-C979-4513B1AB6570}"/>
          </ac:picMkLst>
        </pc:picChg>
      </pc:sldChg>
      <pc:sldChg chg="modNotes">
        <pc:chgData name="Carly Pettiona" userId="S::carly.pettiona@healingfoundation.org.au::8cfcf547-e567-4a67-ae5f-7d6e6196302b" providerId="AD" clId="Web-{C39BA8FF-B5A3-604E-819E-6236BCF3F7AD}" dt="2023-10-03T04:42:01.972" v="90"/>
        <pc:sldMkLst>
          <pc:docMk/>
          <pc:sldMk cId="2484360670" sldId="580"/>
        </pc:sldMkLst>
      </pc:sldChg>
      <pc:sldChg chg="addAnim modAnim">
        <pc:chgData name="Carly Pettiona" userId="S::carly.pettiona@healingfoundation.org.au::8cfcf547-e567-4a67-ae5f-7d6e6196302b" providerId="AD" clId="Web-{C39BA8FF-B5A3-604E-819E-6236BCF3F7AD}" dt="2023-10-03T04:42:15.504" v="92"/>
        <pc:sldMkLst>
          <pc:docMk/>
          <pc:sldMk cId="1648185567" sldId="581"/>
        </pc:sldMkLst>
      </pc:sldChg>
      <pc:sldChg chg="modNotes">
        <pc:chgData name="Carly Pettiona" userId="S::carly.pettiona@healingfoundation.org.au::8cfcf547-e567-4a67-ae5f-7d6e6196302b" providerId="AD" clId="Web-{C39BA8FF-B5A3-604E-819E-6236BCF3F7AD}" dt="2023-10-03T04:48:17.295" v="146"/>
        <pc:sldMkLst>
          <pc:docMk/>
          <pc:sldMk cId="3190157599" sldId="588"/>
        </pc:sldMkLst>
      </pc:sldChg>
    </pc:docChg>
  </pc:docChgLst>
  <pc:docChgLst>
    <pc:chgData name="Carly Pettiona" userId="S::carly.pettiona@healingfoundation.org.au::8cfcf547-e567-4a67-ae5f-7d6e6196302b" providerId="AD" clId="Web-{46BA301D-4F31-E5A2-D643-C4D082A03E68}"/>
    <pc:docChg chg="addSld delSld modSld">
      <pc:chgData name="Carly Pettiona" userId="S::carly.pettiona@healingfoundation.org.au::8cfcf547-e567-4a67-ae5f-7d6e6196302b" providerId="AD" clId="Web-{46BA301D-4F31-E5A2-D643-C4D082A03E68}" dt="2023-09-12T06:13:32.544" v="907"/>
      <pc:docMkLst>
        <pc:docMk/>
      </pc:docMkLst>
      <pc:sldChg chg="modSp">
        <pc:chgData name="Carly Pettiona" userId="S::carly.pettiona@healingfoundation.org.au::8cfcf547-e567-4a67-ae5f-7d6e6196302b" providerId="AD" clId="Web-{46BA301D-4F31-E5A2-D643-C4D082A03E68}" dt="2023-09-12T04:52:15.259" v="1" actId="20577"/>
        <pc:sldMkLst>
          <pc:docMk/>
          <pc:sldMk cId="243803033" sldId="341"/>
        </pc:sldMkLst>
        <pc:spChg chg="mod">
          <ac:chgData name="Carly Pettiona" userId="S::carly.pettiona@healingfoundation.org.au::8cfcf547-e567-4a67-ae5f-7d6e6196302b" providerId="AD" clId="Web-{46BA301D-4F31-E5A2-D643-C4D082A03E68}" dt="2023-09-12T04:52:15.259"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46BA301D-4F31-E5A2-D643-C4D082A03E68}" dt="2023-09-12T04:53:17.636" v="12" actId="1076"/>
        <pc:sldMkLst>
          <pc:docMk/>
          <pc:sldMk cId="3474476569" sldId="346"/>
        </pc:sldMkLst>
        <pc:spChg chg="mod">
          <ac:chgData name="Carly Pettiona" userId="S::carly.pettiona@healingfoundation.org.au::8cfcf547-e567-4a67-ae5f-7d6e6196302b" providerId="AD" clId="Web-{46BA301D-4F31-E5A2-D643-C4D082A03E68}" dt="2023-09-12T04:53:17.636" v="12" actId="1076"/>
          <ac:spMkLst>
            <pc:docMk/>
            <pc:sldMk cId="3474476569" sldId="346"/>
            <ac:spMk id="10" creationId="{87270656-72D1-D041-5F62-0105F65DF382}"/>
          </ac:spMkLst>
        </pc:spChg>
      </pc:sldChg>
      <pc:sldChg chg="modSp">
        <pc:chgData name="Carly Pettiona" userId="S::carly.pettiona@healingfoundation.org.au::8cfcf547-e567-4a67-ae5f-7d6e6196302b" providerId="AD" clId="Web-{46BA301D-4F31-E5A2-D643-C4D082A03E68}" dt="2023-09-12T05:27:31.898" v="257" actId="20577"/>
        <pc:sldMkLst>
          <pc:docMk/>
          <pc:sldMk cId="1008212083" sldId="392"/>
        </pc:sldMkLst>
        <pc:spChg chg="mod">
          <ac:chgData name="Carly Pettiona" userId="S::carly.pettiona@healingfoundation.org.au::8cfcf547-e567-4a67-ae5f-7d6e6196302b" providerId="AD" clId="Web-{46BA301D-4F31-E5A2-D643-C4D082A03E68}" dt="2023-09-12T05:27:31.898" v="257" actId="20577"/>
          <ac:spMkLst>
            <pc:docMk/>
            <pc:sldMk cId="1008212083" sldId="392"/>
            <ac:spMk id="5" creationId="{1D0DFB20-AC56-A70F-BE57-312821FE351B}"/>
          </ac:spMkLst>
        </pc:spChg>
      </pc:sldChg>
      <pc:sldChg chg="addSp modSp addAnim">
        <pc:chgData name="Carly Pettiona" userId="S::carly.pettiona@healingfoundation.org.au::8cfcf547-e567-4a67-ae5f-7d6e6196302b" providerId="AD" clId="Web-{46BA301D-4F31-E5A2-D643-C4D082A03E68}" dt="2023-09-12T05:04:47.364" v="98" actId="1076"/>
        <pc:sldMkLst>
          <pc:docMk/>
          <pc:sldMk cId="1541366499" sldId="417"/>
        </pc:sldMkLst>
        <pc:spChg chg="mod">
          <ac:chgData name="Carly Pettiona" userId="S::carly.pettiona@healingfoundation.org.au::8cfcf547-e567-4a67-ae5f-7d6e6196302b" providerId="AD" clId="Web-{46BA301D-4F31-E5A2-D643-C4D082A03E68}" dt="2023-09-12T05:04:47.364" v="98" actId="1076"/>
          <ac:spMkLst>
            <pc:docMk/>
            <pc:sldMk cId="1541366499" sldId="417"/>
            <ac:spMk id="2" creationId="{79E27399-617F-D151-3C79-DDBEE6FCD43B}"/>
          </ac:spMkLst>
        </pc:spChg>
        <pc:spChg chg="mod">
          <ac:chgData name="Carly Pettiona" userId="S::carly.pettiona@healingfoundation.org.au::8cfcf547-e567-4a67-ae5f-7d6e6196302b" providerId="AD" clId="Web-{46BA301D-4F31-E5A2-D643-C4D082A03E68}" dt="2023-09-12T05:04:34.473" v="95" actId="1076"/>
          <ac:spMkLst>
            <pc:docMk/>
            <pc:sldMk cId="1541366499" sldId="417"/>
            <ac:spMk id="4" creationId="{1EE6339D-9E9A-84D5-DC59-7F19AF9CFFB5}"/>
          </ac:spMkLst>
        </pc:spChg>
        <pc:spChg chg="mod">
          <ac:chgData name="Carly Pettiona" userId="S::carly.pettiona@healingfoundation.org.au::8cfcf547-e567-4a67-ae5f-7d6e6196302b" providerId="AD" clId="Web-{46BA301D-4F31-E5A2-D643-C4D082A03E68}" dt="2023-09-12T05:03:37.533" v="75" actId="1076"/>
          <ac:spMkLst>
            <pc:docMk/>
            <pc:sldMk cId="1541366499" sldId="417"/>
            <ac:spMk id="5" creationId="{2991391B-D1AD-FE4B-7F7B-5A2F81A4B8C1}"/>
          </ac:spMkLst>
        </pc:spChg>
        <pc:spChg chg="mod">
          <ac:chgData name="Carly Pettiona" userId="S::carly.pettiona@healingfoundation.org.au::8cfcf547-e567-4a67-ae5f-7d6e6196302b" providerId="AD" clId="Web-{46BA301D-4F31-E5A2-D643-C4D082A03E68}" dt="2023-09-12T05:03:44.143" v="77" actId="20577"/>
          <ac:spMkLst>
            <pc:docMk/>
            <pc:sldMk cId="1541366499" sldId="417"/>
            <ac:spMk id="9" creationId="{F54EE4E2-0C12-E5AF-BE1E-E82B8A267AB7}"/>
          </ac:spMkLst>
        </pc:spChg>
        <pc:spChg chg="mod">
          <ac:chgData name="Carly Pettiona" userId="S::carly.pettiona@healingfoundation.org.au::8cfcf547-e567-4a67-ae5f-7d6e6196302b" providerId="AD" clId="Web-{46BA301D-4F31-E5A2-D643-C4D082A03E68}" dt="2023-09-12T05:03:49.784" v="79" actId="20577"/>
          <ac:spMkLst>
            <pc:docMk/>
            <pc:sldMk cId="1541366499" sldId="417"/>
            <ac:spMk id="10" creationId="{7F3961E6-27D0-11E4-58C9-D818DBDC58E6}"/>
          </ac:spMkLst>
        </pc:spChg>
        <pc:spChg chg="mod">
          <ac:chgData name="Carly Pettiona" userId="S::carly.pettiona@healingfoundation.org.au::8cfcf547-e567-4a67-ae5f-7d6e6196302b" providerId="AD" clId="Web-{46BA301D-4F31-E5A2-D643-C4D082A03E68}" dt="2023-09-12T05:04:42.426" v="97" actId="20577"/>
          <ac:spMkLst>
            <pc:docMk/>
            <pc:sldMk cId="1541366499" sldId="417"/>
            <ac:spMk id="11" creationId="{A05E8684-7543-1F8D-869C-4C38E2F6C47B}"/>
          </ac:spMkLst>
        </pc:spChg>
        <pc:grpChg chg="add mod">
          <ac:chgData name="Carly Pettiona" userId="S::carly.pettiona@healingfoundation.org.au::8cfcf547-e567-4a67-ae5f-7d6e6196302b" providerId="AD" clId="Web-{46BA301D-4F31-E5A2-D643-C4D082A03E68}" dt="2023-09-12T05:04:18.644" v="85" actId="1076"/>
          <ac:grpSpMkLst>
            <pc:docMk/>
            <pc:sldMk cId="1541366499" sldId="417"/>
            <ac:grpSpMk id="12" creationId="{6D3CD14E-33E6-B26A-E6CE-799DA6D4812A}"/>
          </ac:grpSpMkLst>
        </pc:grpChg>
        <pc:grpChg chg="mod">
          <ac:chgData name="Carly Pettiona" userId="S::carly.pettiona@healingfoundation.org.au::8cfcf547-e567-4a67-ae5f-7d6e6196302b" providerId="AD" clId="Web-{46BA301D-4F31-E5A2-D643-C4D082A03E68}" dt="2023-09-12T05:04:01.112" v="80" actId="1076"/>
          <ac:grpSpMkLst>
            <pc:docMk/>
            <pc:sldMk cId="1541366499" sldId="417"/>
            <ac:grpSpMk id="42" creationId="{3EBAF09B-C90B-6DE6-AA35-6A446634120D}"/>
          </ac:grpSpMkLst>
        </pc:grpChg>
        <pc:grpChg chg="mod">
          <ac:chgData name="Carly Pettiona" userId="S::carly.pettiona@healingfoundation.org.au::8cfcf547-e567-4a67-ae5f-7d6e6196302b" providerId="AD" clId="Web-{46BA301D-4F31-E5A2-D643-C4D082A03E68}" dt="2023-09-12T05:04:04.019" v="81" actId="1076"/>
          <ac:grpSpMkLst>
            <pc:docMk/>
            <pc:sldMk cId="1541366499" sldId="417"/>
            <ac:grpSpMk id="43" creationId="{FDB6C848-A2B6-3679-BA54-51B72E403CA2}"/>
          </ac:grpSpMkLst>
        </pc:grpChg>
        <pc:grpChg chg="mod">
          <ac:chgData name="Carly Pettiona" userId="S::carly.pettiona@healingfoundation.org.au::8cfcf547-e567-4a67-ae5f-7d6e6196302b" providerId="AD" clId="Web-{46BA301D-4F31-E5A2-D643-C4D082A03E68}" dt="2023-09-12T05:04:06.316" v="82" actId="1076"/>
          <ac:grpSpMkLst>
            <pc:docMk/>
            <pc:sldMk cId="1541366499" sldId="417"/>
            <ac:grpSpMk id="44" creationId="{0072691C-5923-A9D6-C004-959A85C60043}"/>
          </ac:grpSpMkLst>
        </pc:grpChg>
        <pc:grpChg chg="mod">
          <ac:chgData name="Carly Pettiona" userId="S::carly.pettiona@healingfoundation.org.au::8cfcf547-e567-4a67-ae5f-7d6e6196302b" providerId="AD" clId="Web-{46BA301D-4F31-E5A2-D643-C4D082A03E68}" dt="2023-09-12T05:04:11.550" v="83" actId="1076"/>
          <ac:grpSpMkLst>
            <pc:docMk/>
            <pc:sldMk cId="1541366499" sldId="417"/>
            <ac:grpSpMk id="45" creationId="{8E8AAF07-A819-0B0B-8C27-95E681B5E9B3}"/>
          </ac:grpSpMkLst>
        </pc:grpChg>
      </pc:sldChg>
      <pc:sldChg chg="modNotes">
        <pc:chgData name="Carly Pettiona" userId="S::carly.pettiona@healingfoundation.org.au::8cfcf547-e567-4a67-ae5f-7d6e6196302b" providerId="AD" clId="Web-{46BA301D-4F31-E5A2-D643-C4D082A03E68}" dt="2023-09-12T05:01:35.482" v="57"/>
        <pc:sldMkLst>
          <pc:docMk/>
          <pc:sldMk cId="2340121306" sldId="426"/>
        </pc:sldMkLst>
      </pc:sldChg>
      <pc:sldChg chg="modSp modNotes">
        <pc:chgData name="Carly Pettiona" userId="S::carly.pettiona@healingfoundation.org.au::8cfcf547-e567-4a67-ae5f-7d6e6196302b" providerId="AD" clId="Web-{46BA301D-4F31-E5A2-D643-C4D082A03E68}" dt="2023-09-12T06:11:23.946" v="866"/>
        <pc:sldMkLst>
          <pc:docMk/>
          <pc:sldMk cId="1434699194" sldId="452"/>
        </pc:sldMkLst>
        <pc:spChg chg="mod">
          <ac:chgData name="Carly Pettiona" userId="S::carly.pettiona@healingfoundation.org.au::8cfcf547-e567-4a67-ae5f-7d6e6196302b" providerId="AD" clId="Web-{46BA301D-4F31-E5A2-D643-C4D082A03E68}" dt="2023-09-12T06:11:16.461" v="859" actId="20577"/>
          <ac:spMkLst>
            <pc:docMk/>
            <pc:sldMk cId="1434699194" sldId="452"/>
            <ac:spMk id="5" creationId="{1D0DFB20-AC56-A70F-BE57-312821FE351B}"/>
          </ac:spMkLst>
        </pc:spChg>
      </pc:sldChg>
      <pc:sldChg chg="addSp delSp modSp">
        <pc:chgData name="Carly Pettiona" userId="S::carly.pettiona@healingfoundation.org.au::8cfcf547-e567-4a67-ae5f-7d6e6196302b" providerId="AD" clId="Web-{46BA301D-4F31-E5A2-D643-C4D082A03E68}" dt="2023-09-12T05:00:31.730" v="19" actId="1076"/>
        <pc:sldMkLst>
          <pc:docMk/>
          <pc:sldMk cId="4100747964" sldId="461"/>
        </pc:sldMkLst>
        <pc:spChg chg="mod">
          <ac:chgData name="Carly Pettiona" userId="S::carly.pettiona@healingfoundation.org.au::8cfcf547-e567-4a67-ae5f-7d6e6196302b" providerId="AD" clId="Web-{46BA301D-4F31-E5A2-D643-C4D082A03E68}" dt="2023-09-12T05:00:24.448" v="17" actId="20577"/>
          <ac:spMkLst>
            <pc:docMk/>
            <pc:sldMk cId="4100747964" sldId="461"/>
            <ac:spMk id="9" creationId="{EF39603B-2B7E-5E7C-032B-7B7BB0525A71}"/>
          </ac:spMkLst>
        </pc:spChg>
        <pc:picChg chg="add mod">
          <ac:chgData name="Carly Pettiona" userId="S::carly.pettiona@healingfoundation.org.au::8cfcf547-e567-4a67-ae5f-7d6e6196302b" providerId="AD" clId="Web-{46BA301D-4F31-E5A2-D643-C4D082A03E68}" dt="2023-09-12T05:00:31.730" v="19" actId="1076"/>
          <ac:picMkLst>
            <pc:docMk/>
            <pc:sldMk cId="4100747964" sldId="461"/>
            <ac:picMk id="2" creationId="{BAFA0054-BC20-928F-F05A-0C1E76B2D661}"/>
          </ac:picMkLst>
        </pc:picChg>
        <pc:picChg chg="del">
          <ac:chgData name="Carly Pettiona" userId="S::carly.pettiona@healingfoundation.org.au::8cfcf547-e567-4a67-ae5f-7d6e6196302b" providerId="AD" clId="Web-{46BA301D-4F31-E5A2-D643-C4D082A03E68}" dt="2023-09-12T05:00:18.104" v="13"/>
          <ac:picMkLst>
            <pc:docMk/>
            <pc:sldMk cId="4100747964" sldId="461"/>
            <ac:picMk id="11" creationId="{2E06029C-D1AF-556F-CFAE-82753E1EF611}"/>
          </ac:picMkLst>
        </pc:picChg>
      </pc:sldChg>
      <pc:sldChg chg="del">
        <pc:chgData name="Carly Pettiona" userId="S::carly.pettiona@healingfoundation.org.au::8cfcf547-e567-4a67-ae5f-7d6e6196302b" providerId="AD" clId="Web-{46BA301D-4F31-E5A2-D643-C4D082A03E68}" dt="2023-09-12T05:05:00.240" v="102"/>
        <pc:sldMkLst>
          <pc:docMk/>
          <pc:sldMk cId="1342674905" sldId="464"/>
        </pc:sldMkLst>
      </pc:sldChg>
      <pc:sldChg chg="del">
        <pc:chgData name="Carly Pettiona" userId="S::carly.pettiona@healingfoundation.org.au::8cfcf547-e567-4a67-ae5f-7d6e6196302b" providerId="AD" clId="Web-{46BA301D-4F31-E5A2-D643-C4D082A03E68}" dt="2023-09-12T05:05:00.240" v="101"/>
        <pc:sldMkLst>
          <pc:docMk/>
          <pc:sldMk cId="3254904033" sldId="465"/>
        </pc:sldMkLst>
      </pc:sldChg>
      <pc:sldChg chg="del">
        <pc:chgData name="Carly Pettiona" userId="S::carly.pettiona@healingfoundation.org.au::8cfcf547-e567-4a67-ae5f-7d6e6196302b" providerId="AD" clId="Web-{46BA301D-4F31-E5A2-D643-C4D082A03E68}" dt="2023-09-12T05:05:00.240" v="99"/>
        <pc:sldMkLst>
          <pc:docMk/>
          <pc:sldMk cId="2702501412" sldId="466"/>
        </pc:sldMkLst>
      </pc:sldChg>
      <pc:sldChg chg="del">
        <pc:chgData name="Carly Pettiona" userId="S::carly.pettiona@healingfoundation.org.au::8cfcf547-e567-4a67-ae5f-7d6e6196302b" providerId="AD" clId="Web-{46BA301D-4F31-E5A2-D643-C4D082A03E68}" dt="2023-09-12T05:05:00.240" v="100"/>
        <pc:sldMkLst>
          <pc:docMk/>
          <pc:sldMk cId="3015627798" sldId="469"/>
        </pc:sldMkLst>
      </pc:sldChg>
      <pc:sldChg chg="del">
        <pc:chgData name="Carly Pettiona" userId="S::carly.pettiona@healingfoundation.org.au::8cfcf547-e567-4a67-ae5f-7d6e6196302b" providerId="AD" clId="Web-{46BA301D-4F31-E5A2-D643-C4D082A03E68}" dt="2023-09-12T05:29:09.604" v="298"/>
        <pc:sldMkLst>
          <pc:docMk/>
          <pc:sldMk cId="3413396692" sldId="470"/>
        </pc:sldMkLst>
      </pc:sldChg>
      <pc:sldChg chg="del">
        <pc:chgData name="Carly Pettiona" userId="S::carly.pettiona@healingfoundation.org.au::8cfcf547-e567-4a67-ae5f-7d6e6196302b" providerId="AD" clId="Web-{46BA301D-4F31-E5A2-D643-C4D082A03E68}" dt="2023-09-12T05:29:09.604" v="297"/>
        <pc:sldMkLst>
          <pc:docMk/>
          <pc:sldMk cId="54844038" sldId="471"/>
        </pc:sldMkLst>
      </pc:sldChg>
      <pc:sldChg chg="del">
        <pc:chgData name="Carly Pettiona" userId="S::carly.pettiona@healingfoundation.org.au::8cfcf547-e567-4a67-ae5f-7d6e6196302b" providerId="AD" clId="Web-{46BA301D-4F31-E5A2-D643-C4D082A03E68}" dt="2023-09-12T05:29:09.604" v="296"/>
        <pc:sldMkLst>
          <pc:docMk/>
          <pc:sldMk cId="2472868801" sldId="472"/>
        </pc:sldMkLst>
      </pc:sldChg>
      <pc:sldChg chg="del">
        <pc:chgData name="Carly Pettiona" userId="S::carly.pettiona@healingfoundation.org.au::8cfcf547-e567-4a67-ae5f-7d6e6196302b" providerId="AD" clId="Web-{46BA301D-4F31-E5A2-D643-C4D082A03E68}" dt="2023-09-12T05:29:09.604" v="295"/>
        <pc:sldMkLst>
          <pc:docMk/>
          <pc:sldMk cId="3303993820" sldId="473"/>
        </pc:sldMkLst>
      </pc:sldChg>
      <pc:sldChg chg="del">
        <pc:chgData name="Carly Pettiona" userId="S::carly.pettiona@healingfoundation.org.au::8cfcf547-e567-4a67-ae5f-7d6e6196302b" providerId="AD" clId="Web-{46BA301D-4F31-E5A2-D643-C4D082A03E68}" dt="2023-09-12T05:29:09.604" v="294"/>
        <pc:sldMkLst>
          <pc:docMk/>
          <pc:sldMk cId="4277807870" sldId="474"/>
        </pc:sldMkLst>
      </pc:sldChg>
      <pc:sldChg chg="del">
        <pc:chgData name="Carly Pettiona" userId="S::carly.pettiona@healingfoundation.org.au::8cfcf547-e567-4a67-ae5f-7d6e6196302b" providerId="AD" clId="Web-{46BA301D-4F31-E5A2-D643-C4D082A03E68}" dt="2023-09-12T05:29:09.604" v="293"/>
        <pc:sldMkLst>
          <pc:docMk/>
          <pc:sldMk cId="3349890719" sldId="475"/>
        </pc:sldMkLst>
      </pc:sldChg>
      <pc:sldChg chg="addSp delSp modSp">
        <pc:chgData name="Carly Pettiona" userId="S::carly.pettiona@healingfoundation.org.au::8cfcf547-e567-4a67-ae5f-7d6e6196302b" providerId="AD" clId="Web-{46BA301D-4F31-E5A2-D643-C4D082A03E68}" dt="2023-09-12T06:01:10.752" v="814" actId="20577"/>
        <pc:sldMkLst>
          <pc:docMk/>
          <pc:sldMk cId="127561016" sldId="476"/>
        </pc:sldMkLst>
        <pc:spChg chg="mod">
          <ac:chgData name="Carly Pettiona" userId="S::carly.pettiona@healingfoundation.org.au::8cfcf547-e567-4a67-ae5f-7d6e6196302b" providerId="AD" clId="Web-{46BA301D-4F31-E5A2-D643-C4D082A03E68}" dt="2023-09-12T06:01:10.752" v="814" actId="20577"/>
          <ac:spMkLst>
            <pc:docMk/>
            <pc:sldMk cId="127561016" sldId="476"/>
            <ac:spMk id="9" creationId="{EF39603B-2B7E-5E7C-032B-7B7BB0525A71}"/>
          </ac:spMkLst>
        </pc:spChg>
        <pc:picChg chg="del">
          <ac:chgData name="Carly Pettiona" userId="S::carly.pettiona@healingfoundation.org.au::8cfcf547-e567-4a67-ae5f-7d6e6196302b" providerId="AD" clId="Web-{46BA301D-4F31-E5A2-D643-C4D082A03E68}" dt="2023-09-12T06:00:43.251" v="803"/>
          <ac:picMkLst>
            <pc:docMk/>
            <pc:sldMk cId="127561016" sldId="476"/>
            <ac:picMk id="2" creationId="{35C9EFEE-9D24-AB60-8079-EE838A591879}"/>
          </ac:picMkLst>
        </pc:picChg>
        <pc:picChg chg="del">
          <ac:chgData name="Carly Pettiona" userId="S::carly.pettiona@healingfoundation.org.au::8cfcf547-e567-4a67-ae5f-7d6e6196302b" providerId="AD" clId="Web-{46BA301D-4F31-E5A2-D643-C4D082A03E68}" dt="2023-09-12T06:00:45.360" v="806"/>
          <ac:picMkLst>
            <pc:docMk/>
            <pc:sldMk cId="127561016" sldId="476"/>
            <ac:picMk id="4" creationId="{142CA737-3E77-881E-76C8-500E185CE662}"/>
          </ac:picMkLst>
        </pc:picChg>
        <pc:picChg chg="del">
          <ac:chgData name="Carly Pettiona" userId="S::carly.pettiona@healingfoundation.org.au::8cfcf547-e567-4a67-ae5f-7d6e6196302b" providerId="AD" clId="Web-{46BA301D-4F31-E5A2-D643-C4D082A03E68}" dt="2023-09-12T06:00:44.766" v="805"/>
          <ac:picMkLst>
            <pc:docMk/>
            <pc:sldMk cId="127561016" sldId="476"/>
            <ac:picMk id="5" creationId="{939AC8F8-531C-7AFE-0F53-A9118252DDC7}"/>
          </ac:picMkLst>
        </pc:picChg>
        <pc:picChg chg="del">
          <ac:chgData name="Carly Pettiona" userId="S::carly.pettiona@healingfoundation.org.au::8cfcf547-e567-4a67-ae5f-7d6e6196302b" providerId="AD" clId="Web-{46BA301D-4F31-E5A2-D643-C4D082A03E68}" dt="2023-09-12T06:00:44.157" v="804"/>
          <ac:picMkLst>
            <pc:docMk/>
            <pc:sldMk cId="127561016" sldId="476"/>
            <ac:picMk id="6" creationId="{5041060E-2CAF-5824-7FBD-0020710A2E75}"/>
          </ac:picMkLst>
        </pc:picChg>
        <pc:picChg chg="add mod">
          <ac:chgData name="Carly Pettiona" userId="S::carly.pettiona@healingfoundation.org.au::8cfcf547-e567-4a67-ae5f-7d6e6196302b" providerId="AD" clId="Web-{46BA301D-4F31-E5A2-D643-C4D082A03E68}" dt="2023-09-12T06:00:49.392" v="807"/>
          <ac:picMkLst>
            <pc:docMk/>
            <pc:sldMk cId="127561016" sldId="476"/>
            <ac:picMk id="7" creationId="{2E2CE529-9451-5294-9B08-FE55D8ABD4A1}"/>
          </ac:picMkLst>
        </pc:picChg>
        <pc:picChg chg="add mod">
          <ac:chgData name="Carly Pettiona" userId="S::carly.pettiona@healingfoundation.org.au::8cfcf547-e567-4a67-ae5f-7d6e6196302b" providerId="AD" clId="Web-{46BA301D-4F31-E5A2-D643-C4D082A03E68}" dt="2023-09-12T06:00:57.876" v="811" actId="1076"/>
          <ac:picMkLst>
            <pc:docMk/>
            <pc:sldMk cId="127561016" sldId="476"/>
            <ac:picMk id="8" creationId="{49D0E40F-B020-E464-722C-83A227518830}"/>
          </ac:picMkLst>
        </pc:picChg>
        <pc:picChg chg="mod">
          <ac:chgData name="Carly Pettiona" userId="S::carly.pettiona@healingfoundation.org.au::8cfcf547-e567-4a67-ae5f-7d6e6196302b" providerId="AD" clId="Web-{46BA301D-4F31-E5A2-D643-C4D082A03E68}" dt="2023-09-12T06:01:01.642" v="812" actId="1076"/>
          <ac:picMkLst>
            <pc:docMk/>
            <pc:sldMk cId="127561016" sldId="476"/>
            <ac:picMk id="10" creationId="{6F472DF6-B418-8293-DDBE-A60059E81849}"/>
          </ac:picMkLst>
        </pc:picChg>
        <pc:picChg chg="add mod">
          <ac:chgData name="Carly Pettiona" userId="S::carly.pettiona@healingfoundation.org.au::8cfcf547-e567-4a67-ae5f-7d6e6196302b" providerId="AD" clId="Web-{46BA301D-4F31-E5A2-D643-C4D082A03E68}" dt="2023-09-12T06:00:54.923" v="810" actId="1076"/>
          <ac:picMkLst>
            <pc:docMk/>
            <pc:sldMk cId="127561016" sldId="476"/>
            <ac:picMk id="11" creationId="{60307AE4-CA41-004D-F808-BFE80F5692F3}"/>
          </ac:picMkLst>
        </pc:picChg>
      </pc:sldChg>
      <pc:sldChg chg="del">
        <pc:chgData name="Carly Pettiona" userId="S::carly.pettiona@healingfoundation.org.au::8cfcf547-e567-4a67-ae5f-7d6e6196302b" providerId="AD" clId="Web-{46BA301D-4F31-E5A2-D643-C4D082A03E68}" dt="2023-09-12T06:08:57.222" v="820"/>
        <pc:sldMkLst>
          <pc:docMk/>
          <pc:sldMk cId="685744525" sldId="477"/>
        </pc:sldMkLst>
      </pc:sldChg>
      <pc:sldChg chg="del">
        <pc:chgData name="Carly Pettiona" userId="S::carly.pettiona@healingfoundation.org.au::8cfcf547-e567-4a67-ae5f-7d6e6196302b" providerId="AD" clId="Web-{46BA301D-4F31-E5A2-D643-C4D082A03E68}" dt="2023-09-12T06:08:57.222" v="819"/>
        <pc:sldMkLst>
          <pc:docMk/>
          <pc:sldMk cId="2832201799" sldId="478"/>
        </pc:sldMkLst>
      </pc:sldChg>
      <pc:sldChg chg="del">
        <pc:chgData name="Carly Pettiona" userId="S::carly.pettiona@healingfoundation.org.au::8cfcf547-e567-4a67-ae5f-7d6e6196302b" providerId="AD" clId="Web-{46BA301D-4F31-E5A2-D643-C4D082A03E68}" dt="2023-09-12T06:08:57.222" v="818"/>
        <pc:sldMkLst>
          <pc:docMk/>
          <pc:sldMk cId="1025550819" sldId="479"/>
        </pc:sldMkLst>
      </pc:sldChg>
      <pc:sldChg chg="del">
        <pc:chgData name="Carly Pettiona" userId="S::carly.pettiona@healingfoundation.org.au::8cfcf547-e567-4a67-ae5f-7d6e6196302b" providerId="AD" clId="Web-{46BA301D-4F31-E5A2-D643-C4D082A03E68}" dt="2023-09-12T06:08:57.222" v="817"/>
        <pc:sldMkLst>
          <pc:docMk/>
          <pc:sldMk cId="3802251704" sldId="480"/>
        </pc:sldMkLst>
      </pc:sldChg>
      <pc:sldChg chg="del">
        <pc:chgData name="Carly Pettiona" userId="S::carly.pettiona@healingfoundation.org.au::8cfcf547-e567-4a67-ae5f-7d6e6196302b" providerId="AD" clId="Web-{46BA301D-4F31-E5A2-D643-C4D082A03E68}" dt="2023-09-12T06:08:57.222" v="816"/>
        <pc:sldMkLst>
          <pc:docMk/>
          <pc:sldMk cId="3278964867" sldId="481"/>
        </pc:sldMkLst>
      </pc:sldChg>
      <pc:sldChg chg="del">
        <pc:chgData name="Carly Pettiona" userId="S::carly.pettiona@healingfoundation.org.au::8cfcf547-e567-4a67-ae5f-7d6e6196302b" providerId="AD" clId="Web-{46BA301D-4F31-E5A2-D643-C4D082A03E68}" dt="2023-09-12T06:08:57.222" v="815"/>
        <pc:sldMkLst>
          <pc:docMk/>
          <pc:sldMk cId="2953504372" sldId="482"/>
        </pc:sldMkLst>
      </pc:sldChg>
      <pc:sldChg chg="del">
        <pc:chgData name="Carly Pettiona" userId="S::carly.pettiona@healingfoundation.org.au::8cfcf547-e567-4a67-ae5f-7d6e6196302b" providerId="AD" clId="Web-{46BA301D-4F31-E5A2-D643-C4D082A03E68}" dt="2023-09-12T06:11:26.993" v="868"/>
        <pc:sldMkLst>
          <pc:docMk/>
          <pc:sldMk cId="1728857225" sldId="483"/>
        </pc:sldMkLst>
      </pc:sldChg>
      <pc:sldChg chg="del">
        <pc:chgData name="Carly Pettiona" userId="S::carly.pettiona@healingfoundation.org.au::8cfcf547-e567-4a67-ae5f-7d6e6196302b" providerId="AD" clId="Web-{46BA301D-4F31-E5A2-D643-C4D082A03E68}" dt="2023-09-12T06:11:26.993" v="867"/>
        <pc:sldMkLst>
          <pc:docMk/>
          <pc:sldMk cId="3259277260" sldId="484"/>
        </pc:sldMkLst>
      </pc:sldChg>
      <pc:sldChg chg="addSp new modNotes">
        <pc:chgData name="Carly Pettiona" userId="S::carly.pettiona@healingfoundation.org.au::8cfcf547-e567-4a67-ae5f-7d6e6196302b" providerId="AD" clId="Web-{46BA301D-4F31-E5A2-D643-C4D082A03E68}" dt="2023-09-12T05:09:49.047" v="121"/>
        <pc:sldMkLst>
          <pc:docMk/>
          <pc:sldMk cId="827069426" sldId="485"/>
        </pc:sldMkLst>
        <pc:spChg chg="add">
          <ac:chgData name="Carly Pettiona" userId="S::carly.pettiona@healingfoundation.org.au::8cfcf547-e567-4a67-ae5f-7d6e6196302b" providerId="AD" clId="Web-{46BA301D-4F31-E5A2-D643-C4D082A03E68}" dt="2023-09-12T05:05:07.630" v="107"/>
          <ac:spMkLst>
            <pc:docMk/>
            <pc:sldMk cId="827069426" sldId="485"/>
            <ac:spMk id="2" creationId="{A2B0E769-7DB5-0DFE-CCAB-FEF5B6C7A2E9}"/>
          </ac:spMkLst>
        </pc:spChg>
        <pc:picChg chg="add">
          <ac:chgData name="Carly Pettiona" userId="S::carly.pettiona@healingfoundation.org.au::8cfcf547-e567-4a67-ae5f-7d6e6196302b" providerId="AD" clId="Web-{46BA301D-4F31-E5A2-D643-C4D082A03E68}" dt="2023-09-12T05:05:07.630" v="107"/>
          <ac:picMkLst>
            <pc:docMk/>
            <pc:sldMk cId="827069426" sldId="485"/>
            <ac:picMk id="3" creationId="{8423CB5B-270D-9398-F088-EEAF2D5BD920}"/>
          </ac:picMkLst>
        </pc:picChg>
      </pc:sldChg>
      <pc:sldChg chg="addSp new modNotes">
        <pc:chgData name="Carly Pettiona" userId="S::carly.pettiona@healingfoundation.org.au::8cfcf547-e567-4a67-ae5f-7d6e6196302b" providerId="AD" clId="Web-{46BA301D-4F31-E5A2-D643-C4D082A03E68}" dt="2023-09-12T05:09:44.515" v="118"/>
        <pc:sldMkLst>
          <pc:docMk/>
          <pc:sldMk cId="2473219371" sldId="486"/>
        </pc:sldMkLst>
        <pc:spChg chg="add">
          <ac:chgData name="Carly Pettiona" userId="S::carly.pettiona@healingfoundation.org.au::8cfcf547-e567-4a67-ae5f-7d6e6196302b" providerId="AD" clId="Web-{46BA301D-4F31-E5A2-D643-C4D082A03E68}" dt="2023-09-12T05:09:26.109" v="111"/>
          <ac:spMkLst>
            <pc:docMk/>
            <pc:sldMk cId="2473219371" sldId="486"/>
            <ac:spMk id="2" creationId="{C9A7FF57-AD67-DB8F-532D-4EE72FA360E1}"/>
          </ac:spMkLst>
        </pc:spChg>
        <pc:picChg chg="add">
          <ac:chgData name="Carly Pettiona" userId="S::carly.pettiona@healingfoundation.org.au::8cfcf547-e567-4a67-ae5f-7d6e6196302b" providerId="AD" clId="Web-{46BA301D-4F31-E5A2-D643-C4D082A03E68}" dt="2023-09-12T05:09:26.109" v="111"/>
          <ac:picMkLst>
            <pc:docMk/>
            <pc:sldMk cId="2473219371" sldId="486"/>
            <ac:picMk id="3" creationId="{BCF48105-3F7E-DAB3-C534-F49716A9DC6A}"/>
          </ac:picMkLst>
        </pc:picChg>
      </pc:sldChg>
      <pc:sldChg chg="addSp modSp new modNotes">
        <pc:chgData name="Carly Pettiona" userId="S::carly.pettiona@healingfoundation.org.au::8cfcf547-e567-4a67-ae5f-7d6e6196302b" providerId="AD" clId="Web-{46BA301D-4F31-E5A2-D643-C4D082A03E68}" dt="2023-09-12T05:11:03.690" v="130" actId="14100"/>
        <pc:sldMkLst>
          <pc:docMk/>
          <pc:sldMk cId="399083846" sldId="487"/>
        </pc:sldMkLst>
        <pc:spChg chg="add">
          <ac:chgData name="Carly Pettiona" userId="S::carly.pettiona@healingfoundation.org.au::8cfcf547-e567-4a67-ae5f-7d6e6196302b" providerId="AD" clId="Web-{46BA301D-4F31-E5A2-D643-C4D082A03E68}" dt="2023-09-12T05:09:57.672" v="122"/>
          <ac:spMkLst>
            <pc:docMk/>
            <pc:sldMk cId="399083846" sldId="487"/>
            <ac:spMk id="2" creationId="{B087C4BA-F536-020C-6FC4-7F0258CE96BE}"/>
          </ac:spMkLst>
        </pc:spChg>
        <pc:picChg chg="add mod">
          <ac:chgData name="Carly Pettiona" userId="S::carly.pettiona@healingfoundation.org.au::8cfcf547-e567-4a67-ae5f-7d6e6196302b" providerId="AD" clId="Web-{46BA301D-4F31-E5A2-D643-C4D082A03E68}" dt="2023-09-12T05:11:03.690" v="130" actId="14100"/>
          <ac:picMkLst>
            <pc:docMk/>
            <pc:sldMk cId="399083846" sldId="487"/>
            <ac:picMk id="3" creationId="{101E072C-E6EF-D843-E9EF-3823CDAEDB44}"/>
          </ac:picMkLst>
        </pc:picChg>
      </pc:sldChg>
      <pc:sldChg chg="addSp delSp modSp new modNotes">
        <pc:chgData name="Carly Pettiona" userId="S::carly.pettiona@healingfoundation.org.au::8cfcf547-e567-4a67-ae5f-7d6e6196302b" providerId="AD" clId="Web-{46BA301D-4F31-E5A2-D643-C4D082A03E68}" dt="2023-09-12T05:13:49.868" v="190"/>
        <pc:sldMkLst>
          <pc:docMk/>
          <pc:sldMk cId="3532934850" sldId="488"/>
        </pc:sldMkLst>
        <pc:spChg chg="add del">
          <ac:chgData name="Carly Pettiona" userId="S::carly.pettiona@healingfoundation.org.au::8cfcf547-e567-4a67-ae5f-7d6e6196302b" providerId="AD" clId="Web-{46BA301D-4F31-E5A2-D643-C4D082A03E68}" dt="2023-09-12T05:11:18.284" v="132"/>
          <ac:spMkLst>
            <pc:docMk/>
            <pc:sldMk cId="3532934850" sldId="488"/>
            <ac:spMk id="2" creationId="{997B1310-762A-636C-CEC7-206B15550A8E}"/>
          </ac:spMkLst>
        </pc:spChg>
        <pc:picChg chg="add mod">
          <ac:chgData name="Carly Pettiona" userId="S::carly.pettiona@healingfoundation.org.au::8cfcf547-e567-4a67-ae5f-7d6e6196302b" providerId="AD" clId="Web-{46BA301D-4F31-E5A2-D643-C4D082A03E68}" dt="2023-09-12T05:12:14.458" v="145" actId="1076"/>
          <ac:picMkLst>
            <pc:docMk/>
            <pc:sldMk cId="3532934850" sldId="488"/>
            <ac:picMk id="3" creationId="{01FCA8D0-2F00-0867-6CA7-9ADE8AF76165}"/>
          </ac:picMkLst>
        </pc:picChg>
      </pc:sldChg>
      <pc:sldChg chg="addSp new modNotes">
        <pc:chgData name="Carly Pettiona" userId="S::carly.pettiona@healingfoundation.org.au::8cfcf547-e567-4a67-ae5f-7d6e6196302b" providerId="AD" clId="Web-{46BA301D-4F31-E5A2-D643-C4D082A03E68}" dt="2023-09-12T05:14:10.494" v="193"/>
        <pc:sldMkLst>
          <pc:docMk/>
          <pc:sldMk cId="2533653908" sldId="489"/>
        </pc:sldMkLst>
        <pc:spChg chg="add">
          <ac:chgData name="Carly Pettiona" userId="S::carly.pettiona@healingfoundation.org.au::8cfcf547-e567-4a67-ae5f-7d6e6196302b" providerId="AD" clId="Web-{46BA301D-4F31-E5A2-D643-C4D082A03E68}" dt="2023-09-12T05:14:02.306" v="192"/>
          <ac:spMkLst>
            <pc:docMk/>
            <pc:sldMk cId="2533653908" sldId="489"/>
            <ac:spMk id="2" creationId="{131FAD32-A940-0EB7-1074-0DA1D5AB7E0F}"/>
          </ac:spMkLst>
        </pc:spChg>
        <pc:spChg chg="add">
          <ac:chgData name="Carly Pettiona" userId="S::carly.pettiona@healingfoundation.org.au::8cfcf547-e567-4a67-ae5f-7d6e6196302b" providerId="AD" clId="Web-{46BA301D-4F31-E5A2-D643-C4D082A03E68}" dt="2023-09-12T05:14:02.306" v="192"/>
          <ac:spMkLst>
            <pc:docMk/>
            <pc:sldMk cId="2533653908" sldId="489"/>
            <ac:spMk id="3" creationId="{ED40E9B6-2083-1665-2D40-1F921BCAD341}"/>
          </ac:spMkLst>
        </pc:spChg>
      </pc:sldChg>
      <pc:sldChg chg="addSp new modNotes">
        <pc:chgData name="Carly Pettiona" userId="S::carly.pettiona@healingfoundation.org.au::8cfcf547-e567-4a67-ae5f-7d6e6196302b" providerId="AD" clId="Web-{46BA301D-4F31-E5A2-D643-C4D082A03E68}" dt="2023-09-12T05:15:15.496" v="197"/>
        <pc:sldMkLst>
          <pc:docMk/>
          <pc:sldMk cId="2462329530" sldId="490"/>
        </pc:sldMkLst>
        <pc:spChg chg="add">
          <ac:chgData name="Carly Pettiona" userId="S::carly.pettiona@healingfoundation.org.au::8cfcf547-e567-4a67-ae5f-7d6e6196302b" providerId="AD" clId="Web-{46BA301D-4F31-E5A2-D643-C4D082A03E68}" dt="2023-09-12T05:15:15.496" v="197"/>
          <ac:spMkLst>
            <pc:docMk/>
            <pc:sldMk cId="2462329530" sldId="490"/>
            <ac:spMk id="3" creationId="{32362452-CF33-5FC1-1686-6AAE5FF60D5E}"/>
          </ac:spMkLst>
        </pc:spChg>
        <pc:picChg chg="add">
          <ac:chgData name="Carly Pettiona" userId="S::carly.pettiona@healingfoundation.org.au::8cfcf547-e567-4a67-ae5f-7d6e6196302b" providerId="AD" clId="Web-{46BA301D-4F31-E5A2-D643-C4D082A03E68}" dt="2023-09-12T05:15:15.496" v="197"/>
          <ac:picMkLst>
            <pc:docMk/>
            <pc:sldMk cId="2462329530" sldId="490"/>
            <ac:picMk id="2" creationId="{D97B7971-E00F-9CCE-0A01-1261F82F0E50}"/>
          </ac:picMkLst>
        </pc:picChg>
      </pc:sldChg>
      <pc:sldChg chg="addSp modSp new modNotes">
        <pc:chgData name="Carly Pettiona" userId="S::carly.pettiona@healingfoundation.org.au::8cfcf547-e567-4a67-ae5f-7d6e6196302b" providerId="AD" clId="Web-{46BA301D-4F31-E5A2-D643-C4D082A03E68}" dt="2023-09-12T05:27:12.538" v="255"/>
        <pc:sldMkLst>
          <pc:docMk/>
          <pc:sldMk cId="4239843708" sldId="491"/>
        </pc:sldMkLst>
        <pc:spChg chg="add mod">
          <ac:chgData name="Carly Pettiona" userId="S::carly.pettiona@healingfoundation.org.au::8cfcf547-e567-4a67-ae5f-7d6e6196302b" providerId="AD" clId="Web-{46BA301D-4F31-E5A2-D643-C4D082A03E68}" dt="2023-09-12T05:16:22.639" v="226" actId="20577"/>
          <ac:spMkLst>
            <pc:docMk/>
            <pc:sldMk cId="4239843708" sldId="491"/>
            <ac:spMk id="2" creationId="{A8E9855D-E607-AC35-91F5-1E5753AEDFB6}"/>
          </ac:spMkLst>
        </pc:spChg>
      </pc:sldChg>
      <pc:sldChg chg="addSp new modNotes">
        <pc:chgData name="Carly Pettiona" userId="S::carly.pettiona@healingfoundation.org.au::8cfcf547-e567-4a67-ae5f-7d6e6196302b" providerId="AD" clId="Web-{46BA301D-4F31-E5A2-D643-C4D082A03E68}" dt="2023-09-12T05:28:18.665" v="267"/>
        <pc:sldMkLst>
          <pc:docMk/>
          <pc:sldMk cId="3346668499" sldId="492"/>
        </pc:sldMkLst>
        <pc:spChg chg="add">
          <ac:chgData name="Carly Pettiona" userId="S::carly.pettiona@healingfoundation.org.au::8cfcf547-e567-4a67-ae5f-7d6e6196302b" providerId="AD" clId="Web-{46BA301D-4F31-E5A2-D643-C4D082A03E68}" dt="2023-09-12T05:27:35.679" v="261"/>
          <ac:spMkLst>
            <pc:docMk/>
            <pc:sldMk cId="3346668499" sldId="492"/>
            <ac:spMk id="2" creationId="{58215DD6-7852-84AC-B657-62B5D6C6C310}"/>
          </ac:spMkLst>
        </pc:spChg>
        <pc:picChg chg="add">
          <ac:chgData name="Carly Pettiona" userId="S::carly.pettiona@healingfoundation.org.au::8cfcf547-e567-4a67-ae5f-7d6e6196302b" providerId="AD" clId="Web-{46BA301D-4F31-E5A2-D643-C4D082A03E68}" dt="2023-09-12T05:27:35.679" v="261"/>
          <ac:picMkLst>
            <pc:docMk/>
            <pc:sldMk cId="3346668499" sldId="492"/>
            <ac:picMk id="3" creationId="{CAF97C36-4DFE-976C-9CBC-C769ED58A2B7}"/>
          </ac:picMkLst>
        </pc:picChg>
      </pc:sldChg>
      <pc:sldChg chg="addSp new modNotes">
        <pc:chgData name="Carly Pettiona" userId="S::carly.pettiona@healingfoundation.org.au::8cfcf547-e567-4a67-ae5f-7d6e6196302b" providerId="AD" clId="Web-{46BA301D-4F31-E5A2-D643-C4D082A03E68}" dt="2023-09-12T05:29:05.323" v="291"/>
        <pc:sldMkLst>
          <pc:docMk/>
          <pc:sldMk cId="3765713768" sldId="493"/>
        </pc:sldMkLst>
        <pc:spChg chg="add">
          <ac:chgData name="Carly Pettiona" userId="S::carly.pettiona@healingfoundation.org.au::8cfcf547-e567-4a67-ae5f-7d6e6196302b" providerId="AD" clId="Web-{46BA301D-4F31-E5A2-D643-C4D082A03E68}" dt="2023-09-12T05:28:23.400" v="268"/>
          <ac:spMkLst>
            <pc:docMk/>
            <pc:sldMk cId="3765713768" sldId="493"/>
            <ac:spMk id="2" creationId="{ECF7A717-0219-F4EE-EDF5-5341159A5757}"/>
          </ac:spMkLst>
        </pc:spChg>
        <pc:spChg chg="add">
          <ac:chgData name="Carly Pettiona" userId="S::carly.pettiona@healingfoundation.org.au::8cfcf547-e567-4a67-ae5f-7d6e6196302b" providerId="AD" clId="Web-{46BA301D-4F31-E5A2-D643-C4D082A03E68}" dt="2023-09-12T05:28:23.400" v="268"/>
          <ac:spMkLst>
            <pc:docMk/>
            <pc:sldMk cId="3765713768" sldId="493"/>
            <ac:spMk id="3" creationId="{04959BE2-26F1-580C-F586-C6C445449829}"/>
          </ac:spMkLst>
        </pc:spChg>
      </pc:sldChg>
      <pc:sldChg chg="addSp delSp modSp new modNotes">
        <pc:chgData name="Carly Pettiona" userId="S::carly.pettiona@healingfoundation.org.au::8cfcf547-e567-4a67-ae5f-7d6e6196302b" providerId="AD" clId="Web-{46BA301D-4F31-E5A2-D643-C4D082A03E68}" dt="2023-09-12T06:00:25.953" v="798"/>
        <pc:sldMkLst>
          <pc:docMk/>
          <pc:sldMk cId="1799112389" sldId="494"/>
        </pc:sldMkLst>
        <pc:spChg chg="add mod">
          <ac:chgData name="Carly Pettiona" userId="S::carly.pettiona@healingfoundation.org.au::8cfcf547-e567-4a67-ae5f-7d6e6196302b" providerId="AD" clId="Web-{46BA301D-4F31-E5A2-D643-C4D082A03E68}" dt="2023-09-12T05:49:39.399" v="585" actId="1076"/>
          <ac:spMkLst>
            <pc:docMk/>
            <pc:sldMk cId="1799112389" sldId="494"/>
            <ac:spMk id="2" creationId="{C7D98F2E-4E8C-8B7E-60A2-0280E3CE712F}"/>
          </ac:spMkLst>
        </pc:spChg>
        <pc:spChg chg="add del mod">
          <ac:chgData name="Carly Pettiona" userId="S::carly.pettiona@healingfoundation.org.au::8cfcf547-e567-4a67-ae5f-7d6e6196302b" providerId="AD" clId="Web-{46BA301D-4F31-E5A2-D643-C4D082A03E68}" dt="2023-09-12T05:48:09.489" v="558"/>
          <ac:spMkLst>
            <pc:docMk/>
            <pc:sldMk cId="1799112389" sldId="494"/>
            <ac:spMk id="4" creationId="{30421B7C-6D4D-63AE-2ACB-46AA75F8B2B0}"/>
          </ac:spMkLst>
        </pc:spChg>
        <pc:spChg chg="add mod">
          <ac:chgData name="Carly Pettiona" userId="S::carly.pettiona@healingfoundation.org.au::8cfcf547-e567-4a67-ae5f-7d6e6196302b" providerId="AD" clId="Web-{46BA301D-4F31-E5A2-D643-C4D082A03E68}" dt="2023-09-12T05:49:41.868" v="586" actId="1076"/>
          <ac:spMkLst>
            <pc:docMk/>
            <pc:sldMk cId="1799112389" sldId="494"/>
            <ac:spMk id="5" creationId="{AF84F02C-18C7-DAAE-6C05-E6C3FE71A338}"/>
          </ac:spMkLst>
        </pc:spChg>
        <pc:spChg chg="add mod">
          <ac:chgData name="Carly Pettiona" userId="S::carly.pettiona@healingfoundation.org.au::8cfcf547-e567-4a67-ae5f-7d6e6196302b" providerId="AD" clId="Web-{46BA301D-4F31-E5A2-D643-C4D082A03E68}" dt="2023-09-12T05:49:20.539" v="578" actId="1076"/>
          <ac:spMkLst>
            <pc:docMk/>
            <pc:sldMk cId="1799112389" sldId="494"/>
            <ac:spMk id="6" creationId="{EA97696E-55FF-9564-6031-8E9C64D8A2A2}"/>
          </ac:spMkLst>
        </pc:spChg>
        <pc:picChg chg="add del">
          <ac:chgData name="Carly Pettiona" userId="S::carly.pettiona@healingfoundation.org.au::8cfcf547-e567-4a67-ae5f-7d6e6196302b" providerId="AD" clId="Web-{46BA301D-4F31-E5A2-D643-C4D082A03E68}" dt="2023-09-12T05:47:42.035" v="541"/>
          <ac:picMkLst>
            <pc:docMk/>
            <pc:sldMk cId="1799112389" sldId="494"/>
            <ac:picMk id="3" creationId="{A027A611-247B-559F-3E4A-7AEC94E4FB48}"/>
          </ac:picMkLst>
        </pc:picChg>
      </pc:sldChg>
      <pc:sldChg chg="addSp delSp new del modNotes">
        <pc:chgData name="Carly Pettiona" userId="S::carly.pettiona@healingfoundation.org.au::8cfcf547-e567-4a67-ae5f-7d6e6196302b" providerId="AD" clId="Web-{46BA301D-4F31-E5A2-D643-C4D082A03E68}" dt="2023-09-12T05:49:48.758" v="587"/>
        <pc:sldMkLst>
          <pc:docMk/>
          <pc:sldMk cId="1706966772" sldId="495"/>
        </pc:sldMkLst>
        <pc:spChg chg="add del">
          <ac:chgData name="Carly Pettiona" userId="S::carly.pettiona@healingfoundation.org.au::8cfcf547-e567-4a67-ae5f-7d6e6196302b" providerId="AD" clId="Web-{46BA301D-4F31-E5A2-D643-C4D082A03E68}" dt="2023-09-12T05:48:25.146" v="562"/>
          <ac:spMkLst>
            <pc:docMk/>
            <pc:sldMk cId="1706966772" sldId="495"/>
            <ac:spMk id="2" creationId="{AFC86865-E940-1E26-7416-630D8825A4A2}"/>
          </ac:spMkLst>
        </pc:spChg>
        <pc:picChg chg="add del">
          <ac:chgData name="Carly Pettiona" userId="S::carly.pettiona@healingfoundation.org.au::8cfcf547-e567-4a67-ae5f-7d6e6196302b" providerId="AD" clId="Web-{46BA301D-4F31-E5A2-D643-C4D082A03E68}" dt="2023-09-12T05:47:59.739" v="553"/>
          <ac:picMkLst>
            <pc:docMk/>
            <pc:sldMk cId="1706966772" sldId="495"/>
            <ac:picMk id="3" creationId="{9BC52D9D-9E83-7E2D-EF56-22A5A8421997}"/>
          </ac:picMkLst>
        </pc:picChg>
      </pc:sldChg>
      <pc:sldChg chg="addSp delSp new del modNotes">
        <pc:chgData name="Carly Pettiona" userId="S::carly.pettiona@healingfoundation.org.au::8cfcf547-e567-4a67-ae5f-7d6e6196302b" providerId="AD" clId="Web-{46BA301D-4F31-E5A2-D643-C4D082A03E68}" dt="2023-09-12T05:49:49.274" v="588"/>
        <pc:sldMkLst>
          <pc:docMk/>
          <pc:sldMk cId="2241176576" sldId="496"/>
        </pc:sldMkLst>
        <pc:spChg chg="add del">
          <ac:chgData name="Carly Pettiona" userId="S::carly.pettiona@healingfoundation.org.au::8cfcf547-e567-4a67-ae5f-7d6e6196302b" providerId="AD" clId="Web-{46BA301D-4F31-E5A2-D643-C4D082A03E68}" dt="2023-09-12T05:48:14.927" v="559"/>
          <ac:spMkLst>
            <pc:docMk/>
            <pc:sldMk cId="2241176576" sldId="496"/>
            <ac:spMk id="2" creationId="{412B6E6B-92B7-F039-077E-6BEC97CE4B6A}"/>
          </ac:spMkLst>
        </pc:spChg>
        <pc:picChg chg="add del">
          <ac:chgData name="Carly Pettiona" userId="S::carly.pettiona@healingfoundation.org.au::8cfcf547-e567-4a67-ae5f-7d6e6196302b" providerId="AD" clId="Web-{46BA301D-4F31-E5A2-D643-C4D082A03E68}" dt="2023-09-12T05:48:01.536" v="554"/>
          <ac:picMkLst>
            <pc:docMk/>
            <pc:sldMk cId="2241176576" sldId="496"/>
            <ac:picMk id="3" creationId="{DB1BA183-1DB0-E78B-072B-38BB0BFE912F}"/>
          </ac:picMkLst>
        </pc:picChg>
      </pc:sldChg>
      <pc:sldChg chg="addSp delSp modSp new modNotes">
        <pc:chgData name="Carly Pettiona" userId="S::carly.pettiona@healingfoundation.org.au::8cfcf547-e567-4a67-ae5f-7d6e6196302b" providerId="AD" clId="Web-{46BA301D-4F31-E5A2-D643-C4D082A03E68}" dt="2023-09-12T05:58:16.011" v="727" actId="20577"/>
        <pc:sldMkLst>
          <pc:docMk/>
          <pc:sldMk cId="1166979743" sldId="497"/>
        </pc:sldMkLst>
        <pc:spChg chg="add mod">
          <ac:chgData name="Carly Pettiona" userId="S::carly.pettiona@healingfoundation.org.au::8cfcf547-e567-4a67-ae5f-7d6e6196302b" providerId="AD" clId="Web-{46BA301D-4F31-E5A2-D643-C4D082A03E68}" dt="2023-09-12T05:55:50.162" v="712"/>
          <ac:spMkLst>
            <pc:docMk/>
            <pc:sldMk cId="1166979743" sldId="497"/>
            <ac:spMk id="2" creationId="{2D30754C-BD1C-5454-6055-0D16A72F704C}"/>
          </ac:spMkLst>
        </pc:spChg>
        <pc:spChg chg="add mod">
          <ac:chgData name="Carly Pettiona" userId="S::carly.pettiona@healingfoundation.org.au::8cfcf547-e567-4a67-ae5f-7d6e6196302b" providerId="AD" clId="Web-{46BA301D-4F31-E5A2-D643-C4D082A03E68}" dt="2023-09-12T05:57:52.416" v="723" actId="14100"/>
          <ac:spMkLst>
            <pc:docMk/>
            <pc:sldMk cId="1166979743" sldId="497"/>
            <ac:spMk id="3" creationId="{E842A17D-E014-A6DC-B900-5668C6586BA2}"/>
          </ac:spMkLst>
        </pc:spChg>
        <pc:spChg chg="add mod">
          <ac:chgData name="Carly Pettiona" userId="S::carly.pettiona@healingfoundation.org.au::8cfcf547-e567-4a67-ae5f-7d6e6196302b" providerId="AD" clId="Web-{46BA301D-4F31-E5A2-D643-C4D082A03E68}" dt="2023-09-12T05:58:16.011" v="727" actId="20577"/>
          <ac:spMkLst>
            <pc:docMk/>
            <pc:sldMk cId="1166979743" sldId="497"/>
            <ac:spMk id="6" creationId="{F013CDEE-6964-D79A-0A62-1840BA5D5E7D}"/>
          </ac:spMkLst>
        </pc:spChg>
        <pc:spChg chg="add del mod">
          <ac:chgData name="Carly Pettiona" userId="S::carly.pettiona@healingfoundation.org.au::8cfcf547-e567-4a67-ae5f-7d6e6196302b" providerId="AD" clId="Web-{46BA301D-4F31-E5A2-D643-C4D082A03E68}" dt="2023-09-12T05:54:50.238" v="696"/>
          <ac:spMkLst>
            <pc:docMk/>
            <pc:sldMk cId="1166979743" sldId="497"/>
            <ac:spMk id="8" creationId="{EDD9CC44-F503-DE8A-7714-FCBE33C41F0E}"/>
          </ac:spMkLst>
        </pc:spChg>
        <pc:spChg chg="add del mod">
          <ac:chgData name="Carly Pettiona" userId="S::carly.pettiona@healingfoundation.org.au::8cfcf547-e567-4a67-ae5f-7d6e6196302b" providerId="AD" clId="Web-{46BA301D-4F31-E5A2-D643-C4D082A03E68}" dt="2023-09-12T05:54:45.707" v="695"/>
          <ac:spMkLst>
            <pc:docMk/>
            <pc:sldMk cId="1166979743" sldId="497"/>
            <ac:spMk id="10" creationId="{9EB80492-2F80-783F-16AF-95887025BB8B}"/>
          </ac:spMkLst>
        </pc:spChg>
        <pc:picChg chg="add del">
          <ac:chgData name="Carly Pettiona" userId="S::carly.pettiona@healingfoundation.org.au::8cfcf547-e567-4a67-ae5f-7d6e6196302b" providerId="AD" clId="Web-{46BA301D-4F31-E5A2-D643-C4D082A03E68}" dt="2023-09-12T05:39:42.705" v="324"/>
          <ac:picMkLst>
            <pc:docMk/>
            <pc:sldMk cId="1166979743" sldId="497"/>
            <ac:picMk id="4" creationId="{EBDB15E6-F865-0C7E-14D0-18163324A066}"/>
          </ac:picMkLst>
        </pc:picChg>
        <pc:picChg chg="add del mod">
          <ac:chgData name="Carly Pettiona" userId="S::carly.pettiona@healingfoundation.org.au::8cfcf547-e567-4a67-ae5f-7d6e6196302b" providerId="AD" clId="Web-{46BA301D-4F31-E5A2-D643-C4D082A03E68}" dt="2023-09-12T05:57:44.697" v="721"/>
          <ac:picMkLst>
            <pc:docMk/>
            <pc:sldMk cId="1166979743" sldId="497"/>
            <ac:picMk id="12" creationId="{B7EB959E-DC7E-082D-088F-BE829F0F6887}"/>
          </ac:picMkLst>
        </pc:picChg>
        <pc:picChg chg="add">
          <ac:chgData name="Carly Pettiona" userId="S::carly.pettiona@healingfoundation.org.au::8cfcf547-e567-4a67-ae5f-7d6e6196302b" providerId="AD" clId="Web-{46BA301D-4F31-E5A2-D643-C4D082A03E68}" dt="2023-09-12T05:57:43.526" v="720"/>
          <ac:picMkLst>
            <pc:docMk/>
            <pc:sldMk cId="1166979743" sldId="497"/>
            <ac:picMk id="14" creationId="{F1612F9B-6B59-CADE-DF00-2A9CC52808B5}"/>
          </ac:picMkLst>
        </pc:picChg>
        <pc:picChg chg="add">
          <ac:chgData name="Carly Pettiona" userId="S::carly.pettiona@healingfoundation.org.au::8cfcf547-e567-4a67-ae5f-7d6e6196302b" providerId="AD" clId="Web-{46BA301D-4F31-E5A2-D643-C4D082A03E68}" dt="2023-09-12T05:57:47.791" v="722"/>
          <ac:picMkLst>
            <pc:docMk/>
            <pc:sldMk cId="1166979743" sldId="497"/>
            <ac:picMk id="16" creationId="{F20FA587-EC8E-92D6-7797-B297C9384063}"/>
          </ac:picMkLst>
        </pc:picChg>
      </pc:sldChg>
      <pc:sldChg chg="addSp modSp new addAnim modNotes">
        <pc:chgData name="Carly Pettiona" userId="S::carly.pettiona@healingfoundation.org.au::8cfcf547-e567-4a67-ae5f-7d6e6196302b" providerId="AD" clId="Web-{46BA301D-4F31-E5A2-D643-C4D082A03E68}" dt="2023-09-12T05:59:14.107" v="732" actId="20577"/>
        <pc:sldMkLst>
          <pc:docMk/>
          <pc:sldMk cId="150509308" sldId="498"/>
        </pc:sldMkLst>
        <pc:spChg chg="add">
          <ac:chgData name="Carly Pettiona" userId="S::carly.pettiona@healingfoundation.org.au::8cfcf547-e567-4a67-ae5f-7d6e6196302b" providerId="AD" clId="Web-{46BA301D-4F31-E5A2-D643-C4D082A03E68}" dt="2023-09-12T05:42:59.384" v="477"/>
          <ac:spMkLst>
            <pc:docMk/>
            <pc:sldMk cId="150509308" sldId="498"/>
            <ac:spMk id="2" creationId="{4FE6C8DE-C46A-CB2C-4BB4-6DCB636B058B}"/>
          </ac:spMkLst>
        </pc:spChg>
        <pc:spChg chg="add mod">
          <ac:chgData name="Carly Pettiona" userId="S::carly.pettiona@healingfoundation.org.au::8cfcf547-e567-4a67-ae5f-7d6e6196302b" providerId="AD" clId="Web-{46BA301D-4F31-E5A2-D643-C4D082A03E68}" dt="2023-09-12T05:47:09.440" v="540" actId="1076"/>
          <ac:spMkLst>
            <pc:docMk/>
            <pc:sldMk cId="150509308" sldId="498"/>
            <ac:spMk id="3" creationId="{B9D5C17E-8436-BD2F-8733-61B29D9EBC59}"/>
          </ac:spMkLst>
        </pc:spChg>
        <pc:spChg chg="add mod">
          <ac:chgData name="Carly Pettiona" userId="S::carly.pettiona@healingfoundation.org.au::8cfcf547-e567-4a67-ae5f-7d6e6196302b" providerId="AD" clId="Web-{46BA301D-4F31-E5A2-D643-C4D082A03E68}" dt="2023-09-12T05:59:14.107" v="732" actId="20577"/>
          <ac:spMkLst>
            <pc:docMk/>
            <pc:sldMk cId="150509308" sldId="498"/>
            <ac:spMk id="4" creationId="{F23FD9FA-E048-AB63-A140-25C7D085F551}"/>
          </ac:spMkLst>
        </pc:spChg>
        <pc:picChg chg="add">
          <ac:chgData name="Carly Pettiona" userId="S::carly.pettiona@healingfoundation.org.au::8cfcf547-e567-4a67-ae5f-7d6e6196302b" providerId="AD" clId="Web-{46BA301D-4F31-E5A2-D643-C4D082A03E68}" dt="2023-09-12T05:42:59.384" v="477"/>
          <ac:picMkLst>
            <pc:docMk/>
            <pc:sldMk cId="150509308" sldId="498"/>
            <ac:picMk id="5" creationId="{63A1DCA8-CAA1-33AF-BD9F-320F3EB222C0}"/>
          </ac:picMkLst>
        </pc:picChg>
        <pc:picChg chg="add">
          <ac:chgData name="Carly Pettiona" userId="S::carly.pettiona@healingfoundation.org.au::8cfcf547-e567-4a67-ae5f-7d6e6196302b" providerId="AD" clId="Web-{46BA301D-4F31-E5A2-D643-C4D082A03E68}" dt="2023-09-12T05:42:59.384" v="477"/>
          <ac:picMkLst>
            <pc:docMk/>
            <pc:sldMk cId="150509308" sldId="498"/>
            <ac:picMk id="6" creationId="{08FC2BE7-9170-FE12-CC8F-1DE082336CB7}"/>
          </ac:picMkLst>
        </pc:picChg>
      </pc:sldChg>
      <pc:sldChg chg="addSp new modNotes">
        <pc:chgData name="Carly Pettiona" userId="S::carly.pettiona@healingfoundation.org.au::8cfcf547-e567-4a67-ae5f-7d6e6196302b" providerId="AD" clId="Web-{46BA301D-4F31-E5A2-D643-C4D082A03E68}" dt="2023-09-12T06:00:35.829" v="802"/>
        <pc:sldMkLst>
          <pc:docMk/>
          <pc:sldMk cId="2051284345" sldId="499"/>
        </pc:sldMkLst>
        <pc:spChg chg="add">
          <ac:chgData name="Carly Pettiona" userId="S::carly.pettiona@healingfoundation.org.au::8cfcf547-e567-4a67-ae5f-7d6e6196302b" providerId="AD" clId="Web-{46BA301D-4F31-E5A2-D643-C4D082A03E68}" dt="2023-09-12T05:59:18.045" v="733"/>
          <ac:spMkLst>
            <pc:docMk/>
            <pc:sldMk cId="2051284345" sldId="499"/>
            <ac:spMk id="3" creationId="{A56F1F17-5FFA-F9EA-9C56-8BCB5F4FBFAD}"/>
          </ac:spMkLst>
        </pc:spChg>
        <pc:picChg chg="add">
          <ac:chgData name="Carly Pettiona" userId="S::carly.pettiona@healingfoundation.org.au::8cfcf547-e567-4a67-ae5f-7d6e6196302b" providerId="AD" clId="Web-{46BA301D-4F31-E5A2-D643-C4D082A03E68}" dt="2023-09-12T05:59:18.045" v="733"/>
          <ac:picMkLst>
            <pc:docMk/>
            <pc:sldMk cId="2051284345" sldId="499"/>
            <ac:picMk id="2" creationId="{E672C902-E41E-E90D-DADB-4673A2548E8B}"/>
          </ac:picMkLst>
        </pc:picChg>
      </pc:sldChg>
      <pc:sldChg chg="addSp new modNotes">
        <pc:chgData name="Carly Pettiona" userId="S::carly.pettiona@healingfoundation.org.au::8cfcf547-e567-4a67-ae5f-7d6e6196302b" providerId="AD" clId="Web-{46BA301D-4F31-E5A2-D643-C4D082A03E68}" dt="2023-09-12T06:09:34.489" v="835"/>
        <pc:sldMkLst>
          <pc:docMk/>
          <pc:sldMk cId="1970731583" sldId="500"/>
        </pc:sldMkLst>
        <pc:spChg chg="add">
          <ac:chgData name="Carly Pettiona" userId="S::carly.pettiona@healingfoundation.org.au::8cfcf547-e567-4a67-ae5f-7d6e6196302b" providerId="AD" clId="Web-{46BA301D-4F31-E5A2-D643-C4D082A03E68}" dt="2023-09-12T06:09:08.441" v="827"/>
          <ac:spMkLst>
            <pc:docMk/>
            <pc:sldMk cId="1970731583" sldId="500"/>
            <ac:spMk id="2" creationId="{5BD11151-0D92-39C2-DBC9-15E153BAA2C8}"/>
          </ac:spMkLst>
        </pc:spChg>
        <pc:picChg chg="add">
          <ac:chgData name="Carly Pettiona" userId="S::carly.pettiona@healingfoundation.org.au::8cfcf547-e567-4a67-ae5f-7d6e6196302b" providerId="AD" clId="Web-{46BA301D-4F31-E5A2-D643-C4D082A03E68}" dt="2023-09-12T06:09:08.441" v="827"/>
          <ac:picMkLst>
            <pc:docMk/>
            <pc:sldMk cId="1970731583" sldId="500"/>
            <ac:picMk id="3" creationId="{3529269E-E8FB-2BA6-0C8F-ADBE7A7CCB2C}"/>
          </ac:picMkLst>
        </pc:picChg>
      </pc:sldChg>
      <pc:sldChg chg="addSp new modNotes">
        <pc:chgData name="Carly Pettiona" userId="S::carly.pettiona@healingfoundation.org.au::8cfcf547-e567-4a67-ae5f-7d6e6196302b" providerId="AD" clId="Web-{46BA301D-4F31-E5A2-D643-C4D082A03E68}" dt="2023-09-12T06:09:51.974" v="838"/>
        <pc:sldMkLst>
          <pc:docMk/>
          <pc:sldMk cId="2302952244" sldId="501"/>
        </pc:sldMkLst>
        <pc:spChg chg="add">
          <ac:chgData name="Carly Pettiona" userId="S::carly.pettiona@healingfoundation.org.au::8cfcf547-e567-4a67-ae5f-7d6e6196302b" providerId="AD" clId="Web-{46BA301D-4F31-E5A2-D643-C4D082A03E68}" dt="2023-09-12T06:09:34.676" v="836"/>
          <ac:spMkLst>
            <pc:docMk/>
            <pc:sldMk cId="2302952244" sldId="501"/>
            <ac:spMk id="2" creationId="{79DDD47F-DBB8-A70D-6B14-40284F0A211F}"/>
          </ac:spMkLst>
        </pc:spChg>
        <pc:spChg chg="add">
          <ac:chgData name="Carly Pettiona" userId="S::carly.pettiona@healingfoundation.org.au::8cfcf547-e567-4a67-ae5f-7d6e6196302b" providerId="AD" clId="Web-{46BA301D-4F31-E5A2-D643-C4D082A03E68}" dt="2023-09-12T06:09:34.676" v="836"/>
          <ac:spMkLst>
            <pc:docMk/>
            <pc:sldMk cId="2302952244" sldId="501"/>
            <ac:spMk id="3" creationId="{945506BF-32F6-94E4-5063-0BA6B38D7349}"/>
          </ac:spMkLst>
        </pc:spChg>
      </pc:sldChg>
      <pc:sldChg chg="addSp new modNotes">
        <pc:chgData name="Carly Pettiona" userId="S::carly.pettiona@healingfoundation.org.au::8cfcf547-e567-4a67-ae5f-7d6e6196302b" providerId="AD" clId="Web-{46BA301D-4F31-E5A2-D643-C4D082A03E68}" dt="2023-09-12T06:10:06.146" v="840"/>
        <pc:sldMkLst>
          <pc:docMk/>
          <pc:sldMk cId="2084466289" sldId="502"/>
        </pc:sldMkLst>
        <pc:spChg chg="add">
          <ac:chgData name="Carly Pettiona" userId="S::carly.pettiona@healingfoundation.org.au::8cfcf547-e567-4a67-ae5f-7d6e6196302b" providerId="AD" clId="Web-{46BA301D-4F31-E5A2-D643-C4D082A03E68}" dt="2023-09-12T06:09:52.849" v="839"/>
          <ac:spMkLst>
            <pc:docMk/>
            <pc:sldMk cId="2084466289" sldId="502"/>
            <ac:spMk id="2" creationId="{6EDFE740-44F7-B91E-5433-91829BB0A70E}"/>
          </ac:spMkLst>
        </pc:spChg>
        <pc:spChg chg="add">
          <ac:chgData name="Carly Pettiona" userId="S::carly.pettiona@healingfoundation.org.au::8cfcf547-e567-4a67-ae5f-7d6e6196302b" providerId="AD" clId="Web-{46BA301D-4F31-E5A2-D643-C4D082A03E68}" dt="2023-09-12T06:09:52.849" v="839"/>
          <ac:spMkLst>
            <pc:docMk/>
            <pc:sldMk cId="2084466289" sldId="502"/>
            <ac:spMk id="3" creationId="{75338095-4CE3-031D-C897-C1D583503042}"/>
          </ac:spMkLst>
        </pc:spChg>
        <pc:spChg chg="add">
          <ac:chgData name="Carly Pettiona" userId="S::carly.pettiona@healingfoundation.org.au::8cfcf547-e567-4a67-ae5f-7d6e6196302b" providerId="AD" clId="Web-{46BA301D-4F31-E5A2-D643-C4D082A03E68}" dt="2023-09-12T06:09:52.849" v="839"/>
          <ac:spMkLst>
            <pc:docMk/>
            <pc:sldMk cId="2084466289" sldId="502"/>
            <ac:spMk id="4" creationId="{F26FF57F-7472-FD18-3C57-7EFD3DD8E7D4}"/>
          </ac:spMkLst>
        </pc:spChg>
      </pc:sldChg>
      <pc:sldChg chg="addSp new modNotes">
        <pc:chgData name="Carly Pettiona" userId="S::carly.pettiona@healingfoundation.org.au::8cfcf547-e567-4a67-ae5f-7d6e6196302b" providerId="AD" clId="Web-{46BA301D-4F31-E5A2-D643-C4D082A03E68}" dt="2023-09-12T06:10:45.210" v="845"/>
        <pc:sldMkLst>
          <pc:docMk/>
          <pc:sldMk cId="2493067338" sldId="503"/>
        </pc:sldMkLst>
        <pc:spChg chg="add">
          <ac:chgData name="Carly Pettiona" userId="S::carly.pettiona@healingfoundation.org.au::8cfcf547-e567-4a67-ae5f-7d6e6196302b" providerId="AD" clId="Web-{46BA301D-4F31-E5A2-D643-C4D082A03E68}" dt="2023-09-12T06:10:15.896" v="841"/>
          <ac:spMkLst>
            <pc:docMk/>
            <pc:sldMk cId="2493067338" sldId="503"/>
            <ac:spMk id="2" creationId="{4E3DAB59-28E1-CACC-418D-92A1AF8B1AB0}"/>
          </ac:spMkLst>
        </pc:spChg>
        <pc:spChg chg="add">
          <ac:chgData name="Carly Pettiona" userId="S::carly.pettiona@healingfoundation.org.au::8cfcf547-e567-4a67-ae5f-7d6e6196302b" providerId="AD" clId="Web-{46BA301D-4F31-E5A2-D643-C4D082A03E68}" dt="2023-09-12T06:10:15.896" v="841"/>
          <ac:spMkLst>
            <pc:docMk/>
            <pc:sldMk cId="2493067338" sldId="503"/>
            <ac:spMk id="4" creationId="{C9C07586-8D6D-5A36-8C8C-FEBD24077D02}"/>
          </ac:spMkLst>
        </pc:spChg>
        <pc:picChg chg="add">
          <ac:chgData name="Carly Pettiona" userId="S::carly.pettiona@healingfoundation.org.au::8cfcf547-e567-4a67-ae5f-7d6e6196302b" providerId="AD" clId="Web-{46BA301D-4F31-E5A2-D643-C4D082A03E68}" dt="2023-09-12T06:10:15.896" v="841"/>
          <ac:picMkLst>
            <pc:docMk/>
            <pc:sldMk cId="2493067338" sldId="503"/>
            <ac:picMk id="3" creationId="{AE98877D-1AD4-81A3-B316-5A51A7A6DD5B}"/>
          </ac:picMkLst>
        </pc:picChg>
      </pc:sldChg>
      <pc:sldChg chg="addSp new modNotes">
        <pc:chgData name="Carly Pettiona" userId="S::carly.pettiona@healingfoundation.org.au::8cfcf547-e567-4a67-ae5f-7d6e6196302b" providerId="AD" clId="Web-{46BA301D-4F31-E5A2-D643-C4D082A03E68}" dt="2023-09-12T06:10:57.570" v="851"/>
        <pc:sldMkLst>
          <pc:docMk/>
          <pc:sldMk cId="1721161966" sldId="504"/>
        </pc:sldMkLst>
        <pc:spChg chg="add">
          <ac:chgData name="Carly Pettiona" userId="S::carly.pettiona@healingfoundation.org.au::8cfcf547-e567-4a67-ae5f-7d6e6196302b" providerId="AD" clId="Web-{46BA301D-4F31-E5A2-D643-C4D082A03E68}" dt="2023-09-12T06:10:46.179" v="846"/>
          <ac:spMkLst>
            <pc:docMk/>
            <pc:sldMk cId="1721161966" sldId="504"/>
            <ac:spMk id="3" creationId="{FA50054F-A0C0-E724-17E9-96DA1EA5DDB5}"/>
          </ac:spMkLst>
        </pc:spChg>
        <pc:picChg chg="add">
          <ac:chgData name="Carly Pettiona" userId="S::carly.pettiona@healingfoundation.org.au::8cfcf547-e567-4a67-ae5f-7d6e6196302b" providerId="AD" clId="Web-{46BA301D-4F31-E5A2-D643-C4D082A03E68}" dt="2023-09-12T06:10:46.179" v="846"/>
          <ac:picMkLst>
            <pc:docMk/>
            <pc:sldMk cId="1721161966" sldId="504"/>
            <ac:picMk id="2" creationId="{7670E20F-357B-980B-EEB1-EFC46253E968}"/>
          </ac:picMkLst>
        </pc:picChg>
      </pc:sldChg>
      <pc:sldChg chg="addSp new modNotes">
        <pc:chgData name="Carly Pettiona" userId="S::carly.pettiona@healingfoundation.org.au::8cfcf547-e567-4a67-ae5f-7d6e6196302b" providerId="AD" clId="Web-{46BA301D-4F31-E5A2-D643-C4D082A03E68}" dt="2023-09-12T06:12:13.947" v="874"/>
        <pc:sldMkLst>
          <pc:docMk/>
          <pc:sldMk cId="2857638367" sldId="505"/>
        </pc:sldMkLst>
        <pc:spChg chg="add">
          <ac:chgData name="Carly Pettiona" userId="S::carly.pettiona@healingfoundation.org.au::8cfcf547-e567-4a67-ae5f-7d6e6196302b" providerId="AD" clId="Web-{46BA301D-4F31-E5A2-D643-C4D082A03E68}" dt="2023-09-12T06:11:40.603" v="872"/>
          <ac:spMkLst>
            <pc:docMk/>
            <pc:sldMk cId="2857638367" sldId="505"/>
            <ac:spMk id="2" creationId="{5B6F77FF-CD1B-D0AD-63DF-5017D864BD0B}"/>
          </ac:spMkLst>
        </pc:spChg>
        <pc:picChg chg="add">
          <ac:chgData name="Carly Pettiona" userId="S::carly.pettiona@healingfoundation.org.au::8cfcf547-e567-4a67-ae5f-7d6e6196302b" providerId="AD" clId="Web-{46BA301D-4F31-E5A2-D643-C4D082A03E68}" dt="2023-09-12T06:11:40.603" v="872"/>
          <ac:picMkLst>
            <pc:docMk/>
            <pc:sldMk cId="2857638367" sldId="505"/>
            <ac:picMk id="3" creationId="{2A6A6C1B-829F-7811-178C-EEDF906831DD}"/>
          </ac:picMkLst>
        </pc:picChg>
      </pc:sldChg>
      <pc:sldChg chg="new del">
        <pc:chgData name="Carly Pettiona" userId="S::carly.pettiona@healingfoundation.org.au::8cfcf547-e567-4a67-ae5f-7d6e6196302b" providerId="AD" clId="Web-{46BA301D-4F31-E5A2-D643-C4D082A03E68}" dt="2023-09-12T06:10:58.226" v="852"/>
        <pc:sldMkLst>
          <pc:docMk/>
          <pc:sldMk cId="3334034480" sldId="505"/>
        </pc:sldMkLst>
      </pc:sldChg>
      <pc:sldChg chg="addSp new modNotes">
        <pc:chgData name="Carly Pettiona" userId="S::carly.pettiona@healingfoundation.org.au::8cfcf547-e567-4a67-ae5f-7d6e6196302b" providerId="AD" clId="Web-{46BA301D-4F31-E5A2-D643-C4D082A03E68}" dt="2023-09-12T06:13:16.653" v="902"/>
        <pc:sldMkLst>
          <pc:docMk/>
          <pc:sldMk cId="3318736422" sldId="506"/>
        </pc:sldMkLst>
        <pc:spChg chg="add">
          <ac:chgData name="Carly Pettiona" userId="S::carly.pettiona@healingfoundation.org.au::8cfcf547-e567-4a67-ae5f-7d6e6196302b" providerId="AD" clId="Web-{46BA301D-4F31-E5A2-D643-C4D082A03E68}" dt="2023-09-12T06:12:14.651" v="875"/>
          <ac:spMkLst>
            <pc:docMk/>
            <pc:sldMk cId="3318736422" sldId="506"/>
            <ac:spMk id="2" creationId="{C80F8E6D-96DE-E0D4-185E-44A0C3611EC0}"/>
          </ac:spMkLst>
        </pc:spChg>
        <pc:spChg chg="add">
          <ac:chgData name="Carly Pettiona" userId="S::carly.pettiona@healingfoundation.org.au::8cfcf547-e567-4a67-ae5f-7d6e6196302b" providerId="AD" clId="Web-{46BA301D-4F31-E5A2-D643-C4D082A03E68}" dt="2023-09-12T06:12:14.651" v="875"/>
          <ac:spMkLst>
            <pc:docMk/>
            <pc:sldMk cId="3318736422" sldId="506"/>
            <ac:spMk id="3" creationId="{5E27A16D-EC3C-6061-CAC1-556DFB64859E}"/>
          </ac:spMkLst>
        </pc:spChg>
      </pc:sldChg>
      <pc:sldChg chg="addSp new modNotes">
        <pc:chgData name="Carly Pettiona" userId="S::carly.pettiona@healingfoundation.org.au::8cfcf547-e567-4a67-ae5f-7d6e6196302b" providerId="AD" clId="Web-{46BA301D-4F31-E5A2-D643-C4D082A03E68}" dt="2023-09-12T06:13:32.544" v="907"/>
        <pc:sldMkLst>
          <pc:docMk/>
          <pc:sldMk cId="1156870073" sldId="507"/>
        </pc:sldMkLst>
        <pc:spChg chg="add">
          <ac:chgData name="Carly Pettiona" userId="S::carly.pettiona@healingfoundation.org.au::8cfcf547-e567-4a67-ae5f-7d6e6196302b" providerId="AD" clId="Web-{46BA301D-4F31-E5A2-D643-C4D082A03E68}" dt="2023-09-12T06:13:22.294" v="903"/>
          <ac:spMkLst>
            <pc:docMk/>
            <pc:sldMk cId="1156870073" sldId="507"/>
            <ac:spMk id="3" creationId="{5408A669-1F14-3C40-DBF1-F74967668A12}"/>
          </ac:spMkLst>
        </pc:spChg>
        <pc:picChg chg="add">
          <ac:chgData name="Carly Pettiona" userId="S::carly.pettiona@healingfoundation.org.au::8cfcf547-e567-4a67-ae5f-7d6e6196302b" providerId="AD" clId="Web-{46BA301D-4F31-E5A2-D643-C4D082A03E68}" dt="2023-09-12T06:13:22.294" v="903"/>
          <ac:picMkLst>
            <pc:docMk/>
            <pc:sldMk cId="1156870073" sldId="507"/>
            <ac:picMk id="2" creationId="{1536AA6A-2BD8-D70C-6D72-C72246AFFEF2}"/>
          </ac:picMkLst>
        </pc:picChg>
      </pc:sldChg>
    </pc:docChg>
  </pc:docChgLst>
  <pc:docChgLst>
    <pc:chgData name="Carly Pettiona" userId="S::carly.pettiona@healingfoundation.org.au::8cfcf547-e567-4a67-ae5f-7d6e6196302b" providerId="AD" clId="Web-{821E0DCF-A59B-F284-1726-2393B301843A}"/>
    <pc:docChg chg="addSld modSld">
      <pc:chgData name="Carly Pettiona" userId="S::carly.pettiona@healingfoundation.org.au::8cfcf547-e567-4a67-ae5f-7d6e6196302b" providerId="AD" clId="Web-{821E0DCF-A59B-F284-1726-2393B301843A}" dt="2023-09-14T01:30:23.127" v="116"/>
      <pc:docMkLst>
        <pc:docMk/>
      </pc:docMkLst>
      <pc:sldChg chg="addSp delSp modSp modNotes">
        <pc:chgData name="Carly Pettiona" userId="S::carly.pettiona@healingfoundation.org.au::8cfcf547-e567-4a67-ae5f-7d6e6196302b" providerId="AD" clId="Web-{821E0DCF-A59B-F284-1726-2393B301843A}" dt="2023-09-14T01:10:18.415" v="73" actId="1076"/>
        <pc:sldMkLst>
          <pc:docMk/>
          <pc:sldMk cId="1434699194" sldId="452"/>
        </pc:sldMkLst>
        <pc:spChg chg="mod">
          <ac:chgData name="Carly Pettiona" userId="S::carly.pettiona@healingfoundation.org.au::8cfcf547-e567-4a67-ae5f-7d6e6196302b" providerId="AD" clId="Web-{821E0DCF-A59B-F284-1726-2393B301843A}" dt="2023-09-14T01:10:18.415" v="73" actId="1076"/>
          <ac:spMkLst>
            <pc:docMk/>
            <pc:sldMk cId="1434699194" sldId="452"/>
            <ac:spMk id="5" creationId="{1D0DFB20-AC56-A70F-BE57-312821FE351B}"/>
          </ac:spMkLst>
        </pc:spChg>
        <pc:picChg chg="mod">
          <ac:chgData name="Carly Pettiona" userId="S::carly.pettiona@healingfoundation.org.au::8cfcf547-e567-4a67-ae5f-7d6e6196302b" providerId="AD" clId="Web-{821E0DCF-A59B-F284-1726-2393B301843A}" dt="2023-09-14T01:10:12.680" v="72" actId="1076"/>
          <ac:picMkLst>
            <pc:docMk/>
            <pc:sldMk cId="1434699194" sldId="452"/>
            <ac:picMk id="2" creationId="{9D693171-04D7-B477-0DB5-0C87AEFA7670}"/>
          </ac:picMkLst>
        </pc:picChg>
        <pc:picChg chg="add mod ord">
          <ac:chgData name="Carly Pettiona" userId="S::carly.pettiona@healingfoundation.org.au::8cfcf547-e567-4a67-ae5f-7d6e6196302b" providerId="AD" clId="Web-{821E0DCF-A59B-F284-1726-2393B301843A}" dt="2023-09-14T01:10:09.743" v="71"/>
          <ac:picMkLst>
            <pc:docMk/>
            <pc:sldMk cId="1434699194" sldId="452"/>
            <ac:picMk id="3" creationId="{87E946C9-0535-8E8F-FEAB-77B6F8D6472A}"/>
          </ac:picMkLst>
        </pc:picChg>
        <pc:picChg chg="del">
          <ac:chgData name="Carly Pettiona" userId="S::carly.pettiona@healingfoundation.org.au::8cfcf547-e567-4a67-ae5f-7d6e6196302b" providerId="AD" clId="Web-{821E0DCF-A59B-F284-1726-2393B301843A}" dt="2023-09-14T01:09:43.258" v="64"/>
          <ac:picMkLst>
            <pc:docMk/>
            <pc:sldMk cId="1434699194" sldId="452"/>
            <ac:picMk id="4" creationId="{3A3775FF-E485-9DD9-9F38-027F0B7D9E2E}"/>
          </ac:picMkLst>
        </pc:picChg>
      </pc:sldChg>
      <pc:sldChg chg="addSp delSp modSp">
        <pc:chgData name="Carly Pettiona" userId="S::carly.pettiona@healingfoundation.org.au::8cfcf547-e567-4a67-ae5f-7d6e6196302b" providerId="AD" clId="Web-{821E0DCF-A59B-F284-1726-2393B301843A}" dt="2023-09-14T00:41:51.016" v="31" actId="1076"/>
        <pc:sldMkLst>
          <pc:docMk/>
          <pc:sldMk cId="127561016" sldId="476"/>
        </pc:sldMkLst>
        <pc:spChg chg="mod">
          <ac:chgData name="Carly Pettiona" userId="S::carly.pettiona@healingfoundation.org.au::8cfcf547-e567-4a67-ae5f-7d6e6196302b" providerId="AD" clId="Web-{821E0DCF-A59B-F284-1726-2393B301843A}" dt="2023-09-14T00:41:51.016" v="31" actId="1076"/>
          <ac:spMkLst>
            <pc:docMk/>
            <pc:sldMk cId="127561016" sldId="476"/>
            <ac:spMk id="5" creationId="{2A9F4131-AEF8-F413-82F2-2F1D9CCE76E0}"/>
          </ac:spMkLst>
        </pc:spChg>
        <pc:picChg chg="add mod">
          <ac:chgData name="Carly Pettiona" userId="S::carly.pettiona@healingfoundation.org.au::8cfcf547-e567-4a67-ae5f-7d6e6196302b" providerId="AD" clId="Web-{821E0DCF-A59B-F284-1726-2393B301843A}" dt="2023-09-14T00:41:34.140" v="26" actId="14100"/>
          <ac:picMkLst>
            <pc:docMk/>
            <pc:sldMk cId="127561016" sldId="476"/>
            <ac:picMk id="2" creationId="{2A9642F4-E2EE-83C6-A075-6A0499027695}"/>
          </ac:picMkLst>
        </pc:picChg>
        <pc:picChg chg="del">
          <ac:chgData name="Carly Pettiona" userId="S::carly.pettiona@healingfoundation.org.au::8cfcf547-e567-4a67-ae5f-7d6e6196302b" providerId="AD" clId="Web-{821E0DCF-A59B-F284-1726-2393B301843A}" dt="2023-09-14T00:41:27.218" v="23"/>
          <ac:picMkLst>
            <pc:docMk/>
            <pc:sldMk cId="127561016" sldId="476"/>
            <ac:picMk id="8" creationId="{EC8591C5-B146-AEF7-B4A0-CD781F4622D8}"/>
          </ac:picMkLst>
        </pc:picChg>
      </pc:sldChg>
      <pc:sldChg chg="addSp modNotes">
        <pc:chgData name="Carly Pettiona" userId="S::carly.pettiona@healingfoundation.org.au::8cfcf547-e567-4a67-ae5f-7d6e6196302b" providerId="AD" clId="Web-{821E0DCF-A59B-F284-1726-2393B301843A}" dt="2023-09-14T00:38:55.558" v="5"/>
        <pc:sldMkLst>
          <pc:docMk/>
          <pc:sldMk cId="4169841161" sldId="599"/>
        </pc:sldMkLst>
        <pc:spChg chg="add">
          <ac:chgData name="Carly Pettiona" userId="S::carly.pettiona@healingfoundation.org.au::8cfcf547-e567-4a67-ae5f-7d6e6196302b" providerId="AD" clId="Web-{821E0DCF-A59B-F284-1726-2393B301843A}" dt="2023-09-14T00:38:45.761" v="3"/>
          <ac:spMkLst>
            <pc:docMk/>
            <pc:sldMk cId="4169841161" sldId="599"/>
            <ac:spMk id="2" creationId="{7A25E4EA-99F8-B90B-2B73-12CC522128B8}"/>
          </ac:spMkLst>
        </pc:spChg>
        <pc:spChg chg="add">
          <ac:chgData name="Carly Pettiona" userId="S::carly.pettiona@healingfoundation.org.au::8cfcf547-e567-4a67-ae5f-7d6e6196302b" providerId="AD" clId="Web-{821E0DCF-A59B-F284-1726-2393B301843A}" dt="2023-09-14T00:38:45.761" v="3"/>
          <ac:spMkLst>
            <pc:docMk/>
            <pc:sldMk cId="4169841161" sldId="599"/>
            <ac:spMk id="4" creationId="{B0E3FEAF-DEEF-5E54-CD3B-02A137968EF3}"/>
          </ac:spMkLst>
        </pc:spChg>
        <pc:picChg chg="add">
          <ac:chgData name="Carly Pettiona" userId="S::carly.pettiona@healingfoundation.org.au::8cfcf547-e567-4a67-ae5f-7d6e6196302b" providerId="AD" clId="Web-{821E0DCF-A59B-F284-1726-2393B301843A}" dt="2023-09-14T00:38:45.761" v="3"/>
          <ac:picMkLst>
            <pc:docMk/>
            <pc:sldMk cId="4169841161" sldId="599"/>
            <ac:picMk id="3" creationId="{28037212-D5CB-CE19-B32F-B97FF1A2C5F7}"/>
          </ac:picMkLst>
        </pc:picChg>
      </pc:sldChg>
      <pc:sldChg chg="addSp new">
        <pc:chgData name="Carly Pettiona" userId="S::carly.pettiona@healingfoundation.org.au::8cfcf547-e567-4a67-ae5f-7d6e6196302b" providerId="AD" clId="Web-{821E0DCF-A59B-F284-1726-2393B301843A}" dt="2023-09-14T00:39:01.465" v="6"/>
        <pc:sldMkLst>
          <pc:docMk/>
          <pc:sldMk cId="2484161555" sldId="600"/>
        </pc:sldMkLst>
        <pc:spChg chg="add">
          <ac:chgData name="Carly Pettiona" userId="S::carly.pettiona@healingfoundation.org.au::8cfcf547-e567-4a67-ae5f-7d6e6196302b" providerId="AD" clId="Web-{821E0DCF-A59B-F284-1726-2393B301843A}" dt="2023-09-14T00:39:01.465" v="6"/>
          <ac:spMkLst>
            <pc:docMk/>
            <pc:sldMk cId="2484161555" sldId="600"/>
            <ac:spMk id="2" creationId="{4FEDF170-619A-8B39-D1E4-4AB77073A3CA}"/>
          </ac:spMkLst>
        </pc:spChg>
        <pc:spChg chg="add">
          <ac:chgData name="Carly Pettiona" userId="S::carly.pettiona@healingfoundation.org.au::8cfcf547-e567-4a67-ae5f-7d6e6196302b" providerId="AD" clId="Web-{821E0DCF-A59B-F284-1726-2393B301843A}" dt="2023-09-14T00:39:01.465" v="6"/>
          <ac:spMkLst>
            <pc:docMk/>
            <pc:sldMk cId="2484161555" sldId="600"/>
            <ac:spMk id="3" creationId="{E9623873-61B2-E562-794D-679EA4C9709D}"/>
          </ac:spMkLst>
        </pc:spChg>
        <pc:spChg chg="add">
          <ac:chgData name="Carly Pettiona" userId="S::carly.pettiona@healingfoundation.org.au::8cfcf547-e567-4a67-ae5f-7d6e6196302b" providerId="AD" clId="Web-{821E0DCF-A59B-F284-1726-2393B301843A}" dt="2023-09-14T00:39:01.465" v="6"/>
          <ac:spMkLst>
            <pc:docMk/>
            <pc:sldMk cId="2484161555" sldId="600"/>
            <ac:spMk id="4" creationId="{7BCC181A-9317-3E3B-D3FD-A5D2285F861D}"/>
          </ac:spMkLst>
        </pc:spChg>
        <pc:spChg chg="add">
          <ac:chgData name="Carly Pettiona" userId="S::carly.pettiona@healingfoundation.org.au::8cfcf547-e567-4a67-ae5f-7d6e6196302b" providerId="AD" clId="Web-{821E0DCF-A59B-F284-1726-2393B301843A}" dt="2023-09-14T00:39:01.465" v="6"/>
          <ac:spMkLst>
            <pc:docMk/>
            <pc:sldMk cId="2484161555" sldId="600"/>
            <ac:spMk id="5" creationId="{4B174B38-D64B-A437-FA35-5C401562C1AA}"/>
          </ac:spMkLst>
        </pc:spChg>
        <pc:spChg chg="add">
          <ac:chgData name="Carly Pettiona" userId="S::carly.pettiona@healingfoundation.org.au::8cfcf547-e567-4a67-ae5f-7d6e6196302b" providerId="AD" clId="Web-{821E0DCF-A59B-F284-1726-2393B301843A}" dt="2023-09-14T00:39:01.465" v="6"/>
          <ac:spMkLst>
            <pc:docMk/>
            <pc:sldMk cId="2484161555" sldId="600"/>
            <ac:spMk id="6" creationId="{4C10B2D2-9DB3-C578-C9A4-684EDF0974D0}"/>
          </ac:spMkLst>
        </pc:spChg>
      </pc:sldChg>
      <pc:sldChg chg="addSp new modNotes">
        <pc:chgData name="Carly Pettiona" userId="S::carly.pettiona@healingfoundation.org.au::8cfcf547-e567-4a67-ae5f-7d6e6196302b" providerId="AD" clId="Web-{821E0DCF-A59B-F284-1726-2393B301843A}" dt="2023-09-14T00:39:34.091" v="9"/>
        <pc:sldMkLst>
          <pc:docMk/>
          <pc:sldMk cId="3078768584" sldId="601"/>
        </pc:sldMkLst>
        <pc:spChg chg="add">
          <ac:chgData name="Carly Pettiona" userId="S::carly.pettiona@healingfoundation.org.au::8cfcf547-e567-4a67-ae5f-7d6e6196302b" providerId="AD" clId="Web-{821E0DCF-A59B-F284-1726-2393B301843A}" dt="2023-09-14T00:39:19.528" v="7"/>
          <ac:spMkLst>
            <pc:docMk/>
            <pc:sldMk cId="3078768584" sldId="601"/>
            <ac:spMk id="2" creationId="{5B967712-5F64-E952-C796-D6D582B40041}"/>
          </ac:spMkLst>
        </pc:spChg>
        <pc:spChg chg="add">
          <ac:chgData name="Carly Pettiona" userId="S::carly.pettiona@healingfoundation.org.au::8cfcf547-e567-4a67-ae5f-7d6e6196302b" providerId="AD" clId="Web-{821E0DCF-A59B-F284-1726-2393B301843A}" dt="2023-09-14T00:39:19.528" v="7"/>
          <ac:spMkLst>
            <pc:docMk/>
            <pc:sldMk cId="3078768584" sldId="601"/>
            <ac:spMk id="3" creationId="{2282D86A-ED32-2E55-92C5-BD2790177203}"/>
          </ac:spMkLst>
        </pc:spChg>
        <pc:picChg chg="add">
          <ac:chgData name="Carly Pettiona" userId="S::carly.pettiona@healingfoundation.org.au::8cfcf547-e567-4a67-ae5f-7d6e6196302b" providerId="AD" clId="Web-{821E0DCF-A59B-F284-1726-2393B301843A}" dt="2023-09-14T00:39:19.528" v="7"/>
          <ac:picMkLst>
            <pc:docMk/>
            <pc:sldMk cId="3078768584" sldId="601"/>
            <ac:picMk id="4" creationId="{27524B0E-64DD-7C39-AA52-587CB11739D7}"/>
          </ac:picMkLst>
        </pc:picChg>
      </pc:sldChg>
      <pc:sldChg chg="addSp new modNotes">
        <pc:chgData name="Carly Pettiona" userId="S::carly.pettiona@healingfoundation.org.au::8cfcf547-e567-4a67-ae5f-7d6e6196302b" providerId="AD" clId="Web-{821E0DCF-A59B-F284-1726-2393B301843A}" dt="2023-09-14T00:40:30.233" v="14"/>
        <pc:sldMkLst>
          <pc:docMk/>
          <pc:sldMk cId="1377665491" sldId="602"/>
        </pc:sldMkLst>
        <pc:spChg chg="add">
          <ac:chgData name="Carly Pettiona" userId="S::carly.pettiona@healingfoundation.org.au::8cfcf547-e567-4a67-ae5f-7d6e6196302b" providerId="AD" clId="Web-{821E0DCF-A59B-F284-1726-2393B301843A}" dt="2023-09-14T00:40:19.076" v="12"/>
          <ac:spMkLst>
            <pc:docMk/>
            <pc:sldMk cId="1377665491" sldId="602"/>
            <ac:spMk id="2" creationId="{F150A917-F765-10BA-17BD-F3C397090C8D}"/>
          </ac:spMkLst>
        </pc:spChg>
        <pc:spChg chg="add">
          <ac:chgData name="Carly Pettiona" userId="S::carly.pettiona@healingfoundation.org.au::8cfcf547-e567-4a67-ae5f-7d6e6196302b" providerId="AD" clId="Web-{821E0DCF-A59B-F284-1726-2393B301843A}" dt="2023-09-14T00:40:19.076" v="12"/>
          <ac:spMkLst>
            <pc:docMk/>
            <pc:sldMk cId="1377665491" sldId="602"/>
            <ac:spMk id="4" creationId="{6A73E499-9CD7-797C-EAF9-64C8AB082B89}"/>
          </ac:spMkLst>
        </pc:spChg>
        <pc:spChg chg="add">
          <ac:chgData name="Carly Pettiona" userId="S::carly.pettiona@healingfoundation.org.au::8cfcf547-e567-4a67-ae5f-7d6e6196302b" providerId="AD" clId="Web-{821E0DCF-A59B-F284-1726-2393B301843A}" dt="2023-09-14T00:40:19.076" v="12"/>
          <ac:spMkLst>
            <pc:docMk/>
            <pc:sldMk cId="1377665491" sldId="602"/>
            <ac:spMk id="6" creationId="{02379D5A-91CE-4D41-C34F-E10F55A4E20F}"/>
          </ac:spMkLst>
        </pc:spChg>
        <pc:picChg chg="add">
          <ac:chgData name="Carly Pettiona" userId="S::carly.pettiona@healingfoundation.org.au::8cfcf547-e567-4a67-ae5f-7d6e6196302b" providerId="AD" clId="Web-{821E0DCF-A59B-F284-1726-2393B301843A}" dt="2023-09-14T00:40:19.076" v="12"/>
          <ac:picMkLst>
            <pc:docMk/>
            <pc:sldMk cId="1377665491" sldId="602"/>
            <ac:picMk id="3" creationId="{2CC30054-B382-920F-AA01-E57429E7F0FF}"/>
          </ac:picMkLst>
        </pc:picChg>
        <pc:picChg chg="add">
          <ac:chgData name="Carly Pettiona" userId="S::carly.pettiona@healingfoundation.org.au::8cfcf547-e567-4a67-ae5f-7d6e6196302b" providerId="AD" clId="Web-{821E0DCF-A59B-F284-1726-2393B301843A}" dt="2023-09-14T00:40:19.076" v="12"/>
          <ac:picMkLst>
            <pc:docMk/>
            <pc:sldMk cId="1377665491" sldId="602"/>
            <ac:picMk id="5" creationId="{92AB122D-D6EE-F715-A678-F3EDEA1C1B8D}"/>
          </ac:picMkLst>
        </pc:picChg>
      </pc:sldChg>
      <pc:sldChg chg="addSp new modNotes">
        <pc:chgData name="Carly Pettiona" userId="S::carly.pettiona@healingfoundation.org.au::8cfcf547-e567-4a67-ae5f-7d6e6196302b" providerId="AD" clId="Web-{821E0DCF-A59B-F284-1726-2393B301843A}" dt="2023-09-14T00:40:52.280" v="20"/>
        <pc:sldMkLst>
          <pc:docMk/>
          <pc:sldMk cId="3593265484" sldId="603"/>
        </pc:sldMkLst>
        <pc:spChg chg="add">
          <ac:chgData name="Carly Pettiona" userId="S::carly.pettiona@healingfoundation.org.au::8cfcf547-e567-4a67-ae5f-7d6e6196302b" providerId="AD" clId="Web-{821E0DCF-A59B-F284-1726-2393B301843A}" dt="2023-09-14T00:40:37.061" v="15"/>
          <ac:spMkLst>
            <pc:docMk/>
            <pc:sldMk cId="3593265484" sldId="603"/>
            <ac:spMk id="2" creationId="{13DE1F27-595F-7E48-9AA2-85B77EB223DF}"/>
          </ac:spMkLst>
        </pc:spChg>
        <pc:spChg chg="add">
          <ac:chgData name="Carly Pettiona" userId="S::carly.pettiona@healingfoundation.org.au::8cfcf547-e567-4a67-ae5f-7d6e6196302b" providerId="AD" clId="Web-{821E0DCF-A59B-F284-1726-2393B301843A}" dt="2023-09-14T00:40:37.061" v="15"/>
          <ac:spMkLst>
            <pc:docMk/>
            <pc:sldMk cId="3593265484" sldId="603"/>
            <ac:spMk id="3" creationId="{084C1804-168F-8B4E-54FF-5B0BE84E080C}"/>
          </ac:spMkLst>
        </pc:spChg>
        <pc:picChg chg="add">
          <ac:chgData name="Carly Pettiona" userId="S::carly.pettiona@healingfoundation.org.au::8cfcf547-e567-4a67-ae5f-7d6e6196302b" providerId="AD" clId="Web-{821E0DCF-A59B-F284-1726-2393B301843A}" dt="2023-09-14T00:40:41.967" v="16"/>
          <ac:picMkLst>
            <pc:docMk/>
            <pc:sldMk cId="3593265484" sldId="603"/>
            <ac:picMk id="5" creationId="{DDD7EAB9-7546-C1FD-D181-9D271FBF215D}"/>
          </ac:picMkLst>
        </pc:picChg>
        <pc:picChg chg="add">
          <ac:chgData name="Carly Pettiona" userId="S::carly.pettiona@healingfoundation.org.au::8cfcf547-e567-4a67-ae5f-7d6e6196302b" providerId="AD" clId="Web-{821E0DCF-A59B-F284-1726-2393B301843A}" dt="2023-09-14T00:40:41.983" v="17"/>
          <ac:picMkLst>
            <pc:docMk/>
            <pc:sldMk cId="3593265484" sldId="603"/>
            <ac:picMk id="7" creationId="{96E6A84C-547C-38C0-26E2-2C025C1F358B}"/>
          </ac:picMkLst>
        </pc:picChg>
      </pc:sldChg>
      <pc:sldChg chg="addSp new modNotes">
        <pc:chgData name="Carly Pettiona" userId="S::carly.pettiona@healingfoundation.org.au::8cfcf547-e567-4a67-ae5f-7d6e6196302b" providerId="AD" clId="Web-{821E0DCF-A59B-F284-1726-2393B301843A}" dt="2023-09-14T00:41:10.515" v="22"/>
        <pc:sldMkLst>
          <pc:docMk/>
          <pc:sldMk cId="1499948062" sldId="604"/>
        </pc:sldMkLst>
        <pc:spChg chg="add">
          <ac:chgData name="Carly Pettiona" userId="S::carly.pettiona@healingfoundation.org.au::8cfcf547-e567-4a67-ae5f-7d6e6196302b" providerId="AD" clId="Web-{821E0DCF-A59B-F284-1726-2393B301843A}" dt="2023-09-14T00:40:59.186" v="21"/>
          <ac:spMkLst>
            <pc:docMk/>
            <pc:sldMk cId="1499948062" sldId="604"/>
            <ac:spMk id="2" creationId="{097F81A7-E6F2-0C72-E24F-486EE29360B4}"/>
          </ac:spMkLst>
        </pc:spChg>
        <pc:spChg chg="add">
          <ac:chgData name="Carly Pettiona" userId="S::carly.pettiona@healingfoundation.org.au::8cfcf547-e567-4a67-ae5f-7d6e6196302b" providerId="AD" clId="Web-{821E0DCF-A59B-F284-1726-2393B301843A}" dt="2023-09-14T00:40:59.186" v="21"/>
          <ac:spMkLst>
            <pc:docMk/>
            <pc:sldMk cId="1499948062" sldId="604"/>
            <ac:spMk id="3" creationId="{2E5E80C7-296D-B4BB-BEC7-AE917F70F46B}"/>
          </ac:spMkLst>
        </pc:spChg>
      </pc:sldChg>
      <pc:sldChg chg="addSp new modNotes">
        <pc:chgData name="Carly Pettiona" userId="S::carly.pettiona@healingfoundation.org.au::8cfcf547-e567-4a67-ae5f-7d6e6196302b" providerId="AD" clId="Web-{821E0DCF-A59B-F284-1726-2393B301843A}" dt="2023-09-14T01:07:25.583" v="39"/>
        <pc:sldMkLst>
          <pc:docMk/>
          <pc:sldMk cId="2130571399" sldId="605"/>
        </pc:sldMkLst>
        <pc:spChg chg="add">
          <ac:chgData name="Carly Pettiona" userId="S::carly.pettiona@healingfoundation.org.au::8cfcf547-e567-4a67-ae5f-7d6e6196302b" providerId="AD" clId="Web-{821E0DCF-A59B-F284-1726-2393B301843A}" dt="2023-09-14T01:07:17.099" v="37"/>
          <ac:spMkLst>
            <pc:docMk/>
            <pc:sldMk cId="2130571399" sldId="605"/>
            <ac:spMk id="2" creationId="{FA71F2AD-79F4-41A1-250F-E59724592285}"/>
          </ac:spMkLst>
        </pc:spChg>
        <pc:spChg chg="add">
          <ac:chgData name="Carly Pettiona" userId="S::carly.pettiona@healingfoundation.org.au::8cfcf547-e567-4a67-ae5f-7d6e6196302b" providerId="AD" clId="Web-{821E0DCF-A59B-F284-1726-2393B301843A}" dt="2023-09-14T01:07:17.099" v="37"/>
          <ac:spMkLst>
            <pc:docMk/>
            <pc:sldMk cId="2130571399" sldId="605"/>
            <ac:spMk id="3" creationId="{ED6D9FBE-291A-D49B-4897-49C800D9E7E9}"/>
          </ac:spMkLst>
        </pc:spChg>
      </pc:sldChg>
      <pc:sldChg chg="addSp modSp new">
        <pc:chgData name="Carly Pettiona" userId="S::carly.pettiona@healingfoundation.org.au::8cfcf547-e567-4a67-ae5f-7d6e6196302b" providerId="AD" clId="Web-{821E0DCF-A59B-F284-1726-2393B301843A}" dt="2023-09-14T01:08:08.381" v="51" actId="1076"/>
        <pc:sldMkLst>
          <pc:docMk/>
          <pc:sldMk cId="1260331459" sldId="606"/>
        </pc:sldMkLst>
        <pc:spChg chg="add">
          <ac:chgData name="Carly Pettiona" userId="S::carly.pettiona@healingfoundation.org.au::8cfcf547-e567-4a67-ae5f-7d6e6196302b" providerId="AD" clId="Web-{821E0DCF-A59B-F284-1726-2393B301843A}" dt="2023-09-14T01:07:32.365" v="40"/>
          <ac:spMkLst>
            <pc:docMk/>
            <pc:sldMk cId="1260331459" sldId="606"/>
            <ac:spMk id="2" creationId="{E840F718-2615-EA03-F6B5-BBCD50EC95B2}"/>
          </ac:spMkLst>
        </pc:spChg>
        <pc:spChg chg="add">
          <ac:chgData name="Carly Pettiona" userId="S::carly.pettiona@healingfoundation.org.au::8cfcf547-e567-4a67-ae5f-7d6e6196302b" providerId="AD" clId="Web-{821E0DCF-A59B-F284-1726-2393B301843A}" dt="2023-09-14T01:07:32.365" v="40"/>
          <ac:spMkLst>
            <pc:docMk/>
            <pc:sldMk cId="1260331459" sldId="606"/>
            <ac:spMk id="3" creationId="{104EB86B-4E50-E735-1B4E-46B2B3861197}"/>
          </ac:spMkLst>
        </pc:spChg>
        <pc:picChg chg="add mod">
          <ac:chgData name="Carly Pettiona" userId="S::carly.pettiona@healingfoundation.org.au::8cfcf547-e567-4a67-ae5f-7d6e6196302b" providerId="AD" clId="Web-{821E0DCF-A59B-F284-1726-2393B301843A}" dt="2023-09-14T01:07:58.256" v="48" actId="1076"/>
          <ac:picMkLst>
            <pc:docMk/>
            <pc:sldMk cId="1260331459" sldId="606"/>
            <ac:picMk id="4" creationId="{0F6AE265-8700-777D-7A37-6DDB195E0C2F}"/>
          </ac:picMkLst>
        </pc:picChg>
        <pc:picChg chg="add mod">
          <ac:chgData name="Carly Pettiona" userId="S::carly.pettiona@healingfoundation.org.au::8cfcf547-e567-4a67-ae5f-7d6e6196302b" providerId="AD" clId="Web-{821E0DCF-A59B-F284-1726-2393B301843A}" dt="2023-09-14T01:07:59.600" v="49" actId="1076"/>
          <ac:picMkLst>
            <pc:docMk/>
            <pc:sldMk cId="1260331459" sldId="606"/>
            <ac:picMk id="5" creationId="{7BB545E1-5792-5F88-643E-297B4B49DE80}"/>
          </ac:picMkLst>
        </pc:picChg>
        <pc:picChg chg="add mod">
          <ac:chgData name="Carly Pettiona" userId="S::carly.pettiona@healingfoundation.org.au::8cfcf547-e567-4a67-ae5f-7d6e6196302b" providerId="AD" clId="Web-{821E0DCF-A59B-F284-1726-2393B301843A}" dt="2023-09-14T01:08:02.772" v="50" actId="1076"/>
          <ac:picMkLst>
            <pc:docMk/>
            <pc:sldMk cId="1260331459" sldId="606"/>
            <ac:picMk id="6" creationId="{C39333BC-7B4A-BC0B-98A3-BA74906410CB}"/>
          </ac:picMkLst>
        </pc:picChg>
        <pc:picChg chg="add mod">
          <ac:chgData name="Carly Pettiona" userId="S::carly.pettiona@healingfoundation.org.au::8cfcf547-e567-4a67-ae5f-7d6e6196302b" providerId="AD" clId="Web-{821E0DCF-A59B-F284-1726-2393B301843A}" dt="2023-09-14T01:08:08.381" v="51" actId="1076"/>
          <ac:picMkLst>
            <pc:docMk/>
            <pc:sldMk cId="1260331459" sldId="606"/>
            <ac:picMk id="7" creationId="{89DF787F-817D-8071-0A70-D6C25D839FA1}"/>
          </ac:picMkLst>
        </pc:picChg>
      </pc:sldChg>
      <pc:sldChg chg="addSp new">
        <pc:chgData name="Carly Pettiona" userId="S::carly.pettiona@healingfoundation.org.au::8cfcf547-e567-4a67-ae5f-7d6e6196302b" providerId="AD" clId="Web-{821E0DCF-A59B-F284-1726-2393B301843A}" dt="2023-09-14T01:08:20.272" v="52"/>
        <pc:sldMkLst>
          <pc:docMk/>
          <pc:sldMk cId="1856339250" sldId="607"/>
        </pc:sldMkLst>
        <pc:spChg chg="add">
          <ac:chgData name="Carly Pettiona" userId="S::carly.pettiona@healingfoundation.org.au::8cfcf547-e567-4a67-ae5f-7d6e6196302b" providerId="AD" clId="Web-{821E0DCF-A59B-F284-1726-2393B301843A}" dt="2023-09-14T01:08:20.272" v="52"/>
          <ac:spMkLst>
            <pc:docMk/>
            <pc:sldMk cId="1856339250" sldId="607"/>
            <ac:spMk id="2" creationId="{D0A8E236-7A05-3653-966E-F3A1A78E4B16}"/>
          </ac:spMkLst>
        </pc:spChg>
        <pc:spChg chg="add">
          <ac:chgData name="Carly Pettiona" userId="S::carly.pettiona@healingfoundation.org.au::8cfcf547-e567-4a67-ae5f-7d6e6196302b" providerId="AD" clId="Web-{821E0DCF-A59B-F284-1726-2393B301843A}" dt="2023-09-14T01:08:20.272" v="52"/>
          <ac:spMkLst>
            <pc:docMk/>
            <pc:sldMk cId="1856339250" sldId="607"/>
            <ac:spMk id="3" creationId="{171AC28A-77E6-0ED0-0669-0B4667141815}"/>
          </ac:spMkLst>
        </pc:spChg>
        <pc:picChg chg="add">
          <ac:chgData name="Carly Pettiona" userId="S::carly.pettiona@healingfoundation.org.au::8cfcf547-e567-4a67-ae5f-7d6e6196302b" providerId="AD" clId="Web-{821E0DCF-A59B-F284-1726-2393B301843A}" dt="2023-09-14T01:08:20.272" v="52"/>
          <ac:picMkLst>
            <pc:docMk/>
            <pc:sldMk cId="1856339250" sldId="607"/>
            <ac:picMk id="4" creationId="{E44ED3AF-0530-442B-D00E-AFDAE106C2AB}"/>
          </ac:picMkLst>
        </pc:picChg>
        <pc:picChg chg="add">
          <ac:chgData name="Carly Pettiona" userId="S::carly.pettiona@healingfoundation.org.au::8cfcf547-e567-4a67-ae5f-7d6e6196302b" providerId="AD" clId="Web-{821E0DCF-A59B-F284-1726-2393B301843A}" dt="2023-09-14T01:08:20.272" v="52"/>
          <ac:picMkLst>
            <pc:docMk/>
            <pc:sldMk cId="1856339250" sldId="607"/>
            <ac:picMk id="5" creationId="{4EB8C029-2E0F-1E08-F78E-AD338C82CD89}"/>
          </ac:picMkLst>
        </pc:picChg>
        <pc:picChg chg="add">
          <ac:chgData name="Carly Pettiona" userId="S::carly.pettiona@healingfoundation.org.au::8cfcf547-e567-4a67-ae5f-7d6e6196302b" providerId="AD" clId="Web-{821E0DCF-A59B-F284-1726-2393B301843A}" dt="2023-09-14T01:08:20.272" v="52"/>
          <ac:picMkLst>
            <pc:docMk/>
            <pc:sldMk cId="1856339250" sldId="607"/>
            <ac:picMk id="6" creationId="{04FF9887-3115-D8A7-F43E-8498431874AE}"/>
          </ac:picMkLst>
        </pc:picChg>
        <pc:picChg chg="add">
          <ac:chgData name="Carly Pettiona" userId="S::carly.pettiona@healingfoundation.org.au::8cfcf547-e567-4a67-ae5f-7d6e6196302b" providerId="AD" clId="Web-{821E0DCF-A59B-F284-1726-2393B301843A}" dt="2023-09-14T01:08:20.272" v="52"/>
          <ac:picMkLst>
            <pc:docMk/>
            <pc:sldMk cId="1856339250" sldId="607"/>
            <ac:picMk id="7" creationId="{D4DFB4D9-164F-D327-DB86-11287193E6C4}"/>
          </ac:picMkLst>
        </pc:picChg>
      </pc:sldChg>
      <pc:sldChg chg="addSp new modNotes">
        <pc:chgData name="Carly Pettiona" userId="S::carly.pettiona@healingfoundation.org.au::8cfcf547-e567-4a67-ae5f-7d6e6196302b" providerId="AD" clId="Web-{821E0DCF-A59B-F284-1726-2393B301843A}" dt="2023-09-14T01:08:42.022" v="54"/>
        <pc:sldMkLst>
          <pc:docMk/>
          <pc:sldMk cId="852576237" sldId="608"/>
        </pc:sldMkLst>
        <pc:spChg chg="add">
          <ac:chgData name="Carly Pettiona" userId="S::carly.pettiona@healingfoundation.org.au::8cfcf547-e567-4a67-ae5f-7d6e6196302b" providerId="AD" clId="Web-{821E0DCF-A59B-F284-1726-2393B301843A}" dt="2023-09-14T01:08:34.991" v="53"/>
          <ac:spMkLst>
            <pc:docMk/>
            <pc:sldMk cId="852576237" sldId="608"/>
            <ac:spMk id="2" creationId="{20674645-8AAF-0CA9-E118-2A52475194FA}"/>
          </ac:spMkLst>
        </pc:spChg>
        <pc:picChg chg="add">
          <ac:chgData name="Carly Pettiona" userId="S::carly.pettiona@healingfoundation.org.au::8cfcf547-e567-4a67-ae5f-7d6e6196302b" providerId="AD" clId="Web-{821E0DCF-A59B-F284-1726-2393B301843A}" dt="2023-09-14T01:08:34.991" v="53"/>
          <ac:picMkLst>
            <pc:docMk/>
            <pc:sldMk cId="852576237" sldId="608"/>
            <ac:picMk id="3" creationId="{302A98A3-2346-2AF3-38C0-10D24A2D742A}"/>
          </ac:picMkLst>
        </pc:picChg>
        <pc:picChg chg="add">
          <ac:chgData name="Carly Pettiona" userId="S::carly.pettiona@healingfoundation.org.au::8cfcf547-e567-4a67-ae5f-7d6e6196302b" providerId="AD" clId="Web-{821E0DCF-A59B-F284-1726-2393B301843A}" dt="2023-09-14T01:08:34.991" v="53"/>
          <ac:picMkLst>
            <pc:docMk/>
            <pc:sldMk cId="852576237" sldId="608"/>
            <ac:picMk id="4" creationId="{F4D83242-FC0E-E664-325A-52DCE4181622}"/>
          </ac:picMkLst>
        </pc:picChg>
        <pc:picChg chg="add">
          <ac:chgData name="Carly Pettiona" userId="S::carly.pettiona@healingfoundation.org.au::8cfcf547-e567-4a67-ae5f-7d6e6196302b" providerId="AD" clId="Web-{821E0DCF-A59B-F284-1726-2393B301843A}" dt="2023-09-14T01:08:34.991" v="53"/>
          <ac:picMkLst>
            <pc:docMk/>
            <pc:sldMk cId="852576237" sldId="608"/>
            <ac:picMk id="5" creationId="{E3C05317-1F5E-4080-9966-715B272A60DE}"/>
          </ac:picMkLst>
        </pc:picChg>
        <pc:picChg chg="add">
          <ac:chgData name="Carly Pettiona" userId="S::carly.pettiona@healingfoundation.org.au::8cfcf547-e567-4a67-ae5f-7d6e6196302b" providerId="AD" clId="Web-{821E0DCF-A59B-F284-1726-2393B301843A}" dt="2023-09-14T01:08:34.991" v="53"/>
          <ac:picMkLst>
            <pc:docMk/>
            <pc:sldMk cId="852576237" sldId="608"/>
            <ac:picMk id="6" creationId="{15F18200-79E8-FA0D-E3EB-DFEFBC638E4F}"/>
          </ac:picMkLst>
        </pc:picChg>
        <pc:picChg chg="add">
          <ac:chgData name="Carly Pettiona" userId="S::carly.pettiona@healingfoundation.org.au::8cfcf547-e567-4a67-ae5f-7d6e6196302b" providerId="AD" clId="Web-{821E0DCF-A59B-F284-1726-2393B301843A}" dt="2023-09-14T01:08:34.991" v="53"/>
          <ac:picMkLst>
            <pc:docMk/>
            <pc:sldMk cId="852576237" sldId="608"/>
            <ac:picMk id="7" creationId="{FE44BCF6-17A2-000D-404A-8FD9E7C17EE3}"/>
          </ac:picMkLst>
        </pc:picChg>
        <pc:picChg chg="add">
          <ac:chgData name="Carly Pettiona" userId="S::carly.pettiona@healingfoundation.org.au::8cfcf547-e567-4a67-ae5f-7d6e6196302b" providerId="AD" clId="Web-{821E0DCF-A59B-F284-1726-2393B301843A}" dt="2023-09-14T01:08:34.991" v="53"/>
          <ac:picMkLst>
            <pc:docMk/>
            <pc:sldMk cId="852576237" sldId="608"/>
            <ac:picMk id="8" creationId="{7F66F269-45AB-7480-EAAD-DDE693545C58}"/>
          </ac:picMkLst>
        </pc:picChg>
        <pc:picChg chg="add">
          <ac:chgData name="Carly Pettiona" userId="S::carly.pettiona@healingfoundation.org.au::8cfcf547-e567-4a67-ae5f-7d6e6196302b" providerId="AD" clId="Web-{821E0DCF-A59B-F284-1726-2393B301843A}" dt="2023-09-14T01:08:34.991" v="53"/>
          <ac:picMkLst>
            <pc:docMk/>
            <pc:sldMk cId="852576237" sldId="608"/>
            <ac:picMk id="9" creationId="{DAE7EBCC-ABB2-4E30-E5A2-3F35E2286855}"/>
          </ac:picMkLst>
        </pc:picChg>
      </pc:sldChg>
      <pc:sldChg chg="addSp new modNotes">
        <pc:chgData name="Carly Pettiona" userId="S::carly.pettiona@healingfoundation.org.au::8cfcf547-e567-4a67-ae5f-7d6e6196302b" providerId="AD" clId="Web-{821E0DCF-A59B-F284-1726-2393B301843A}" dt="2023-09-14T01:09:08.539" v="59"/>
        <pc:sldMkLst>
          <pc:docMk/>
          <pc:sldMk cId="235232424" sldId="609"/>
        </pc:sldMkLst>
        <pc:spChg chg="add">
          <ac:chgData name="Carly Pettiona" userId="S::carly.pettiona@healingfoundation.org.au::8cfcf547-e567-4a67-ae5f-7d6e6196302b" providerId="AD" clId="Web-{821E0DCF-A59B-F284-1726-2393B301843A}" dt="2023-09-14T01:08:55.757" v="57"/>
          <ac:spMkLst>
            <pc:docMk/>
            <pc:sldMk cId="235232424" sldId="609"/>
            <ac:spMk id="2" creationId="{3643B19C-3356-D29E-195D-5147724ACEA1}"/>
          </ac:spMkLst>
        </pc:spChg>
        <pc:spChg chg="add">
          <ac:chgData name="Carly Pettiona" userId="S::carly.pettiona@healingfoundation.org.au::8cfcf547-e567-4a67-ae5f-7d6e6196302b" providerId="AD" clId="Web-{821E0DCF-A59B-F284-1726-2393B301843A}" dt="2023-09-14T01:08:55.757" v="57"/>
          <ac:spMkLst>
            <pc:docMk/>
            <pc:sldMk cId="235232424" sldId="609"/>
            <ac:spMk id="3" creationId="{1F481BFA-EE2D-D8B7-A3AD-57A2B6B0D06C}"/>
          </ac:spMkLst>
        </pc:spChg>
      </pc:sldChg>
      <pc:sldChg chg="addSp new modNotes">
        <pc:chgData name="Carly Pettiona" userId="S::carly.pettiona@healingfoundation.org.au::8cfcf547-e567-4a67-ae5f-7d6e6196302b" providerId="AD" clId="Web-{821E0DCF-A59B-F284-1726-2393B301843A}" dt="2023-09-14T01:09:22.679" v="61"/>
        <pc:sldMkLst>
          <pc:docMk/>
          <pc:sldMk cId="131026091" sldId="610"/>
        </pc:sldMkLst>
        <pc:spChg chg="add">
          <ac:chgData name="Carly Pettiona" userId="S::carly.pettiona@healingfoundation.org.au::8cfcf547-e567-4a67-ae5f-7d6e6196302b" providerId="AD" clId="Web-{821E0DCF-A59B-F284-1726-2393B301843A}" dt="2023-09-14T01:09:16.242" v="60"/>
          <ac:spMkLst>
            <pc:docMk/>
            <pc:sldMk cId="131026091" sldId="610"/>
            <ac:spMk id="2" creationId="{E71373B0-A9C4-7601-95F1-3F866ED8165F}"/>
          </ac:spMkLst>
        </pc:spChg>
        <pc:spChg chg="add">
          <ac:chgData name="Carly Pettiona" userId="S::carly.pettiona@healingfoundation.org.au::8cfcf547-e567-4a67-ae5f-7d6e6196302b" providerId="AD" clId="Web-{821E0DCF-A59B-F284-1726-2393B301843A}" dt="2023-09-14T01:09:16.242" v="60"/>
          <ac:spMkLst>
            <pc:docMk/>
            <pc:sldMk cId="131026091" sldId="610"/>
            <ac:spMk id="3" creationId="{8CE6C1B5-3E7D-674B-9F3B-FA6964CBB6F7}"/>
          </ac:spMkLst>
        </pc:spChg>
      </pc:sldChg>
      <pc:sldChg chg="addSp new modNotes">
        <pc:chgData name="Carly Pettiona" userId="S::carly.pettiona@healingfoundation.org.au::8cfcf547-e567-4a67-ae5f-7d6e6196302b" providerId="AD" clId="Web-{821E0DCF-A59B-F284-1726-2393B301843A}" dt="2023-09-14T01:09:39.867" v="63"/>
        <pc:sldMkLst>
          <pc:docMk/>
          <pc:sldMk cId="3136910056" sldId="611"/>
        </pc:sldMkLst>
        <pc:spChg chg="add">
          <ac:chgData name="Carly Pettiona" userId="S::carly.pettiona@healingfoundation.org.au::8cfcf547-e567-4a67-ae5f-7d6e6196302b" providerId="AD" clId="Web-{821E0DCF-A59B-F284-1726-2393B301843A}" dt="2023-09-14T01:09:33.836" v="62"/>
          <ac:spMkLst>
            <pc:docMk/>
            <pc:sldMk cId="3136910056" sldId="611"/>
            <ac:spMk id="2" creationId="{8FFADF0D-C22A-6C12-63BA-59D7044367D0}"/>
          </ac:spMkLst>
        </pc:spChg>
        <pc:spChg chg="add">
          <ac:chgData name="Carly Pettiona" userId="S::carly.pettiona@healingfoundation.org.au::8cfcf547-e567-4a67-ae5f-7d6e6196302b" providerId="AD" clId="Web-{821E0DCF-A59B-F284-1726-2393B301843A}" dt="2023-09-14T01:09:33.836" v="62"/>
          <ac:spMkLst>
            <pc:docMk/>
            <pc:sldMk cId="3136910056" sldId="611"/>
            <ac:spMk id="3" creationId="{5AD0558D-A824-37A1-3FDD-53351E0BCF35}"/>
          </ac:spMkLst>
        </pc:spChg>
      </pc:sldChg>
      <pc:sldChg chg="addSp new modNotes">
        <pc:chgData name="Carly Pettiona" userId="S::carly.pettiona@healingfoundation.org.au::8cfcf547-e567-4a67-ae5f-7d6e6196302b" providerId="AD" clId="Web-{821E0DCF-A59B-F284-1726-2393B301843A}" dt="2023-09-14T01:13:54.044" v="82"/>
        <pc:sldMkLst>
          <pc:docMk/>
          <pc:sldMk cId="4226690400" sldId="612"/>
        </pc:sldMkLst>
        <pc:spChg chg="add">
          <ac:chgData name="Carly Pettiona" userId="S::carly.pettiona@healingfoundation.org.au::8cfcf547-e567-4a67-ae5f-7d6e6196302b" providerId="AD" clId="Web-{821E0DCF-A59B-F284-1726-2393B301843A}" dt="2023-09-14T01:13:30.747" v="79"/>
          <ac:spMkLst>
            <pc:docMk/>
            <pc:sldMk cId="4226690400" sldId="612"/>
            <ac:spMk id="2" creationId="{FDE77E63-5138-7692-4203-02D83784EC1E}"/>
          </ac:spMkLst>
        </pc:spChg>
        <pc:spChg chg="add">
          <ac:chgData name="Carly Pettiona" userId="S::carly.pettiona@healingfoundation.org.au::8cfcf547-e567-4a67-ae5f-7d6e6196302b" providerId="AD" clId="Web-{821E0DCF-A59B-F284-1726-2393B301843A}" dt="2023-09-14T01:13:30.747" v="79"/>
          <ac:spMkLst>
            <pc:docMk/>
            <pc:sldMk cId="4226690400" sldId="612"/>
            <ac:spMk id="3" creationId="{23BD01FD-7A5F-FA08-1758-7A87C00F63A4}"/>
          </ac:spMkLst>
        </pc:spChg>
      </pc:sldChg>
      <pc:sldChg chg="addSp modSp new modNotes">
        <pc:chgData name="Carly Pettiona" userId="S::carly.pettiona@healingfoundation.org.au::8cfcf547-e567-4a67-ae5f-7d6e6196302b" providerId="AD" clId="Web-{821E0DCF-A59B-F284-1726-2393B301843A}" dt="2023-09-14T01:17:07.579" v="89" actId="1076"/>
        <pc:sldMkLst>
          <pc:docMk/>
          <pc:sldMk cId="2162107013" sldId="613"/>
        </pc:sldMkLst>
        <pc:spChg chg="add">
          <ac:chgData name="Carly Pettiona" userId="S::carly.pettiona@healingfoundation.org.au::8cfcf547-e567-4a67-ae5f-7d6e6196302b" providerId="AD" clId="Web-{821E0DCF-A59B-F284-1726-2393B301843A}" dt="2023-09-14T01:13:54.341" v="83"/>
          <ac:spMkLst>
            <pc:docMk/>
            <pc:sldMk cId="2162107013" sldId="613"/>
            <ac:spMk id="2" creationId="{EF3D5EFB-6866-6F26-0FA8-52B7158D6BB6}"/>
          </ac:spMkLst>
        </pc:spChg>
        <pc:picChg chg="add mod">
          <ac:chgData name="Carly Pettiona" userId="S::carly.pettiona@healingfoundation.org.au::8cfcf547-e567-4a67-ae5f-7d6e6196302b" providerId="AD" clId="Web-{821E0DCF-A59B-F284-1726-2393B301843A}" dt="2023-09-14T01:17:07.579" v="89" actId="1076"/>
          <ac:picMkLst>
            <pc:docMk/>
            <pc:sldMk cId="2162107013" sldId="613"/>
            <ac:picMk id="3" creationId="{7103F0AE-5C35-DF9E-F03A-E6848F42268E}"/>
          </ac:picMkLst>
        </pc:picChg>
      </pc:sldChg>
      <pc:sldChg chg="addSp new modNotes">
        <pc:chgData name="Carly Pettiona" userId="S::carly.pettiona@healingfoundation.org.au::8cfcf547-e567-4a67-ae5f-7d6e6196302b" providerId="AD" clId="Web-{821E0DCF-A59B-F284-1726-2393B301843A}" dt="2023-09-14T01:28:42.093" v="93"/>
        <pc:sldMkLst>
          <pc:docMk/>
          <pc:sldMk cId="3495077345" sldId="614"/>
        </pc:sldMkLst>
        <pc:spChg chg="add">
          <ac:chgData name="Carly Pettiona" userId="S::carly.pettiona@healingfoundation.org.au::8cfcf547-e567-4a67-ae5f-7d6e6196302b" providerId="AD" clId="Web-{821E0DCF-A59B-F284-1726-2393B301843A}" dt="2023-09-14T01:28:21.515" v="90"/>
          <ac:spMkLst>
            <pc:docMk/>
            <pc:sldMk cId="3495077345" sldId="614"/>
            <ac:spMk id="2" creationId="{81A65E7B-FE97-A3F6-0567-84CC911E8421}"/>
          </ac:spMkLst>
        </pc:spChg>
        <pc:spChg chg="add">
          <ac:chgData name="Carly Pettiona" userId="S::carly.pettiona@healingfoundation.org.au::8cfcf547-e567-4a67-ae5f-7d6e6196302b" providerId="AD" clId="Web-{821E0DCF-A59B-F284-1726-2393B301843A}" dt="2023-09-14T01:28:21.515" v="90"/>
          <ac:spMkLst>
            <pc:docMk/>
            <pc:sldMk cId="3495077345" sldId="614"/>
            <ac:spMk id="3" creationId="{3F2F218D-85B2-BBD6-4009-F544EF33B28D}"/>
          </ac:spMkLst>
        </pc:spChg>
        <pc:spChg chg="add">
          <ac:chgData name="Carly Pettiona" userId="S::carly.pettiona@healingfoundation.org.au::8cfcf547-e567-4a67-ae5f-7d6e6196302b" providerId="AD" clId="Web-{821E0DCF-A59B-F284-1726-2393B301843A}" dt="2023-09-14T01:28:29.187" v="91"/>
          <ac:spMkLst>
            <pc:docMk/>
            <pc:sldMk cId="3495077345" sldId="614"/>
            <ac:spMk id="6" creationId="{3923C753-AB10-A123-62F0-C7B94DB1C6D7}"/>
          </ac:spMkLst>
        </pc:spChg>
        <pc:picChg chg="add">
          <ac:chgData name="Carly Pettiona" userId="S::carly.pettiona@healingfoundation.org.au::8cfcf547-e567-4a67-ae5f-7d6e6196302b" providerId="AD" clId="Web-{821E0DCF-A59B-F284-1726-2393B301843A}" dt="2023-09-14T01:28:21.515" v="90"/>
          <ac:picMkLst>
            <pc:docMk/>
            <pc:sldMk cId="3495077345" sldId="614"/>
            <ac:picMk id="4" creationId="{B59E5531-A582-B14C-4FF6-A5335008E9AB}"/>
          </ac:picMkLst>
        </pc:picChg>
        <pc:picChg chg="add">
          <ac:chgData name="Carly Pettiona" userId="S::carly.pettiona@healingfoundation.org.au::8cfcf547-e567-4a67-ae5f-7d6e6196302b" providerId="AD" clId="Web-{821E0DCF-A59B-F284-1726-2393B301843A}" dt="2023-09-14T01:28:21.515" v="90"/>
          <ac:picMkLst>
            <pc:docMk/>
            <pc:sldMk cId="3495077345" sldId="614"/>
            <ac:picMk id="5" creationId="{DA8C8573-70E9-977D-4D0F-E5A6F13ED377}"/>
          </ac:picMkLst>
        </pc:picChg>
      </pc:sldChg>
      <pc:sldChg chg="addSp modSp new modNotes">
        <pc:chgData name="Carly Pettiona" userId="S::carly.pettiona@healingfoundation.org.au::8cfcf547-e567-4a67-ae5f-7d6e6196302b" providerId="AD" clId="Web-{821E0DCF-A59B-F284-1726-2393B301843A}" dt="2023-09-14T01:29:39.985" v="109" actId="1076"/>
        <pc:sldMkLst>
          <pc:docMk/>
          <pc:sldMk cId="403527185" sldId="615"/>
        </pc:sldMkLst>
        <pc:spChg chg="add mod">
          <ac:chgData name="Carly Pettiona" userId="S::carly.pettiona@healingfoundation.org.au::8cfcf547-e567-4a67-ae5f-7d6e6196302b" providerId="AD" clId="Web-{821E0DCF-A59B-F284-1726-2393B301843A}" dt="2023-09-14T01:29:33.173" v="106" actId="20577"/>
          <ac:spMkLst>
            <pc:docMk/>
            <pc:sldMk cId="403527185" sldId="615"/>
            <ac:spMk id="2" creationId="{B3FCC163-39FC-7068-FF00-480F9B8E0BDE}"/>
          </ac:spMkLst>
        </pc:spChg>
        <pc:picChg chg="add mod">
          <ac:chgData name="Carly Pettiona" userId="S::carly.pettiona@healingfoundation.org.au::8cfcf547-e567-4a67-ae5f-7d6e6196302b" providerId="AD" clId="Web-{821E0DCF-A59B-F284-1726-2393B301843A}" dt="2023-09-14T01:29:39.985" v="109" actId="1076"/>
          <ac:picMkLst>
            <pc:docMk/>
            <pc:sldMk cId="403527185" sldId="615"/>
            <ac:picMk id="3" creationId="{1C75118E-ABE4-2291-4EC0-B04DD98D8687}"/>
          </ac:picMkLst>
        </pc:picChg>
      </pc:sldChg>
      <pc:sldChg chg="addSp new modNotes">
        <pc:chgData name="Carly Pettiona" userId="S::carly.pettiona@healingfoundation.org.au::8cfcf547-e567-4a67-ae5f-7d6e6196302b" providerId="AD" clId="Web-{821E0DCF-A59B-F284-1726-2393B301843A}" dt="2023-09-14T01:30:00.517" v="113"/>
        <pc:sldMkLst>
          <pc:docMk/>
          <pc:sldMk cId="2712561317" sldId="616"/>
        </pc:sldMkLst>
        <pc:spChg chg="add">
          <ac:chgData name="Carly Pettiona" userId="S::carly.pettiona@healingfoundation.org.au::8cfcf547-e567-4a67-ae5f-7d6e6196302b" providerId="AD" clId="Web-{821E0DCF-A59B-F284-1726-2393B301843A}" dt="2023-09-14T01:29:53.923" v="112"/>
          <ac:spMkLst>
            <pc:docMk/>
            <pc:sldMk cId="2712561317" sldId="616"/>
            <ac:spMk id="2" creationId="{7E0A72F0-1E62-79C1-9F4F-D28BC21A1EFA}"/>
          </ac:spMkLst>
        </pc:spChg>
        <pc:spChg chg="add">
          <ac:chgData name="Carly Pettiona" userId="S::carly.pettiona@healingfoundation.org.au::8cfcf547-e567-4a67-ae5f-7d6e6196302b" providerId="AD" clId="Web-{821E0DCF-A59B-F284-1726-2393B301843A}" dt="2023-09-14T01:29:53.923" v="112"/>
          <ac:spMkLst>
            <pc:docMk/>
            <pc:sldMk cId="2712561317" sldId="616"/>
            <ac:spMk id="3" creationId="{D75275B1-EBAC-4BA0-B29F-19DDA40CC11F}"/>
          </ac:spMkLst>
        </pc:spChg>
        <pc:picChg chg="add">
          <ac:chgData name="Carly Pettiona" userId="S::carly.pettiona@healingfoundation.org.au::8cfcf547-e567-4a67-ae5f-7d6e6196302b" providerId="AD" clId="Web-{821E0DCF-A59B-F284-1726-2393B301843A}" dt="2023-09-14T01:29:53.923" v="112"/>
          <ac:picMkLst>
            <pc:docMk/>
            <pc:sldMk cId="2712561317" sldId="616"/>
            <ac:picMk id="4" creationId="{BBAEB3B8-290A-A06C-3E30-117BFDAAA202}"/>
          </ac:picMkLst>
        </pc:picChg>
      </pc:sldChg>
      <pc:sldChg chg="addSp new">
        <pc:chgData name="Carly Pettiona" userId="S::carly.pettiona@healingfoundation.org.au::8cfcf547-e567-4a67-ae5f-7d6e6196302b" providerId="AD" clId="Web-{821E0DCF-A59B-F284-1726-2393B301843A}" dt="2023-09-14T01:30:09.314" v="114"/>
        <pc:sldMkLst>
          <pc:docMk/>
          <pc:sldMk cId="4034643121" sldId="617"/>
        </pc:sldMkLst>
        <pc:spChg chg="add">
          <ac:chgData name="Carly Pettiona" userId="S::carly.pettiona@healingfoundation.org.au::8cfcf547-e567-4a67-ae5f-7d6e6196302b" providerId="AD" clId="Web-{821E0DCF-A59B-F284-1726-2393B301843A}" dt="2023-09-14T01:30:09.314" v="114"/>
          <ac:spMkLst>
            <pc:docMk/>
            <pc:sldMk cId="4034643121" sldId="617"/>
            <ac:spMk id="2" creationId="{F847962C-9582-A12E-B063-EDCD31A5F396}"/>
          </ac:spMkLst>
        </pc:spChg>
        <pc:spChg chg="add">
          <ac:chgData name="Carly Pettiona" userId="S::carly.pettiona@healingfoundation.org.au::8cfcf547-e567-4a67-ae5f-7d6e6196302b" providerId="AD" clId="Web-{821E0DCF-A59B-F284-1726-2393B301843A}" dt="2023-09-14T01:30:09.314" v="114"/>
          <ac:spMkLst>
            <pc:docMk/>
            <pc:sldMk cId="4034643121" sldId="617"/>
            <ac:spMk id="3" creationId="{C5644755-DEEB-DD0F-E82E-B2FD1E33D8C7}"/>
          </ac:spMkLst>
        </pc:spChg>
        <pc:picChg chg="add">
          <ac:chgData name="Carly Pettiona" userId="S::carly.pettiona@healingfoundation.org.au::8cfcf547-e567-4a67-ae5f-7d6e6196302b" providerId="AD" clId="Web-{821E0DCF-A59B-F284-1726-2393B301843A}" dt="2023-09-14T01:30:09.314" v="114"/>
          <ac:picMkLst>
            <pc:docMk/>
            <pc:sldMk cId="4034643121" sldId="617"/>
            <ac:picMk id="4" creationId="{D762E0C4-604E-B5F7-D4D7-8B709629AF28}"/>
          </ac:picMkLst>
        </pc:picChg>
        <pc:picChg chg="add">
          <ac:chgData name="Carly Pettiona" userId="S::carly.pettiona@healingfoundation.org.au::8cfcf547-e567-4a67-ae5f-7d6e6196302b" providerId="AD" clId="Web-{821E0DCF-A59B-F284-1726-2393B301843A}" dt="2023-09-14T01:30:09.314" v="114"/>
          <ac:picMkLst>
            <pc:docMk/>
            <pc:sldMk cId="4034643121" sldId="617"/>
            <ac:picMk id="5" creationId="{E2FF2629-16F6-25B7-1704-97C6B784EFEB}"/>
          </ac:picMkLst>
        </pc:picChg>
        <pc:picChg chg="add">
          <ac:chgData name="Carly Pettiona" userId="S::carly.pettiona@healingfoundation.org.au::8cfcf547-e567-4a67-ae5f-7d6e6196302b" providerId="AD" clId="Web-{821E0DCF-A59B-F284-1726-2393B301843A}" dt="2023-09-14T01:30:09.314" v="114"/>
          <ac:picMkLst>
            <pc:docMk/>
            <pc:sldMk cId="4034643121" sldId="617"/>
            <ac:picMk id="6" creationId="{0BE6BAAC-2E5F-E7D7-F04F-5F54022681BA}"/>
          </ac:picMkLst>
        </pc:picChg>
        <pc:picChg chg="add">
          <ac:chgData name="Carly Pettiona" userId="S::carly.pettiona@healingfoundation.org.au::8cfcf547-e567-4a67-ae5f-7d6e6196302b" providerId="AD" clId="Web-{821E0DCF-A59B-F284-1726-2393B301843A}" dt="2023-09-14T01:30:09.314" v="114"/>
          <ac:picMkLst>
            <pc:docMk/>
            <pc:sldMk cId="4034643121" sldId="617"/>
            <ac:picMk id="7" creationId="{FD958E49-7270-AAAE-FB2C-06CA55110DEF}"/>
          </ac:picMkLst>
        </pc:picChg>
      </pc:sldChg>
      <pc:sldChg chg="addSp new modNotes">
        <pc:chgData name="Carly Pettiona" userId="S::carly.pettiona@healingfoundation.org.au::8cfcf547-e567-4a67-ae5f-7d6e6196302b" providerId="AD" clId="Web-{821E0DCF-A59B-F284-1726-2393B301843A}" dt="2023-09-14T01:30:23.127" v="116"/>
        <pc:sldMkLst>
          <pc:docMk/>
          <pc:sldMk cId="2794496122" sldId="618"/>
        </pc:sldMkLst>
        <pc:spChg chg="add">
          <ac:chgData name="Carly Pettiona" userId="S::carly.pettiona@healingfoundation.org.au::8cfcf547-e567-4a67-ae5f-7d6e6196302b" providerId="AD" clId="Web-{821E0DCF-A59B-F284-1726-2393B301843A}" dt="2023-09-14T01:30:17.580" v="115"/>
          <ac:spMkLst>
            <pc:docMk/>
            <pc:sldMk cId="2794496122" sldId="618"/>
            <ac:spMk id="2" creationId="{299C3B25-CA04-3CEE-64EF-9B8C40975699}"/>
          </ac:spMkLst>
        </pc:spChg>
        <pc:spChg chg="add">
          <ac:chgData name="Carly Pettiona" userId="S::carly.pettiona@healingfoundation.org.au::8cfcf547-e567-4a67-ae5f-7d6e6196302b" providerId="AD" clId="Web-{821E0DCF-A59B-F284-1726-2393B301843A}" dt="2023-09-14T01:30:17.580" v="115"/>
          <ac:spMkLst>
            <pc:docMk/>
            <pc:sldMk cId="2794496122" sldId="618"/>
            <ac:spMk id="3" creationId="{735B9C61-0C78-6EC5-638D-511E81889A94}"/>
          </ac:spMkLst>
        </pc:spChg>
        <pc:spChg chg="add">
          <ac:chgData name="Carly Pettiona" userId="S::carly.pettiona@healingfoundation.org.au::8cfcf547-e567-4a67-ae5f-7d6e6196302b" providerId="AD" clId="Web-{821E0DCF-A59B-F284-1726-2393B301843A}" dt="2023-09-14T01:30:17.580" v="115"/>
          <ac:spMkLst>
            <pc:docMk/>
            <pc:sldMk cId="2794496122" sldId="618"/>
            <ac:spMk id="4" creationId="{E311681D-8061-A2DD-3E97-B47C11E86BF4}"/>
          </ac:spMkLst>
        </pc:spChg>
      </pc:sldChg>
    </pc:docChg>
  </pc:docChgLst>
  <pc:docChgLst>
    <pc:chgData name="Carly Pettiona" userId="S::carly.pettiona@healingfoundation.org.au::8cfcf547-e567-4a67-ae5f-7d6e6196302b" providerId="AD" clId="Web-{A4B21E01-A599-28AC-B6C6-590821A7AD1B}"/>
    <pc:docChg chg="modSld">
      <pc:chgData name="Carly Pettiona" userId="S::carly.pettiona@healingfoundation.org.au::8cfcf547-e567-4a67-ae5f-7d6e6196302b" providerId="AD" clId="Web-{A4B21E01-A599-28AC-B6C6-590821A7AD1B}" dt="2023-09-08T00:30:43.680" v="380" actId="1076"/>
      <pc:docMkLst>
        <pc:docMk/>
      </pc:docMkLst>
      <pc:sldChg chg="modNotes">
        <pc:chgData name="Carly Pettiona" userId="S::carly.pettiona@healingfoundation.org.au::8cfcf547-e567-4a67-ae5f-7d6e6196302b" providerId="AD" clId="Web-{A4B21E01-A599-28AC-B6C6-590821A7AD1B}" dt="2023-09-07T22:26:38.994" v="28"/>
        <pc:sldMkLst>
          <pc:docMk/>
          <pc:sldMk cId="671484903" sldId="347"/>
        </pc:sldMkLst>
      </pc:sldChg>
      <pc:sldChg chg="modSp modNotes">
        <pc:chgData name="Carly Pettiona" userId="S::carly.pettiona@healingfoundation.org.au::8cfcf547-e567-4a67-ae5f-7d6e6196302b" providerId="AD" clId="Web-{A4B21E01-A599-28AC-B6C6-590821A7AD1B}" dt="2023-09-07T22:27:15.276" v="43" actId="20577"/>
        <pc:sldMkLst>
          <pc:docMk/>
          <pc:sldMk cId="2620568963" sldId="348"/>
        </pc:sldMkLst>
        <pc:spChg chg="mod">
          <ac:chgData name="Carly Pettiona" userId="S::carly.pettiona@healingfoundation.org.au::8cfcf547-e567-4a67-ae5f-7d6e6196302b" providerId="AD" clId="Web-{A4B21E01-A599-28AC-B6C6-590821A7AD1B}" dt="2023-09-07T22:27:15.276" v="43" actId="20577"/>
          <ac:spMkLst>
            <pc:docMk/>
            <pc:sldMk cId="2620568963" sldId="348"/>
            <ac:spMk id="12" creationId="{C6311102-E149-B8C3-C1F9-75C5BF494E27}"/>
          </ac:spMkLst>
        </pc:spChg>
      </pc:sldChg>
      <pc:sldChg chg="modNotes">
        <pc:chgData name="Carly Pettiona" userId="S::carly.pettiona@healingfoundation.org.au::8cfcf547-e567-4a67-ae5f-7d6e6196302b" providerId="AD" clId="Web-{A4B21E01-A599-28AC-B6C6-590821A7AD1B}" dt="2023-09-07T22:28:30.325" v="62"/>
        <pc:sldMkLst>
          <pc:docMk/>
          <pc:sldMk cId="4090891799" sldId="355"/>
        </pc:sldMkLst>
      </pc:sldChg>
      <pc:sldChg chg="modAnim">
        <pc:chgData name="Carly Pettiona" userId="S::carly.pettiona@healingfoundation.org.au::8cfcf547-e567-4a67-ae5f-7d6e6196302b" providerId="AD" clId="Web-{A4B21E01-A599-28AC-B6C6-590821A7AD1B}" dt="2023-09-08T00:21:17.790" v="335"/>
        <pc:sldMkLst>
          <pc:docMk/>
          <pc:sldMk cId="4169424410" sldId="362"/>
        </pc:sldMkLst>
      </pc:sldChg>
      <pc:sldChg chg="addSp delSp modSp addAnim delAnim">
        <pc:chgData name="Carly Pettiona" userId="S::carly.pettiona@healingfoundation.org.au::8cfcf547-e567-4a67-ae5f-7d6e6196302b" providerId="AD" clId="Web-{A4B21E01-A599-28AC-B6C6-590821A7AD1B}" dt="2023-09-07T23:26:05.126" v="268"/>
        <pc:sldMkLst>
          <pc:docMk/>
          <pc:sldMk cId="1541366499" sldId="417"/>
        </pc:sldMkLst>
        <pc:spChg chg="mod topLvl">
          <ac:chgData name="Carly Pettiona" userId="S::carly.pettiona@healingfoundation.org.au::8cfcf547-e567-4a67-ae5f-7d6e6196302b" providerId="AD" clId="Web-{A4B21E01-A599-28AC-B6C6-590821A7AD1B}" dt="2023-09-07T23:25:46.422" v="262" actId="20577"/>
          <ac:spMkLst>
            <pc:docMk/>
            <pc:sldMk cId="1541366499" sldId="417"/>
            <ac:spMk id="2" creationId="{79E27399-617F-D151-3C79-DDBEE6FCD43B}"/>
          </ac:spMkLst>
        </pc:spChg>
        <pc:spChg chg="mod topLvl">
          <ac:chgData name="Carly Pettiona" userId="S::carly.pettiona@healingfoundation.org.au::8cfcf547-e567-4a67-ae5f-7d6e6196302b" providerId="AD" clId="Web-{A4B21E01-A599-28AC-B6C6-590821A7AD1B}" dt="2023-09-07T23:22:50.027" v="228"/>
          <ac:spMkLst>
            <pc:docMk/>
            <pc:sldMk cId="1541366499" sldId="417"/>
            <ac:spMk id="4" creationId="{1EE6339D-9E9A-84D5-DC59-7F19AF9CFFB5}"/>
          </ac:spMkLst>
        </pc:spChg>
        <pc:spChg chg="mod topLvl">
          <ac:chgData name="Carly Pettiona" userId="S::carly.pettiona@healingfoundation.org.au::8cfcf547-e567-4a67-ae5f-7d6e6196302b" providerId="AD" clId="Web-{A4B21E01-A599-28AC-B6C6-590821A7AD1B}" dt="2023-09-07T23:25:49.594" v="263" actId="20577"/>
          <ac:spMkLst>
            <pc:docMk/>
            <pc:sldMk cId="1541366499" sldId="417"/>
            <ac:spMk id="5" creationId="{2991391B-D1AD-FE4B-7F7B-5A2F81A4B8C1}"/>
          </ac:spMkLst>
        </pc:spChg>
        <pc:spChg chg="mod topLvl">
          <ac:chgData name="Carly Pettiona" userId="S::carly.pettiona@healingfoundation.org.au::8cfcf547-e567-4a67-ae5f-7d6e6196302b" providerId="AD" clId="Web-{A4B21E01-A599-28AC-B6C6-590821A7AD1B}" dt="2023-09-07T23:25:24.078" v="258" actId="1076"/>
          <ac:spMkLst>
            <pc:docMk/>
            <pc:sldMk cId="1541366499" sldId="417"/>
            <ac:spMk id="9" creationId="{F54EE4E2-0C12-E5AF-BE1E-E82B8A267AB7}"/>
          </ac:spMkLst>
        </pc:spChg>
        <pc:spChg chg="mod topLvl">
          <ac:chgData name="Carly Pettiona" userId="S::carly.pettiona@healingfoundation.org.au::8cfcf547-e567-4a67-ae5f-7d6e6196302b" providerId="AD" clId="Web-{A4B21E01-A599-28AC-B6C6-590821A7AD1B}" dt="2023-09-07T23:24:05.857" v="252" actId="1076"/>
          <ac:spMkLst>
            <pc:docMk/>
            <pc:sldMk cId="1541366499" sldId="417"/>
            <ac:spMk id="10" creationId="{7F3961E6-27D0-11E4-58C9-D818DBDC58E6}"/>
          </ac:spMkLst>
        </pc:spChg>
        <pc:spChg chg="del mod topLvl">
          <ac:chgData name="Carly Pettiona" userId="S::carly.pettiona@healingfoundation.org.au::8cfcf547-e567-4a67-ae5f-7d6e6196302b" providerId="AD" clId="Web-{A4B21E01-A599-28AC-B6C6-590821A7AD1B}" dt="2023-09-07T22:41:52.204" v="83"/>
          <ac:spMkLst>
            <pc:docMk/>
            <pc:sldMk cId="1541366499" sldId="417"/>
            <ac:spMk id="12" creationId="{3DD8B3C2-3D10-26DE-D6D0-4C2E5A17822A}"/>
          </ac:spMkLst>
        </pc:spChg>
        <pc:spChg chg="del topLvl">
          <ac:chgData name="Carly Pettiona" userId="S::carly.pettiona@healingfoundation.org.au::8cfcf547-e567-4a67-ae5f-7d6e6196302b" providerId="AD" clId="Web-{A4B21E01-A599-28AC-B6C6-590821A7AD1B}" dt="2023-09-07T22:47:03.945" v="97"/>
          <ac:spMkLst>
            <pc:docMk/>
            <pc:sldMk cId="1541366499" sldId="417"/>
            <ac:spMk id="13" creationId="{B7485894-AA00-9841-C3E9-5993C1B465CC}"/>
          </ac:spMkLst>
        </pc:spChg>
        <pc:spChg chg="del topLvl">
          <ac:chgData name="Carly Pettiona" userId="S::carly.pettiona@healingfoundation.org.au::8cfcf547-e567-4a67-ae5f-7d6e6196302b" providerId="AD" clId="Web-{A4B21E01-A599-28AC-B6C6-590821A7AD1B}" dt="2023-09-07T22:42:08.766" v="87"/>
          <ac:spMkLst>
            <pc:docMk/>
            <pc:sldMk cId="1541366499" sldId="417"/>
            <ac:spMk id="14" creationId="{98EE2CBF-AE05-6B05-D99C-3B82C4D1C352}"/>
          </ac:spMkLst>
        </pc:spChg>
        <pc:spChg chg="del topLvl">
          <ac:chgData name="Carly Pettiona" userId="S::carly.pettiona@healingfoundation.org.au::8cfcf547-e567-4a67-ae5f-7d6e6196302b" providerId="AD" clId="Web-{A4B21E01-A599-28AC-B6C6-590821A7AD1B}" dt="2023-09-07T22:47:03.945" v="99"/>
          <ac:spMkLst>
            <pc:docMk/>
            <pc:sldMk cId="1541366499" sldId="417"/>
            <ac:spMk id="15" creationId="{5706191E-62C0-E064-CC9F-7F10974CB22A}"/>
          </ac:spMkLst>
        </pc:spChg>
        <pc:spChg chg="del topLvl">
          <ac:chgData name="Carly Pettiona" userId="S::carly.pettiona@healingfoundation.org.au::8cfcf547-e567-4a67-ae5f-7d6e6196302b" providerId="AD" clId="Web-{A4B21E01-A599-28AC-B6C6-590821A7AD1B}" dt="2023-09-07T22:47:03.945" v="98"/>
          <ac:spMkLst>
            <pc:docMk/>
            <pc:sldMk cId="1541366499" sldId="417"/>
            <ac:spMk id="16" creationId="{663A5CA7-3D6A-D9A0-11B9-76FB055C6BD8}"/>
          </ac:spMkLst>
        </pc:spChg>
        <pc:grpChg chg="del mod">
          <ac:chgData name="Carly Pettiona" userId="S::carly.pettiona@healingfoundation.org.au::8cfcf547-e567-4a67-ae5f-7d6e6196302b" providerId="AD" clId="Web-{A4B21E01-A599-28AC-B6C6-590821A7AD1B}" dt="2023-09-07T22:40:28.139" v="67"/>
          <ac:grpSpMkLst>
            <pc:docMk/>
            <pc:sldMk cId="1541366499" sldId="417"/>
            <ac:grpSpMk id="17" creationId="{B052DDCE-753B-586E-3D67-6FF0348F6E30}"/>
          </ac:grpSpMkLst>
        </pc:grpChg>
        <pc:grpChg chg="del">
          <ac:chgData name="Carly Pettiona" userId="S::carly.pettiona@healingfoundation.org.au::8cfcf547-e567-4a67-ae5f-7d6e6196302b" providerId="AD" clId="Web-{A4B21E01-A599-28AC-B6C6-590821A7AD1B}" dt="2023-09-07T22:46:48.679" v="91"/>
          <ac:grpSpMkLst>
            <pc:docMk/>
            <pc:sldMk cId="1541366499" sldId="417"/>
            <ac:grpSpMk id="18" creationId="{7C783195-B81A-D6F7-39E8-4CBAD38F17F8}"/>
          </ac:grpSpMkLst>
        </pc:grpChg>
        <pc:grpChg chg="del">
          <ac:chgData name="Carly Pettiona" userId="S::carly.pettiona@healingfoundation.org.au::8cfcf547-e567-4a67-ae5f-7d6e6196302b" providerId="AD" clId="Web-{A4B21E01-A599-28AC-B6C6-590821A7AD1B}" dt="2023-09-07T22:46:51.523" v="92"/>
          <ac:grpSpMkLst>
            <pc:docMk/>
            <pc:sldMk cId="1541366499" sldId="417"/>
            <ac:grpSpMk id="19" creationId="{2138BD79-5470-AE65-3BFA-F35CE70B5984}"/>
          </ac:grpSpMkLst>
        </pc:grpChg>
        <pc:grpChg chg="del">
          <ac:chgData name="Carly Pettiona" userId="S::carly.pettiona@healingfoundation.org.au::8cfcf547-e567-4a67-ae5f-7d6e6196302b" providerId="AD" clId="Web-{A4B21E01-A599-28AC-B6C6-590821A7AD1B}" dt="2023-09-07T22:42:05.719" v="86"/>
          <ac:grpSpMkLst>
            <pc:docMk/>
            <pc:sldMk cId="1541366499" sldId="417"/>
            <ac:grpSpMk id="21" creationId="{8C3913F9-1CFE-7E9E-4F08-D0A6CA997E29}"/>
          </ac:grpSpMkLst>
        </pc:grpChg>
        <pc:grpChg chg="del">
          <ac:chgData name="Carly Pettiona" userId="S::carly.pettiona@healingfoundation.org.au::8cfcf547-e567-4a67-ae5f-7d6e6196302b" providerId="AD" clId="Web-{A4B21E01-A599-28AC-B6C6-590821A7AD1B}" dt="2023-09-07T22:46:54.179" v="93"/>
          <ac:grpSpMkLst>
            <pc:docMk/>
            <pc:sldMk cId="1541366499" sldId="417"/>
            <ac:grpSpMk id="22" creationId="{27077F49-018B-5A25-6317-161796E9F94B}"/>
          </ac:grpSpMkLst>
        </pc:grpChg>
        <pc:grpChg chg="add del">
          <ac:chgData name="Carly Pettiona" userId="S::carly.pettiona@healingfoundation.org.au::8cfcf547-e567-4a67-ae5f-7d6e6196302b" providerId="AD" clId="Web-{A4B21E01-A599-28AC-B6C6-590821A7AD1B}" dt="2023-09-07T23:22:52.465" v="229"/>
          <ac:grpSpMkLst>
            <pc:docMk/>
            <pc:sldMk cId="1541366499" sldId="417"/>
            <ac:grpSpMk id="30" creationId="{B5EF5820-3B9A-3D9F-2803-622B74279969}"/>
          </ac:grpSpMkLst>
        </pc:grpChg>
        <pc:grpChg chg="add del">
          <ac:chgData name="Carly Pettiona" userId="S::carly.pettiona@healingfoundation.org.au::8cfcf547-e567-4a67-ae5f-7d6e6196302b" providerId="AD" clId="Web-{A4B21E01-A599-28AC-B6C6-590821A7AD1B}" dt="2023-09-07T23:22:50.027" v="228"/>
          <ac:grpSpMkLst>
            <pc:docMk/>
            <pc:sldMk cId="1541366499" sldId="417"/>
            <ac:grpSpMk id="31" creationId="{1CF4916E-38E2-CAF6-468B-AAE5D97B8922}"/>
          </ac:grpSpMkLst>
        </pc:grpChg>
        <pc:grpChg chg="add del">
          <ac:chgData name="Carly Pettiona" userId="S::carly.pettiona@healingfoundation.org.au::8cfcf547-e567-4a67-ae5f-7d6e6196302b" providerId="AD" clId="Web-{A4B21E01-A599-28AC-B6C6-590821A7AD1B}" dt="2023-09-07T23:22:47.637" v="227"/>
          <ac:grpSpMkLst>
            <pc:docMk/>
            <pc:sldMk cId="1541366499" sldId="417"/>
            <ac:grpSpMk id="32" creationId="{0890E6C0-B79D-81BE-7F64-FFD771A916F6}"/>
          </ac:grpSpMkLst>
        </pc:grpChg>
        <pc:grpChg chg="add del">
          <ac:chgData name="Carly Pettiona" userId="S::carly.pettiona@healingfoundation.org.au::8cfcf547-e567-4a67-ae5f-7d6e6196302b" providerId="AD" clId="Web-{A4B21E01-A599-28AC-B6C6-590821A7AD1B}" dt="2023-09-07T23:22:44.777" v="226"/>
          <ac:grpSpMkLst>
            <pc:docMk/>
            <pc:sldMk cId="1541366499" sldId="417"/>
            <ac:grpSpMk id="33" creationId="{4F7CDBE2-F1CD-E4E9-68B1-C105A202AEF8}"/>
          </ac:grpSpMkLst>
        </pc:grpChg>
        <pc:grpChg chg="add del">
          <ac:chgData name="Carly Pettiona" userId="S::carly.pettiona@healingfoundation.org.au::8cfcf547-e567-4a67-ae5f-7d6e6196302b" providerId="AD" clId="Web-{A4B21E01-A599-28AC-B6C6-590821A7AD1B}" dt="2023-09-07T23:22:39.590" v="225"/>
          <ac:grpSpMkLst>
            <pc:docMk/>
            <pc:sldMk cId="1541366499" sldId="417"/>
            <ac:grpSpMk id="34" creationId="{F0E7259C-DB50-681D-9633-F240E02CE298}"/>
          </ac:grpSpMkLst>
        </pc:grpChg>
        <pc:grpChg chg="add">
          <ac:chgData name="Carly Pettiona" userId="S::carly.pettiona@healingfoundation.org.au::8cfcf547-e567-4a67-ae5f-7d6e6196302b" providerId="AD" clId="Web-{A4B21E01-A599-28AC-B6C6-590821A7AD1B}" dt="2023-09-07T23:24:48.140" v="254"/>
          <ac:grpSpMkLst>
            <pc:docMk/>
            <pc:sldMk cId="1541366499" sldId="417"/>
            <ac:grpSpMk id="41" creationId="{D93FFF42-CA6E-200D-7BE6-05D88D3EC2F7}"/>
          </ac:grpSpMkLst>
        </pc:grpChg>
        <pc:grpChg chg="add">
          <ac:chgData name="Carly Pettiona" userId="S::carly.pettiona@healingfoundation.org.au::8cfcf547-e567-4a67-ae5f-7d6e6196302b" providerId="AD" clId="Web-{A4B21E01-A599-28AC-B6C6-590821A7AD1B}" dt="2023-09-07T23:25:08.046" v="255"/>
          <ac:grpSpMkLst>
            <pc:docMk/>
            <pc:sldMk cId="1541366499" sldId="417"/>
            <ac:grpSpMk id="42" creationId="{3EBAF09B-C90B-6DE6-AA35-6A446634120D}"/>
          </ac:grpSpMkLst>
        </pc:grpChg>
        <pc:grpChg chg="add">
          <ac:chgData name="Carly Pettiona" userId="S::carly.pettiona@healingfoundation.org.au::8cfcf547-e567-4a67-ae5f-7d6e6196302b" providerId="AD" clId="Web-{A4B21E01-A599-28AC-B6C6-590821A7AD1B}" dt="2023-09-07T23:25:27.984" v="259"/>
          <ac:grpSpMkLst>
            <pc:docMk/>
            <pc:sldMk cId="1541366499" sldId="417"/>
            <ac:grpSpMk id="43" creationId="{FDB6C848-A2B6-3679-BA54-51B72E403CA2}"/>
          </ac:grpSpMkLst>
        </pc:grpChg>
        <pc:grpChg chg="add">
          <ac:chgData name="Carly Pettiona" userId="S::carly.pettiona@healingfoundation.org.au::8cfcf547-e567-4a67-ae5f-7d6e6196302b" providerId="AD" clId="Web-{A4B21E01-A599-28AC-B6C6-590821A7AD1B}" dt="2023-09-07T23:25:33.344" v="260"/>
          <ac:grpSpMkLst>
            <pc:docMk/>
            <pc:sldMk cId="1541366499" sldId="417"/>
            <ac:grpSpMk id="44" creationId="{0072691C-5923-A9D6-C004-959A85C60043}"/>
          </ac:grpSpMkLst>
        </pc:grpChg>
        <pc:grpChg chg="add">
          <ac:chgData name="Carly Pettiona" userId="S::carly.pettiona@healingfoundation.org.au::8cfcf547-e567-4a67-ae5f-7d6e6196302b" providerId="AD" clId="Web-{A4B21E01-A599-28AC-B6C6-590821A7AD1B}" dt="2023-09-07T23:25:40.234" v="261"/>
          <ac:grpSpMkLst>
            <pc:docMk/>
            <pc:sldMk cId="1541366499" sldId="417"/>
            <ac:grpSpMk id="45" creationId="{8E8AAF07-A819-0B0B-8C27-95E681B5E9B3}"/>
          </ac:grpSpMkLst>
        </pc:grpChg>
        <pc:picChg chg="add del mod ord">
          <ac:chgData name="Carly Pettiona" userId="S::carly.pettiona@healingfoundation.org.au::8cfcf547-e567-4a67-ae5f-7d6e6196302b" providerId="AD" clId="Web-{A4B21E01-A599-28AC-B6C6-590821A7AD1B}" dt="2023-09-07T22:53:48.767" v="136"/>
          <ac:picMkLst>
            <pc:docMk/>
            <pc:sldMk cId="1541366499" sldId="417"/>
            <ac:picMk id="3" creationId="{FED7E759-1659-03D6-BDC7-7C640AF5A786}"/>
          </ac:picMkLst>
        </pc:picChg>
        <pc:picChg chg="add del mod ord">
          <ac:chgData name="Carly Pettiona" userId="S::carly.pettiona@healingfoundation.org.au::8cfcf547-e567-4a67-ae5f-7d6e6196302b" providerId="AD" clId="Web-{A4B21E01-A599-28AC-B6C6-590821A7AD1B}" dt="2023-09-07T22:53:50.158" v="137"/>
          <ac:picMkLst>
            <pc:docMk/>
            <pc:sldMk cId="1541366499" sldId="417"/>
            <ac:picMk id="8" creationId="{282405F4-F3C6-DBD3-699D-A35072D34A71}"/>
          </ac:picMkLst>
        </pc:picChg>
        <pc:picChg chg="add del mod">
          <ac:chgData name="Carly Pettiona" userId="S::carly.pettiona@healingfoundation.org.au::8cfcf547-e567-4a67-ae5f-7d6e6196302b" providerId="AD" clId="Web-{A4B21E01-A599-28AC-B6C6-590821A7AD1B}" dt="2023-09-07T22:53:47.315" v="135"/>
          <ac:picMkLst>
            <pc:docMk/>
            <pc:sldMk cId="1541366499" sldId="417"/>
            <ac:picMk id="11" creationId="{EF84E461-4924-AC9A-2C44-8C10317CD5B1}"/>
          </ac:picMkLst>
        </pc:picChg>
        <pc:picChg chg="add del mod">
          <ac:chgData name="Carly Pettiona" userId="S::carly.pettiona@healingfoundation.org.au::8cfcf547-e567-4a67-ae5f-7d6e6196302b" providerId="AD" clId="Web-{A4B21E01-A599-28AC-B6C6-590821A7AD1B}" dt="2023-09-07T22:51:37.920" v="125"/>
          <ac:picMkLst>
            <pc:docMk/>
            <pc:sldMk cId="1541366499" sldId="417"/>
            <ac:picMk id="20" creationId="{5E24C3C4-73D4-3CD4-D39F-2E42AFB331C0}"/>
          </ac:picMkLst>
        </pc:picChg>
        <pc:picChg chg="add del mod">
          <ac:chgData name="Carly Pettiona" userId="S::carly.pettiona@healingfoundation.org.au::8cfcf547-e567-4a67-ae5f-7d6e6196302b" providerId="AD" clId="Web-{A4B21E01-A599-28AC-B6C6-590821A7AD1B}" dt="2023-09-07T22:51:47.014" v="127"/>
          <ac:picMkLst>
            <pc:docMk/>
            <pc:sldMk cId="1541366499" sldId="417"/>
            <ac:picMk id="23" creationId="{8B7132B0-96F6-5B35-77DC-3F7C1190E395}"/>
          </ac:picMkLst>
        </pc:picChg>
        <pc:picChg chg="add del mod ord">
          <ac:chgData name="Carly Pettiona" userId="S::carly.pettiona@healingfoundation.org.au::8cfcf547-e567-4a67-ae5f-7d6e6196302b" providerId="AD" clId="Web-{A4B21E01-A599-28AC-B6C6-590821A7AD1B}" dt="2023-09-07T22:53:22.564" v="131"/>
          <ac:picMkLst>
            <pc:docMk/>
            <pc:sldMk cId="1541366499" sldId="417"/>
            <ac:picMk id="24" creationId="{B25DD663-77EE-60AF-7BF8-16344B44562A}"/>
          </ac:picMkLst>
        </pc:picChg>
        <pc:picChg chg="add del mod ord topLvl">
          <ac:chgData name="Carly Pettiona" userId="S::carly.pettiona@healingfoundation.org.au::8cfcf547-e567-4a67-ae5f-7d6e6196302b" providerId="AD" clId="Web-{A4B21E01-A599-28AC-B6C6-590821A7AD1B}" dt="2023-09-07T23:23:18.872" v="237"/>
          <ac:picMkLst>
            <pc:docMk/>
            <pc:sldMk cId="1541366499" sldId="417"/>
            <ac:picMk id="25" creationId="{DC72079D-F5F0-B84A-8D0C-D05CAB00608D}"/>
          </ac:picMkLst>
        </pc:picChg>
        <pc:picChg chg="add del mod ord topLvl">
          <ac:chgData name="Carly Pettiona" userId="S::carly.pettiona@healingfoundation.org.au::8cfcf547-e567-4a67-ae5f-7d6e6196302b" providerId="AD" clId="Web-{A4B21E01-A599-28AC-B6C6-590821A7AD1B}" dt="2023-09-07T23:22:58.059" v="230"/>
          <ac:picMkLst>
            <pc:docMk/>
            <pc:sldMk cId="1541366499" sldId="417"/>
            <ac:picMk id="26" creationId="{6054CDFA-5007-EE0B-3A94-910C09D151AF}"/>
          </ac:picMkLst>
        </pc:picChg>
        <pc:picChg chg="add del mod ord topLvl">
          <ac:chgData name="Carly Pettiona" userId="S::carly.pettiona@healingfoundation.org.au::8cfcf547-e567-4a67-ae5f-7d6e6196302b" providerId="AD" clId="Web-{A4B21E01-A599-28AC-B6C6-590821A7AD1B}" dt="2023-09-07T23:23:07.856" v="233"/>
          <ac:picMkLst>
            <pc:docMk/>
            <pc:sldMk cId="1541366499" sldId="417"/>
            <ac:picMk id="27" creationId="{8AE3EFE2-315F-4554-331F-DF16E93045AB}"/>
          </ac:picMkLst>
        </pc:picChg>
        <pc:picChg chg="add del mod ord topLvl">
          <ac:chgData name="Carly Pettiona" userId="S::carly.pettiona@healingfoundation.org.au::8cfcf547-e567-4a67-ae5f-7d6e6196302b" providerId="AD" clId="Web-{A4B21E01-A599-28AC-B6C6-590821A7AD1B}" dt="2023-09-07T23:23:34.528" v="242"/>
          <ac:picMkLst>
            <pc:docMk/>
            <pc:sldMk cId="1541366499" sldId="417"/>
            <ac:picMk id="28" creationId="{DB05D49F-39FA-BDFE-1BFC-9A1B604B4140}"/>
          </ac:picMkLst>
        </pc:picChg>
        <pc:picChg chg="add del mod ord topLvl">
          <ac:chgData name="Carly Pettiona" userId="S::carly.pettiona@healingfoundation.org.au::8cfcf547-e567-4a67-ae5f-7d6e6196302b" providerId="AD" clId="Web-{A4B21E01-A599-28AC-B6C6-590821A7AD1B}" dt="2023-09-07T23:23:44.200" v="246"/>
          <ac:picMkLst>
            <pc:docMk/>
            <pc:sldMk cId="1541366499" sldId="417"/>
            <ac:picMk id="29" creationId="{BAC8E876-5AA9-927F-CA4A-88A4097977BF}"/>
          </ac:picMkLst>
        </pc:picChg>
        <pc:picChg chg="add del mod">
          <ac:chgData name="Carly Pettiona" userId="S::carly.pettiona@healingfoundation.org.au::8cfcf547-e567-4a67-ae5f-7d6e6196302b" providerId="AD" clId="Web-{A4B21E01-A599-28AC-B6C6-590821A7AD1B}" dt="2023-09-07T23:22:37.074" v="222"/>
          <ac:picMkLst>
            <pc:docMk/>
            <pc:sldMk cId="1541366499" sldId="417"/>
            <ac:picMk id="35" creationId="{37A59ED6-7E4F-A439-9CFF-93633F564E61}"/>
          </ac:picMkLst>
        </pc:picChg>
        <pc:picChg chg="add mod ord">
          <ac:chgData name="Carly Pettiona" userId="S::carly.pettiona@healingfoundation.org.au::8cfcf547-e567-4a67-ae5f-7d6e6196302b" providerId="AD" clId="Web-{A4B21E01-A599-28AC-B6C6-590821A7AD1B}" dt="2023-09-07T23:23:32.794" v="241"/>
          <ac:picMkLst>
            <pc:docMk/>
            <pc:sldMk cId="1541366499" sldId="417"/>
            <ac:picMk id="36" creationId="{8D638B1B-6B63-3D79-2AD7-206C17DCAA18}"/>
          </ac:picMkLst>
        </pc:picChg>
        <pc:picChg chg="add mod ord">
          <ac:chgData name="Carly Pettiona" userId="S::carly.pettiona@healingfoundation.org.au::8cfcf547-e567-4a67-ae5f-7d6e6196302b" providerId="AD" clId="Web-{A4B21E01-A599-28AC-B6C6-590821A7AD1B}" dt="2023-09-07T23:23:29.591" v="240"/>
          <ac:picMkLst>
            <pc:docMk/>
            <pc:sldMk cId="1541366499" sldId="417"/>
            <ac:picMk id="37" creationId="{A67A4E7E-6633-50B0-1894-8F122A29AA74}"/>
          </ac:picMkLst>
        </pc:picChg>
        <pc:picChg chg="add mod ord">
          <ac:chgData name="Carly Pettiona" userId="S::carly.pettiona@healingfoundation.org.au::8cfcf547-e567-4a67-ae5f-7d6e6196302b" providerId="AD" clId="Web-{A4B21E01-A599-28AC-B6C6-590821A7AD1B}" dt="2023-09-07T23:25:21.156" v="256" actId="1076"/>
          <ac:picMkLst>
            <pc:docMk/>
            <pc:sldMk cId="1541366499" sldId="417"/>
            <ac:picMk id="38" creationId="{D9EB4466-0DBA-2EAA-670B-21B2F9BE805F}"/>
          </ac:picMkLst>
        </pc:picChg>
        <pc:picChg chg="add mod ord">
          <ac:chgData name="Carly Pettiona" userId="S::carly.pettiona@healingfoundation.org.au::8cfcf547-e567-4a67-ae5f-7d6e6196302b" providerId="AD" clId="Web-{A4B21E01-A599-28AC-B6C6-590821A7AD1B}" dt="2023-09-07T23:23:42.419" v="245"/>
          <ac:picMkLst>
            <pc:docMk/>
            <pc:sldMk cId="1541366499" sldId="417"/>
            <ac:picMk id="39" creationId="{DFED92AC-C57C-7ECF-F645-739EC4979B40}"/>
          </ac:picMkLst>
        </pc:picChg>
        <pc:picChg chg="add mod ord">
          <ac:chgData name="Carly Pettiona" userId="S::carly.pettiona@healingfoundation.org.au::8cfcf547-e567-4a67-ae5f-7d6e6196302b" providerId="AD" clId="Web-{A4B21E01-A599-28AC-B6C6-590821A7AD1B}" dt="2023-09-07T23:24:16.842" v="253" actId="1076"/>
          <ac:picMkLst>
            <pc:docMk/>
            <pc:sldMk cId="1541366499" sldId="417"/>
            <ac:picMk id="40" creationId="{E03CD301-C8CA-A6B7-057D-6918CFA346FA}"/>
          </ac:picMkLst>
        </pc:picChg>
      </pc:sldChg>
      <pc:sldChg chg="modNotes">
        <pc:chgData name="Carly Pettiona" userId="S::carly.pettiona@healingfoundation.org.au::8cfcf547-e567-4a67-ae5f-7d6e6196302b" providerId="AD" clId="Web-{A4B21E01-A599-28AC-B6C6-590821A7AD1B}" dt="2023-09-07T23:26:56.533" v="311"/>
        <pc:sldMkLst>
          <pc:docMk/>
          <pc:sldMk cId="2016420535" sldId="427"/>
        </pc:sldMkLst>
      </pc:sldChg>
      <pc:sldChg chg="modSp">
        <pc:chgData name="Carly Pettiona" userId="S::carly.pettiona@healingfoundation.org.au::8cfcf547-e567-4a67-ae5f-7d6e6196302b" providerId="AD" clId="Web-{A4B21E01-A599-28AC-B6C6-590821A7AD1B}" dt="2023-09-07T23:32:46.307" v="330" actId="688"/>
        <pc:sldMkLst>
          <pc:docMk/>
          <pc:sldMk cId="3970492126" sldId="432"/>
        </pc:sldMkLst>
        <pc:spChg chg="mod">
          <ac:chgData name="Carly Pettiona" userId="S::carly.pettiona@healingfoundation.org.au::8cfcf547-e567-4a67-ae5f-7d6e6196302b" providerId="AD" clId="Web-{A4B21E01-A599-28AC-B6C6-590821A7AD1B}" dt="2023-09-07T23:32:21.541" v="322" actId="1076"/>
          <ac:spMkLst>
            <pc:docMk/>
            <pc:sldMk cId="3970492126" sldId="432"/>
            <ac:spMk id="3" creationId="{D5077412-EDC6-D259-CA6C-9089B7700087}"/>
          </ac:spMkLst>
        </pc:spChg>
        <pc:picChg chg="mod">
          <ac:chgData name="Carly Pettiona" userId="S::carly.pettiona@healingfoundation.org.au::8cfcf547-e567-4a67-ae5f-7d6e6196302b" providerId="AD" clId="Web-{A4B21E01-A599-28AC-B6C6-590821A7AD1B}" dt="2023-09-07T23:32:30.807" v="326" actId="14100"/>
          <ac:picMkLst>
            <pc:docMk/>
            <pc:sldMk cId="3970492126" sldId="432"/>
            <ac:picMk id="14" creationId="{A365D14E-436D-6EAF-E692-FB591AEE1AAC}"/>
          </ac:picMkLst>
        </pc:picChg>
        <pc:picChg chg="mod">
          <ac:chgData name="Carly Pettiona" userId="S::carly.pettiona@healingfoundation.org.au::8cfcf547-e567-4a67-ae5f-7d6e6196302b" providerId="AD" clId="Web-{A4B21E01-A599-28AC-B6C6-590821A7AD1B}" dt="2023-09-07T23:32:46.307" v="330" actId="688"/>
          <ac:picMkLst>
            <pc:docMk/>
            <pc:sldMk cId="3970492126" sldId="432"/>
            <ac:picMk id="18" creationId="{E7C38A63-1787-9B8F-9B0A-FF2DD18A095E}"/>
          </ac:picMkLst>
        </pc:picChg>
        <pc:picChg chg="mod">
          <ac:chgData name="Carly Pettiona" userId="S::carly.pettiona@healingfoundation.org.au::8cfcf547-e567-4a67-ae5f-7d6e6196302b" providerId="AD" clId="Web-{A4B21E01-A599-28AC-B6C6-590821A7AD1B}" dt="2023-09-07T23:32:44.151" v="329" actId="688"/>
          <ac:picMkLst>
            <pc:docMk/>
            <pc:sldMk cId="3970492126" sldId="432"/>
            <ac:picMk id="25" creationId="{CB08B5B3-2CC8-932B-8A41-257C64696D63}"/>
          </ac:picMkLst>
        </pc:picChg>
      </pc:sldChg>
      <pc:sldChg chg="modSp">
        <pc:chgData name="Carly Pettiona" userId="S::carly.pettiona@healingfoundation.org.au::8cfcf547-e567-4a67-ae5f-7d6e6196302b" providerId="AD" clId="Web-{A4B21E01-A599-28AC-B6C6-590821A7AD1B}" dt="2023-09-07T23:33:11.167" v="333" actId="14100"/>
        <pc:sldMkLst>
          <pc:docMk/>
          <pc:sldMk cId="643977357" sldId="433"/>
        </pc:sldMkLst>
        <pc:spChg chg="mod">
          <ac:chgData name="Carly Pettiona" userId="S::carly.pettiona@healingfoundation.org.au::8cfcf547-e567-4a67-ae5f-7d6e6196302b" providerId="AD" clId="Web-{A4B21E01-A599-28AC-B6C6-590821A7AD1B}" dt="2023-09-07T23:33:11.167" v="333" actId="14100"/>
          <ac:spMkLst>
            <pc:docMk/>
            <pc:sldMk cId="643977357" sldId="433"/>
            <ac:spMk id="5" creationId="{166C9648-FC28-7275-F297-FB016F2CBF1A}"/>
          </ac:spMkLst>
        </pc:spChg>
      </pc:sldChg>
      <pc:sldChg chg="addSp delSp modSp delAnim">
        <pc:chgData name="Carly Pettiona" userId="S::carly.pettiona@healingfoundation.org.au::8cfcf547-e567-4a67-ae5f-7d6e6196302b" providerId="AD" clId="Web-{A4B21E01-A599-28AC-B6C6-590821A7AD1B}" dt="2023-09-08T00:30:43.680" v="380" actId="1076"/>
        <pc:sldMkLst>
          <pc:docMk/>
          <pc:sldMk cId="2791048713" sldId="437"/>
        </pc:sldMkLst>
        <pc:spChg chg="mod">
          <ac:chgData name="Carly Pettiona" userId="S::carly.pettiona@healingfoundation.org.au::8cfcf547-e567-4a67-ae5f-7d6e6196302b" providerId="AD" clId="Web-{A4B21E01-A599-28AC-B6C6-590821A7AD1B}" dt="2023-09-08T00:30:43.680" v="380" actId="1076"/>
          <ac:spMkLst>
            <pc:docMk/>
            <pc:sldMk cId="2791048713" sldId="437"/>
            <ac:spMk id="3" creationId="{9D523C6F-88DD-36C2-1504-1B80707FFB73}"/>
          </ac:spMkLst>
        </pc:spChg>
        <pc:spChg chg="mod">
          <ac:chgData name="Carly Pettiona" userId="S::carly.pettiona@healingfoundation.org.au::8cfcf547-e567-4a67-ae5f-7d6e6196302b" providerId="AD" clId="Web-{A4B21E01-A599-28AC-B6C6-590821A7AD1B}" dt="2023-09-08T00:30:38.993" v="379" actId="1076"/>
          <ac:spMkLst>
            <pc:docMk/>
            <pc:sldMk cId="2791048713" sldId="437"/>
            <ac:spMk id="4" creationId="{EE32F98A-CAF5-7597-C298-257EF27AFFAA}"/>
          </ac:spMkLst>
        </pc:spChg>
        <pc:spChg chg="del topLvl">
          <ac:chgData name="Carly Pettiona" userId="S::carly.pettiona@healingfoundation.org.au::8cfcf547-e567-4a67-ae5f-7d6e6196302b" providerId="AD" clId="Web-{A4B21E01-A599-28AC-B6C6-590821A7AD1B}" dt="2023-09-08T00:26:06.423" v="343"/>
          <ac:spMkLst>
            <pc:docMk/>
            <pc:sldMk cId="2791048713" sldId="437"/>
            <ac:spMk id="6" creationId="{0C3CEF2D-1DE7-8AAB-7203-A62DB9BE25C7}"/>
          </ac:spMkLst>
        </pc:spChg>
        <pc:spChg chg="mod topLvl">
          <ac:chgData name="Carly Pettiona" userId="S::carly.pettiona@healingfoundation.org.au::8cfcf547-e567-4a67-ae5f-7d6e6196302b" providerId="AD" clId="Web-{A4B21E01-A599-28AC-B6C6-590821A7AD1B}" dt="2023-09-08T00:30:35.930" v="378" actId="1076"/>
          <ac:spMkLst>
            <pc:docMk/>
            <pc:sldMk cId="2791048713" sldId="437"/>
            <ac:spMk id="7" creationId="{A2501829-3050-6C35-6D97-04C18689E766}"/>
          </ac:spMkLst>
        </pc:spChg>
        <pc:grpChg chg="del">
          <ac:chgData name="Carly Pettiona" userId="S::carly.pettiona@healingfoundation.org.au::8cfcf547-e567-4a67-ae5f-7d6e6196302b" providerId="AD" clId="Web-{A4B21E01-A599-28AC-B6C6-590821A7AD1B}" dt="2023-09-08T00:25:58.345" v="340"/>
          <ac:grpSpMkLst>
            <pc:docMk/>
            <pc:sldMk cId="2791048713" sldId="437"/>
            <ac:grpSpMk id="9" creationId="{BCA3C3A5-86F4-B06B-EA43-84C4CE5C20A2}"/>
          </ac:grpSpMkLst>
        </pc:grpChg>
        <pc:picChg chg="add del mod modCrop">
          <ac:chgData name="Carly Pettiona" userId="S::carly.pettiona@healingfoundation.org.au::8cfcf547-e567-4a67-ae5f-7d6e6196302b" providerId="AD" clId="Web-{A4B21E01-A599-28AC-B6C6-590821A7AD1B}" dt="2023-09-08T00:26:40.393" v="354"/>
          <ac:picMkLst>
            <pc:docMk/>
            <pc:sldMk cId="2791048713" sldId="437"/>
            <ac:picMk id="8" creationId="{05BC7999-5AE0-B4CB-516D-184910ED303A}"/>
          </ac:picMkLst>
        </pc:picChg>
        <pc:picChg chg="add del mod">
          <ac:chgData name="Carly Pettiona" userId="S::carly.pettiona@healingfoundation.org.au::8cfcf547-e567-4a67-ae5f-7d6e6196302b" providerId="AD" clId="Web-{A4B21E01-A599-28AC-B6C6-590821A7AD1B}" dt="2023-09-08T00:28:52.912" v="356"/>
          <ac:picMkLst>
            <pc:docMk/>
            <pc:sldMk cId="2791048713" sldId="437"/>
            <ac:picMk id="10" creationId="{78D2D2F0-71AD-6155-13FA-51D13914646F}"/>
          </ac:picMkLst>
        </pc:picChg>
        <pc:picChg chg="add mod ord">
          <ac:chgData name="Carly Pettiona" userId="S::carly.pettiona@healingfoundation.org.au::8cfcf547-e567-4a67-ae5f-7d6e6196302b" providerId="AD" clId="Web-{A4B21E01-A599-28AC-B6C6-590821A7AD1B}" dt="2023-09-08T00:30:18.039" v="373" actId="1076"/>
          <ac:picMkLst>
            <pc:docMk/>
            <pc:sldMk cId="2791048713" sldId="437"/>
            <ac:picMk id="11" creationId="{26365E37-C442-7A87-8583-4ADFEE7672A5}"/>
          </ac:picMkLst>
        </pc:picChg>
      </pc:sldChg>
    </pc:docChg>
  </pc:docChgLst>
  <pc:docChgLst>
    <pc:chgData name="Carly Pettiona" userId="S::carly.pettiona@healingfoundation.org.au::8cfcf547-e567-4a67-ae5f-7d6e6196302b" providerId="AD" clId="Web-{84B9C5E9-90FE-264F-0EF0-E6D30095EB12}"/>
    <pc:docChg chg="modSld">
      <pc:chgData name="Carly Pettiona" userId="S::carly.pettiona@healingfoundation.org.au::8cfcf547-e567-4a67-ae5f-7d6e6196302b" providerId="AD" clId="Web-{84B9C5E9-90FE-264F-0EF0-E6D30095EB12}" dt="2023-07-31T22:53:55.575" v="5"/>
      <pc:docMkLst>
        <pc:docMk/>
      </pc:docMkLst>
      <pc:sldChg chg="modNotes">
        <pc:chgData name="Carly Pettiona" userId="S::carly.pettiona@healingfoundation.org.au::8cfcf547-e567-4a67-ae5f-7d6e6196302b" providerId="AD" clId="Web-{84B9C5E9-90FE-264F-0EF0-E6D30095EB12}" dt="2023-07-31T22:53:55.575" v="5"/>
        <pc:sldMkLst>
          <pc:docMk/>
          <pc:sldMk cId="4090891799" sldId="355"/>
        </pc:sldMkLst>
      </pc:sldChg>
    </pc:docChg>
  </pc:docChgLst>
  <pc:docChgLst>
    <pc:chgData name="Carly Pettiona" userId="S::carly.pettiona@healingfoundation.org.au::8cfcf547-e567-4a67-ae5f-7d6e6196302b" providerId="AD" clId="Web-{D7B53E64-74C7-2E86-4CFD-6EEDEC6A8446}"/>
    <pc:docChg chg="addSld modSld">
      <pc:chgData name="Carly Pettiona" userId="S::carly.pettiona@healingfoundation.org.au::8cfcf547-e567-4a67-ae5f-7d6e6196302b" providerId="AD" clId="Web-{D7B53E64-74C7-2E86-4CFD-6EEDEC6A8446}" dt="2023-09-13T04:58:28.331" v="271"/>
      <pc:docMkLst>
        <pc:docMk/>
      </pc:docMkLst>
      <pc:sldChg chg="modSp">
        <pc:chgData name="Carly Pettiona" userId="S::carly.pettiona@healingfoundation.org.au::8cfcf547-e567-4a67-ae5f-7d6e6196302b" providerId="AD" clId="Web-{D7B53E64-74C7-2E86-4CFD-6EEDEC6A8446}" dt="2023-09-13T03:50:03.619" v="5" actId="1076"/>
        <pc:sldMkLst>
          <pc:docMk/>
          <pc:sldMk cId="2491485135" sldId="556"/>
        </pc:sldMkLst>
        <pc:spChg chg="mod">
          <ac:chgData name="Carly Pettiona" userId="S::carly.pettiona@healingfoundation.org.au::8cfcf547-e567-4a67-ae5f-7d6e6196302b" providerId="AD" clId="Web-{D7B53E64-74C7-2E86-4CFD-6EEDEC6A8446}" dt="2023-09-13T03:49:53.978" v="3" actId="1076"/>
          <ac:spMkLst>
            <pc:docMk/>
            <pc:sldMk cId="2491485135" sldId="556"/>
            <ac:spMk id="15" creationId="{02C8EB08-9559-C80B-A62F-B9ECDB5EC0B6}"/>
          </ac:spMkLst>
        </pc:spChg>
        <pc:grpChg chg="mod">
          <ac:chgData name="Carly Pettiona" userId="S::carly.pettiona@healingfoundation.org.au::8cfcf547-e567-4a67-ae5f-7d6e6196302b" providerId="AD" clId="Web-{D7B53E64-74C7-2E86-4CFD-6EEDEC6A8446}" dt="2023-09-13T03:49:59.556" v="4" actId="14100"/>
          <ac:grpSpMkLst>
            <pc:docMk/>
            <pc:sldMk cId="2491485135" sldId="556"/>
            <ac:grpSpMk id="3" creationId="{289E50DA-E59C-4274-F149-72DD88EF9886}"/>
          </ac:grpSpMkLst>
        </pc:grpChg>
        <pc:grpChg chg="mod">
          <ac:chgData name="Carly Pettiona" userId="S::carly.pettiona@healingfoundation.org.au::8cfcf547-e567-4a67-ae5f-7d6e6196302b" providerId="AD" clId="Web-{D7B53E64-74C7-2E86-4CFD-6EEDEC6A8446}" dt="2023-09-13T03:49:50.650" v="2" actId="14100"/>
          <ac:grpSpMkLst>
            <pc:docMk/>
            <pc:sldMk cId="2491485135" sldId="556"/>
            <ac:grpSpMk id="4" creationId="{D980137E-2187-2ABF-5695-8C038493C33F}"/>
          </ac:grpSpMkLst>
        </pc:grpChg>
        <pc:grpChg chg="mod">
          <ac:chgData name="Carly Pettiona" userId="S::carly.pettiona@healingfoundation.org.au::8cfcf547-e567-4a67-ae5f-7d6e6196302b" providerId="AD" clId="Web-{D7B53E64-74C7-2E86-4CFD-6EEDEC6A8446}" dt="2023-09-13T03:49:42.853" v="0" actId="1076"/>
          <ac:grpSpMkLst>
            <pc:docMk/>
            <pc:sldMk cId="2491485135" sldId="556"/>
            <ac:grpSpMk id="6" creationId="{DEE6AD2D-5D03-15A1-0EBA-21CB5B5D88AC}"/>
          </ac:grpSpMkLst>
        </pc:grpChg>
        <pc:grpChg chg="mod">
          <ac:chgData name="Carly Pettiona" userId="S::carly.pettiona@healingfoundation.org.au::8cfcf547-e567-4a67-ae5f-7d6e6196302b" providerId="AD" clId="Web-{D7B53E64-74C7-2E86-4CFD-6EEDEC6A8446}" dt="2023-09-13T03:50:03.619" v="5" actId="1076"/>
          <ac:grpSpMkLst>
            <pc:docMk/>
            <pc:sldMk cId="2491485135" sldId="556"/>
            <ac:grpSpMk id="7" creationId="{1C1AE409-4CC3-BEBB-C45E-4B52041FCCEB}"/>
          </ac:grpSpMkLst>
        </pc:grpChg>
      </pc:sldChg>
      <pc:sldChg chg="addSp modSp modNotes">
        <pc:chgData name="Carly Pettiona" userId="S::carly.pettiona@healingfoundation.org.au::8cfcf547-e567-4a67-ae5f-7d6e6196302b" providerId="AD" clId="Web-{D7B53E64-74C7-2E86-4CFD-6EEDEC6A8446}" dt="2023-09-13T03:51:00.089" v="15" actId="1076"/>
        <pc:sldMkLst>
          <pc:docMk/>
          <pc:sldMk cId="3072659343" sldId="557"/>
        </pc:sldMkLst>
        <pc:spChg chg="add mod">
          <ac:chgData name="Carly Pettiona" userId="S::carly.pettiona@healingfoundation.org.au::8cfcf547-e567-4a67-ae5f-7d6e6196302b" providerId="AD" clId="Web-{D7B53E64-74C7-2E86-4CFD-6EEDEC6A8446}" dt="2023-09-13T03:50:57.229" v="14" actId="14100"/>
          <ac:spMkLst>
            <pc:docMk/>
            <pc:sldMk cId="3072659343" sldId="557"/>
            <ac:spMk id="2" creationId="{AF5CE63D-2A5B-18F0-DC48-020D85902346}"/>
          </ac:spMkLst>
        </pc:spChg>
        <pc:picChg chg="add mod">
          <ac:chgData name="Carly Pettiona" userId="S::carly.pettiona@healingfoundation.org.au::8cfcf547-e567-4a67-ae5f-7d6e6196302b" providerId="AD" clId="Web-{D7B53E64-74C7-2E86-4CFD-6EEDEC6A8446}" dt="2023-09-13T03:51:00.089" v="15" actId="1076"/>
          <ac:picMkLst>
            <pc:docMk/>
            <pc:sldMk cId="3072659343" sldId="557"/>
            <ac:picMk id="3" creationId="{B2038162-4057-5FDA-674E-FC2248BC6D84}"/>
          </ac:picMkLst>
        </pc:picChg>
      </pc:sldChg>
      <pc:sldChg chg="addSp modSp modNotes">
        <pc:chgData name="Carly Pettiona" userId="S::carly.pettiona@healingfoundation.org.au::8cfcf547-e567-4a67-ae5f-7d6e6196302b" providerId="AD" clId="Web-{D7B53E64-74C7-2E86-4CFD-6EEDEC6A8446}" dt="2023-09-13T03:51:50.106" v="27" actId="1076"/>
        <pc:sldMkLst>
          <pc:docMk/>
          <pc:sldMk cId="253525740" sldId="558"/>
        </pc:sldMkLst>
        <pc:spChg chg="add mod">
          <ac:chgData name="Carly Pettiona" userId="S::carly.pettiona@healingfoundation.org.au::8cfcf547-e567-4a67-ae5f-7d6e6196302b" providerId="AD" clId="Web-{D7B53E64-74C7-2E86-4CFD-6EEDEC6A8446}" dt="2023-09-13T03:51:40.184" v="24" actId="14100"/>
          <ac:spMkLst>
            <pc:docMk/>
            <pc:sldMk cId="253525740" sldId="558"/>
            <ac:spMk id="2" creationId="{3274AF95-75BB-150D-BF02-B77ACF1CEE58}"/>
          </ac:spMkLst>
        </pc:spChg>
        <pc:picChg chg="add mod">
          <ac:chgData name="Carly Pettiona" userId="S::carly.pettiona@healingfoundation.org.au::8cfcf547-e567-4a67-ae5f-7d6e6196302b" providerId="AD" clId="Web-{D7B53E64-74C7-2E86-4CFD-6EEDEC6A8446}" dt="2023-09-13T03:51:50.106" v="27" actId="1076"/>
          <ac:picMkLst>
            <pc:docMk/>
            <pc:sldMk cId="253525740" sldId="558"/>
            <ac:picMk id="3" creationId="{58BB32D0-260B-291D-81F1-655D50296A65}"/>
          </ac:picMkLst>
        </pc:picChg>
      </pc:sldChg>
      <pc:sldChg chg="addSp modNotes">
        <pc:chgData name="Carly Pettiona" userId="S::carly.pettiona@healingfoundation.org.au::8cfcf547-e567-4a67-ae5f-7d6e6196302b" providerId="AD" clId="Web-{D7B53E64-74C7-2E86-4CFD-6EEDEC6A8446}" dt="2023-09-13T03:52:42.404" v="37"/>
        <pc:sldMkLst>
          <pc:docMk/>
          <pc:sldMk cId="703560948" sldId="559"/>
        </pc:sldMkLst>
        <pc:spChg chg="add">
          <ac:chgData name="Carly Pettiona" userId="S::carly.pettiona@healingfoundation.org.au::8cfcf547-e567-4a67-ae5f-7d6e6196302b" providerId="AD" clId="Web-{D7B53E64-74C7-2E86-4CFD-6EEDEC6A8446}" dt="2023-09-13T03:52:02.590" v="28"/>
          <ac:spMkLst>
            <pc:docMk/>
            <pc:sldMk cId="703560948" sldId="559"/>
            <ac:spMk id="2" creationId="{EE18706F-9720-32F7-C2A1-8CFA37C9B813}"/>
          </ac:spMkLst>
        </pc:spChg>
        <pc:spChg chg="add">
          <ac:chgData name="Carly Pettiona" userId="S::carly.pettiona@healingfoundation.org.au::8cfcf547-e567-4a67-ae5f-7d6e6196302b" providerId="AD" clId="Web-{D7B53E64-74C7-2E86-4CFD-6EEDEC6A8446}" dt="2023-09-13T03:52:02.590" v="28"/>
          <ac:spMkLst>
            <pc:docMk/>
            <pc:sldMk cId="703560948" sldId="559"/>
            <ac:spMk id="6" creationId="{D1AD8EA4-CE03-FEB5-376C-ECBB90E1821E}"/>
          </ac:spMkLst>
        </pc:spChg>
        <pc:picChg chg="add">
          <ac:chgData name="Carly Pettiona" userId="S::carly.pettiona@healingfoundation.org.au::8cfcf547-e567-4a67-ae5f-7d6e6196302b" providerId="AD" clId="Web-{D7B53E64-74C7-2E86-4CFD-6EEDEC6A8446}" dt="2023-09-13T03:52:02.590" v="28"/>
          <ac:picMkLst>
            <pc:docMk/>
            <pc:sldMk cId="703560948" sldId="559"/>
            <ac:picMk id="3" creationId="{5054D52E-7DF4-30CD-DAD4-9DA81CB65655}"/>
          </ac:picMkLst>
        </pc:picChg>
        <pc:picChg chg="add">
          <ac:chgData name="Carly Pettiona" userId="S::carly.pettiona@healingfoundation.org.au::8cfcf547-e567-4a67-ae5f-7d6e6196302b" providerId="AD" clId="Web-{D7B53E64-74C7-2E86-4CFD-6EEDEC6A8446}" dt="2023-09-13T03:52:02.590" v="28"/>
          <ac:picMkLst>
            <pc:docMk/>
            <pc:sldMk cId="703560948" sldId="559"/>
            <ac:picMk id="4" creationId="{9E8670A1-4ACB-65E3-DB31-84936E14DD37}"/>
          </ac:picMkLst>
        </pc:picChg>
        <pc:picChg chg="add">
          <ac:chgData name="Carly Pettiona" userId="S::carly.pettiona@healingfoundation.org.au::8cfcf547-e567-4a67-ae5f-7d6e6196302b" providerId="AD" clId="Web-{D7B53E64-74C7-2E86-4CFD-6EEDEC6A8446}" dt="2023-09-13T03:52:02.590" v="28"/>
          <ac:picMkLst>
            <pc:docMk/>
            <pc:sldMk cId="703560948" sldId="559"/>
            <ac:picMk id="5" creationId="{18AD57BE-8136-03EB-D7D9-B89E4249E13A}"/>
          </ac:picMkLst>
        </pc:picChg>
      </pc:sldChg>
      <pc:sldChg chg="addSp delSp modSp modNotes">
        <pc:chgData name="Carly Pettiona" userId="S::carly.pettiona@healingfoundation.org.au::8cfcf547-e567-4a67-ae5f-7d6e6196302b" providerId="AD" clId="Web-{D7B53E64-74C7-2E86-4CFD-6EEDEC6A8446}" dt="2023-09-13T04:58:28.331" v="271"/>
        <pc:sldMkLst>
          <pc:docMk/>
          <pc:sldMk cId="2759079487" sldId="560"/>
        </pc:sldMkLst>
        <pc:spChg chg="add">
          <ac:chgData name="Carly Pettiona" userId="S::carly.pettiona@healingfoundation.org.au::8cfcf547-e567-4a67-ae5f-7d6e6196302b" providerId="AD" clId="Web-{D7B53E64-74C7-2E86-4CFD-6EEDEC6A8446}" dt="2023-09-13T03:52:43.248" v="38"/>
          <ac:spMkLst>
            <pc:docMk/>
            <pc:sldMk cId="2759079487" sldId="560"/>
            <ac:spMk id="2" creationId="{2D974A57-B7EB-DC80-A475-D822565FD79F}"/>
          </ac:spMkLst>
        </pc:spChg>
        <pc:spChg chg="add mod">
          <ac:chgData name="Carly Pettiona" userId="S::carly.pettiona@healingfoundation.org.au::8cfcf547-e567-4a67-ae5f-7d6e6196302b" providerId="AD" clId="Web-{D7B53E64-74C7-2E86-4CFD-6EEDEC6A8446}" dt="2023-09-13T04:50:33.024" v="249" actId="1076"/>
          <ac:spMkLst>
            <pc:docMk/>
            <pc:sldMk cId="2759079487" sldId="560"/>
            <ac:spMk id="3" creationId="{C414ECE3-66F7-FB01-EC82-7BBC07D94D52}"/>
          </ac:spMkLst>
        </pc:spChg>
        <pc:picChg chg="add mod">
          <ac:chgData name="Carly Pettiona" userId="S::carly.pettiona@healingfoundation.org.au::8cfcf547-e567-4a67-ae5f-7d6e6196302b" providerId="AD" clId="Web-{D7B53E64-74C7-2E86-4CFD-6EEDEC6A8446}" dt="2023-09-13T04:57:51.861" v="258" actId="14100"/>
          <ac:picMkLst>
            <pc:docMk/>
            <pc:sldMk cId="2759079487" sldId="560"/>
            <ac:picMk id="4" creationId="{4F48C4B0-FCA3-BAA8-13D8-2588B6F0620E}"/>
          </ac:picMkLst>
        </pc:picChg>
        <pc:picChg chg="add del">
          <ac:chgData name="Carly Pettiona" userId="S::carly.pettiona@healingfoundation.org.au::8cfcf547-e567-4a67-ae5f-7d6e6196302b" providerId="AD" clId="Web-{D7B53E64-74C7-2E86-4CFD-6EEDEC6A8446}" dt="2023-09-13T04:23:29.020" v="145"/>
          <ac:picMkLst>
            <pc:docMk/>
            <pc:sldMk cId="2759079487" sldId="560"/>
            <ac:picMk id="4" creationId="{E2C8C290-8CC7-A879-6DB9-BF98D35C9224}"/>
          </ac:picMkLst>
        </pc:picChg>
        <pc:picChg chg="add del">
          <ac:chgData name="Carly Pettiona" userId="S::carly.pettiona@healingfoundation.org.au::8cfcf547-e567-4a67-ae5f-7d6e6196302b" providerId="AD" clId="Web-{D7B53E64-74C7-2E86-4CFD-6EEDEC6A8446}" dt="2023-09-13T04:23:29.020" v="144"/>
          <ac:picMkLst>
            <pc:docMk/>
            <pc:sldMk cId="2759079487" sldId="560"/>
            <ac:picMk id="5" creationId="{F3C13775-1D41-53A8-1228-63D7FC9787DB}"/>
          </ac:picMkLst>
        </pc:picChg>
        <pc:picChg chg="add mod ord modCrop">
          <ac:chgData name="Carly Pettiona" userId="S::carly.pettiona@healingfoundation.org.au::8cfcf547-e567-4a67-ae5f-7d6e6196302b" providerId="AD" clId="Web-{D7B53E64-74C7-2E86-4CFD-6EEDEC6A8446}" dt="2023-09-13T04:58:05.674" v="263" actId="1076"/>
          <ac:picMkLst>
            <pc:docMk/>
            <pc:sldMk cId="2759079487" sldId="560"/>
            <ac:picMk id="6" creationId="{B5921488-9CC9-B2E0-5D4D-6626387C4DF9}"/>
          </ac:picMkLst>
        </pc:picChg>
        <pc:picChg chg="add mod ord">
          <ac:chgData name="Carly Pettiona" userId="S::carly.pettiona@healingfoundation.org.au::8cfcf547-e567-4a67-ae5f-7d6e6196302b" providerId="AD" clId="Web-{D7B53E64-74C7-2E86-4CFD-6EEDEC6A8446}" dt="2023-09-13T04:57:58.908" v="260"/>
          <ac:picMkLst>
            <pc:docMk/>
            <pc:sldMk cId="2759079487" sldId="560"/>
            <ac:picMk id="7" creationId="{9C645F36-A418-5DEF-676E-028BEE1A83AA}"/>
          </ac:picMkLst>
        </pc:picChg>
        <pc:picChg chg="add mod">
          <ac:chgData name="Carly Pettiona" userId="S::carly.pettiona@healingfoundation.org.au::8cfcf547-e567-4a67-ae5f-7d6e6196302b" providerId="AD" clId="Web-{D7B53E64-74C7-2E86-4CFD-6EEDEC6A8446}" dt="2023-09-13T04:49:29.867" v="237" actId="1076"/>
          <ac:picMkLst>
            <pc:docMk/>
            <pc:sldMk cId="2759079487" sldId="560"/>
            <ac:picMk id="8" creationId="{A43EBAA2-80B8-9326-D672-CF59B2CB7BA7}"/>
          </ac:picMkLst>
        </pc:picChg>
        <pc:picChg chg="add mod">
          <ac:chgData name="Carly Pettiona" userId="S::carly.pettiona@healingfoundation.org.au::8cfcf547-e567-4a67-ae5f-7d6e6196302b" providerId="AD" clId="Web-{D7B53E64-74C7-2E86-4CFD-6EEDEC6A8446}" dt="2023-09-13T04:49:53.695" v="244" actId="1076"/>
          <ac:picMkLst>
            <pc:docMk/>
            <pc:sldMk cId="2759079487" sldId="560"/>
            <ac:picMk id="9" creationId="{06F1843E-9F8B-E75E-2C71-BA6915D4E902}"/>
          </ac:picMkLst>
        </pc:picChg>
        <pc:picChg chg="add mod">
          <ac:chgData name="Carly Pettiona" userId="S::carly.pettiona@healingfoundation.org.au::8cfcf547-e567-4a67-ae5f-7d6e6196302b" providerId="AD" clId="Web-{D7B53E64-74C7-2E86-4CFD-6EEDEC6A8446}" dt="2023-09-13T04:49:37.039" v="240" actId="1076"/>
          <ac:picMkLst>
            <pc:docMk/>
            <pc:sldMk cId="2759079487" sldId="560"/>
            <ac:picMk id="10" creationId="{5BF9419B-70D0-BC99-D822-8F24E5F9151A}"/>
          </ac:picMkLst>
        </pc:picChg>
        <pc:picChg chg="add del mod">
          <ac:chgData name="Carly Pettiona" userId="S::carly.pettiona@healingfoundation.org.au::8cfcf547-e567-4a67-ae5f-7d6e6196302b" providerId="AD" clId="Web-{D7B53E64-74C7-2E86-4CFD-6EEDEC6A8446}" dt="2023-09-13T04:26:48.931" v="181"/>
          <ac:picMkLst>
            <pc:docMk/>
            <pc:sldMk cId="2759079487" sldId="560"/>
            <ac:picMk id="11" creationId="{7E8A532E-F310-F842-B220-A026F9659E64}"/>
          </ac:picMkLst>
        </pc:picChg>
        <pc:picChg chg="add mod">
          <ac:chgData name="Carly Pettiona" userId="S::carly.pettiona@healingfoundation.org.au::8cfcf547-e567-4a67-ae5f-7d6e6196302b" providerId="AD" clId="Web-{D7B53E64-74C7-2E86-4CFD-6EEDEC6A8446}" dt="2023-09-13T04:50:27.368" v="247" actId="1076"/>
          <ac:picMkLst>
            <pc:docMk/>
            <pc:sldMk cId="2759079487" sldId="560"/>
            <ac:picMk id="12" creationId="{00E5AE71-D8B1-9761-8B69-A0A4E92DB187}"/>
          </ac:picMkLst>
        </pc:picChg>
        <pc:picChg chg="add mod">
          <ac:chgData name="Carly Pettiona" userId="S::carly.pettiona@healingfoundation.org.au::8cfcf547-e567-4a67-ae5f-7d6e6196302b" providerId="AD" clId="Web-{D7B53E64-74C7-2E86-4CFD-6EEDEC6A8446}" dt="2023-09-13T04:50:27.383" v="248" actId="1076"/>
          <ac:picMkLst>
            <pc:docMk/>
            <pc:sldMk cId="2759079487" sldId="560"/>
            <ac:picMk id="13" creationId="{D0D3B56A-1474-5FF0-45A0-B6E6C5D026CC}"/>
          </ac:picMkLst>
        </pc:picChg>
      </pc:sldChg>
      <pc:sldChg chg="addSp new modNotes">
        <pc:chgData name="Carly Pettiona" userId="S::carly.pettiona@healingfoundation.org.au::8cfcf547-e567-4a67-ae5f-7d6e6196302b" providerId="AD" clId="Web-{D7B53E64-74C7-2E86-4CFD-6EEDEC6A8446}" dt="2023-09-13T03:53:25.827" v="54"/>
        <pc:sldMkLst>
          <pc:docMk/>
          <pc:sldMk cId="2585980516" sldId="561"/>
        </pc:sldMkLst>
        <pc:spChg chg="add">
          <ac:chgData name="Carly Pettiona" userId="S::carly.pettiona@healingfoundation.org.au::8cfcf547-e567-4a67-ae5f-7d6e6196302b" providerId="AD" clId="Web-{D7B53E64-74C7-2E86-4CFD-6EEDEC6A8446}" dt="2023-09-13T03:52:57.342" v="41"/>
          <ac:spMkLst>
            <pc:docMk/>
            <pc:sldMk cId="2585980516" sldId="561"/>
            <ac:spMk id="3" creationId="{37AF6725-E549-BC3D-0E04-C29631BDBA2E}"/>
          </ac:spMkLst>
        </pc:spChg>
        <pc:picChg chg="add">
          <ac:chgData name="Carly Pettiona" userId="S::carly.pettiona@healingfoundation.org.au::8cfcf547-e567-4a67-ae5f-7d6e6196302b" providerId="AD" clId="Web-{D7B53E64-74C7-2E86-4CFD-6EEDEC6A8446}" dt="2023-09-13T03:52:57.342" v="41"/>
          <ac:picMkLst>
            <pc:docMk/>
            <pc:sldMk cId="2585980516" sldId="561"/>
            <ac:picMk id="2" creationId="{BCE32337-636C-6730-0EA6-07E3B41EB04A}"/>
          </ac:picMkLst>
        </pc:picChg>
      </pc:sldChg>
    </pc:docChg>
  </pc:docChgLst>
  <pc:docChgLst>
    <pc:chgData name="Carly Pettiona" userId="S::carly.pettiona@healingfoundation.org.au::8cfcf547-e567-4a67-ae5f-7d6e6196302b" providerId="AD" clId="Web-{395DE63F-2A2D-A477-56B8-BE16DD47BD78}"/>
    <pc:docChg chg="modSld">
      <pc:chgData name="Carly Pettiona" userId="S::carly.pettiona@healingfoundation.org.au::8cfcf547-e567-4a67-ae5f-7d6e6196302b" providerId="AD" clId="Web-{395DE63F-2A2D-A477-56B8-BE16DD47BD78}" dt="2023-07-25T04:59:29.380" v="1" actId="20577"/>
      <pc:docMkLst>
        <pc:docMk/>
      </pc:docMkLst>
      <pc:sldChg chg="modSp">
        <pc:chgData name="Carly Pettiona" userId="S::carly.pettiona@healingfoundation.org.au::8cfcf547-e567-4a67-ae5f-7d6e6196302b" providerId="AD" clId="Web-{395DE63F-2A2D-A477-56B8-BE16DD47BD78}" dt="2023-07-25T04:59:29.380" v="1" actId="20577"/>
        <pc:sldMkLst>
          <pc:docMk/>
          <pc:sldMk cId="1008212083" sldId="392"/>
        </pc:sldMkLst>
        <pc:spChg chg="mod">
          <ac:chgData name="Carly Pettiona" userId="S::carly.pettiona@healingfoundation.org.au::8cfcf547-e567-4a67-ae5f-7d6e6196302b" providerId="AD" clId="Web-{395DE63F-2A2D-A477-56B8-BE16DD47BD78}" dt="2023-07-25T04:59:29.380" v="1" actId="20577"/>
          <ac:spMkLst>
            <pc:docMk/>
            <pc:sldMk cId="1008212083" sldId="392"/>
            <ac:spMk id="5" creationId="{1D0DFB20-AC56-A70F-BE57-312821FE351B}"/>
          </ac:spMkLst>
        </pc:spChg>
      </pc:sldChg>
    </pc:docChg>
  </pc:docChgLst>
  <pc:docChgLst>
    <pc:chgData name="Carly Pettiona" userId="S::carly.pettiona@healingfoundation.org.au::8cfcf547-e567-4a67-ae5f-7d6e6196302b" providerId="AD" clId="Web-{BF973C56-354F-3691-9219-61CA5F28F356}"/>
    <pc:docChg chg="addSld delSld modSld">
      <pc:chgData name="Carly Pettiona" userId="S::carly.pettiona@healingfoundation.org.au::8cfcf547-e567-4a67-ae5f-7d6e6196302b" providerId="AD" clId="Web-{BF973C56-354F-3691-9219-61CA5F28F356}" dt="2023-07-25T00:28:40.527" v="3177"/>
      <pc:docMkLst>
        <pc:docMk/>
      </pc:docMkLst>
      <pc:sldChg chg="del">
        <pc:chgData name="Carly Pettiona" userId="S::carly.pettiona@healingfoundation.org.au::8cfcf547-e567-4a67-ae5f-7d6e6196302b" providerId="AD" clId="Web-{BF973C56-354F-3691-9219-61CA5F28F356}" dt="2023-07-25T00:20:36.813" v="2358"/>
        <pc:sldMkLst>
          <pc:docMk/>
          <pc:sldMk cId="3322494046" sldId="295"/>
        </pc:sldMkLst>
      </pc:sldChg>
      <pc:sldChg chg="modSp">
        <pc:chgData name="Carly Pettiona" userId="S::carly.pettiona@healingfoundation.org.au::8cfcf547-e567-4a67-ae5f-7d6e6196302b" providerId="AD" clId="Web-{BF973C56-354F-3691-9219-61CA5F28F356}" dt="2023-07-24T21:23:54.952" v="1" actId="20577"/>
        <pc:sldMkLst>
          <pc:docMk/>
          <pc:sldMk cId="243803033" sldId="341"/>
        </pc:sldMkLst>
        <pc:spChg chg="mod">
          <ac:chgData name="Carly Pettiona" userId="S::carly.pettiona@healingfoundation.org.au::8cfcf547-e567-4a67-ae5f-7d6e6196302b" providerId="AD" clId="Web-{BF973C56-354F-3691-9219-61CA5F28F356}" dt="2023-07-24T21:23:54.952" v="1" actId="20577"/>
          <ac:spMkLst>
            <pc:docMk/>
            <pc:sldMk cId="243803033" sldId="341"/>
            <ac:spMk id="8" creationId="{A4D8F16D-7E15-29DF-40AB-9AD496CB558C}"/>
          </ac:spMkLst>
        </pc:spChg>
      </pc:sldChg>
      <pc:sldChg chg="modNotes">
        <pc:chgData name="Carly Pettiona" userId="S::carly.pettiona@healingfoundation.org.au::8cfcf547-e567-4a67-ae5f-7d6e6196302b" providerId="AD" clId="Web-{BF973C56-354F-3691-9219-61CA5F28F356}" dt="2023-07-25T00:23:21.270" v="2678"/>
        <pc:sldMkLst>
          <pc:docMk/>
          <pc:sldMk cId="2560694536" sldId="342"/>
        </pc:sldMkLst>
      </pc:sldChg>
      <pc:sldChg chg="modSp del modNotes">
        <pc:chgData name="Carly Pettiona" userId="S::carly.pettiona@healingfoundation.org.au::8cfcf547-e567-4a67-ae5f-7d6e6196302b" providerId="AD" clId="Web-{BF973C56-354F-3691-9219-61CA5F28F356}" dt="2023-07-25T00:20:38.579" v="2359"/>
        <pc:sldMkLst>
          <pc:docMk/>
          <pc:sldMk cId="248826802" sldId="345"/>
        </pc:sldMkLst>
        <pc:spChg chg="mod">
          <ac:chgData name="Carly Pettiona" userId="S::carly.pettiona@healingfoundation.org.au::8cfcf547-e567-4a67-ae5f-7d6e6196302b" providerId="AD" clId="Web-{BF973C56-354F-3691-9219-61CA5F28F356}" dt="2023-07-24T21:24:28.125" v="3" actId="20577"/>
          <ac:spMkLst>
            <pc:docMk/>
            <pc:sldMk cId="248826802" sldId="345"/>
            <ac:spMk id="6" creationId="{0525F5B9-8593-EEAA-F5E4-2CE07BF18483}"/>
          </ac:spMkLst>
        </pc:spChg>
        <pc:spChg chg="mod">
          <ac:chgData name="Carly Pettiona" userId="S::carly.pettiona@healingfoundation.org.au::8cfcf547-e567-4a67-ae5f-7d6e6196302b" providerId="AD" clId="Web-{BF973C56-354F-3691-9219-61CA5F28F356}" dt="2023-07-24T21:24:39.625" v="8" actId="20577"/>
          <ac:spMkLst>
            <pc:docMk/>
            <pc:sldMk cId="248826802" sldId="345"/>
            <ac:spMk id="7" creationId="{41A82507-7C9D-4E93-BCD7-CED1F65F5E5B}"/>
          </ac:spMkLst>
        </pc:spChg>
      </pc:sldChg>
      <pc:sldChg chg="addSp delSp modSp addAnim modAnim modNotes">
        <pc:chgData name="Carly Pettiona" userId="S::carly.pettiona@healingfoundation.org.au::8cfcf547-e567-4a67-ae5f-7d6e6196302b" providerId="AD" clId="Web-{BF973C56-354F-3691-9219-61CA5F28F356}" dt="2023-07-25T00:17:00.136" v="2357"/>
        <pc:sldMkLst>
          <pc:docMk/>
          <pc:sldMk cId="3474476569" sldId="346"/>
        </pc:sldMkLst>
        <pc:spChg chg="del">
          <ac:chgData name="Carly Pettiona" userId="S::carly.pettiona@healingfoundation.org.au::8cfcf547-e567-4a67-ae5f-7d6e6196302b" providerId="AD" clId="Web-{BF973C56-354F-3691-9219-61CA5F28F356}" dt="2023-07-24T21:33:13.264" v="298"/>
          <ac:spMkLst>
            <pc:docMk/>
            <pc:sldMk cId="3474476569" sldId="346"/>
            <ac:spMk id="3" creationId="{D2C45F10-91CE-D2A6-6B4B-77FEF479B7C7}"/>
          </ac:spMkLst>
        </pc:spChg>
        <pc:spChg chg="mod">
          <ac:chgData name="Carly Pettiona" userId="S::carly.pettiona@healingfoundation.org.au::8cfcf547-e567-4a67-ae5f-7d6e6196302b" providerId="AD" clId="Web-{BF973C56-354F-3691-9219-61CA5F28F356}" dt="2023-07-24T21:39:49.165" v="752" actId="20577"/>
          <ac:spMkLst>
            <pc:docMk/>
            <pc:sldMk cId="3474476569" sldId="346"/>
            <ac:spMk id="6" creationId="{0525F5B9-8593-EEAA-F5E4-2CE07BF18483}"/>
          </ac:spMkLst>
        </pc:spChg>
        <pc:spChg chg="add del mod">
          <ac:chgData name="Carly Pettiona" userId="S::carly.pettiona@healingfoundation.org.au::8cfcf547-e567-4a67-ae5f-7d6e6196302b" providerId="AD" clId="Web-{BF973C56-354F-3691-9219-61CA5F28F356}" dt="2023-07-24T21:33:19.077" v="299"/>
          <ac:spMkLst>
            <pc:docMk/>
            <pc:sldMk cId="3474476569" sldId="346"/>
            <ac:spMk id="9" creationId="{BED0AC04-4FC5-A6E9-DEF7-025A805B92EB}"/>
          </ac:spMkLst>
        </pc:spChg>
      </pc:sldChg>
      <pc:sldChg chg="modSp addAnim modAnim modNotes">
        <pc:chgData name="Carly Pettiona" userId="S::carly.pettiona@healingfoundation.org.au::8cfcf547-e567-4a67-ae5f-7d6e6196302b" providerId="AD" clId="Web-{BF973C56-354F-3691-9219-61CA5F28F356}" dt="2023-07-25T00:23:59.692" v="2777"/>
        <pc:sldMkLst>
          <pc:docMk/>
          <pc:sldMk cId="671484903" sldId="347"/>
        </pc:sldMkLst>
        <pc:spChg chg="mod">
          <ac:chgData name="Carly Pettiona" userId="S::carly.pettiona@healingfoundation.org.au::8cfcf547-e567-4a67-ae5f-7d6e6196302b" providerId="AD" clId="Web-{BF973C56-354F-3691-9219-61CA5F28F356}" dt="2023-07-24T21:29:48.852" v="165" actId="20577"/>
          <ac:spMkLst>
            <pc:docMk/>
            <pc:sldMk cId="671484903" sldId="347"/>
            <ac:spMk id="6" creationId="{0525F5B9-8593-EEAA-F5E4-2CE07BF18483}"/>
          </ac:spMkLst>
        </pc:spChg>
      </pc:sldChg>
      <pc:sldChg chg="modSp addAnim delAnim modAnim">
        <pc:chgData name="Carly Pettiona" userId="S::carly.pettiona@healingfoundation.org.au::8cfcf547-e567-4a67-ae5f-7d6e6196302b" providerId="AD" clId="Web-{BF973C56-354F-3691-9219-61CA5F28F356}" dt="2023-07-24T21:30:29.603" v="170" actId="20577"/>
        <pc:sldMkLst>
          <pc:docMk/>
          <pc:sldMk cId="2620568963" sldId="348"/>
        </pc:sldMkLst>
        <pc:spChg chg="mod">
          <ac:chgData name="Carly Pettiona" userId="S::carly.pettiona@healingfoundation.org.au::8cfcf547-e567-4a67-ae5f-7d6e6196302b" providerId="AD" clId="Web-{BF973C56-354F-3691-9219-61CA5F28F356}" dt="2023-07-24T21:30:29.603" v="170" actId="20577"/>
          <ac:spMkLst>
            <pc:docMk/>
            <pc:sldMk cId="2620568963" sldId="348"/>
            <ac:spMk id="6" creationId="{0525F5B9-8593-EEAA-F5E4-2CE07BF18483}"/>
          </ac:spMkLst>
        </pc:spChg>
      </pc:sldChg>
      <pc:sldChg chg="del">
        <pc:chgData name="Carly Pettiona" userId="S::carly.pettiona@healingfoundation.org.au::8cfcf547-e567-4a67-ae5f-7d6e6196302b" providerId="AD" clId="Web-{BF973C56-354F-3691-9219-61CA5F28F356}" dt="2023-07-25T00:16:50.324" v="2347"/>
        <pc:sldMkLst>
          <pc:docMk/>
          <pc:sldMk cId="4066055797" sldId="350"/>
        </pc:sldMkLst>
      </pc:sldChg>
      <pc:sldChg chg="del">
        <pc:chgData name="Carly Pettiona" userId="S::carly.pettiona@healingfoundation.org.au::8cfcf547-e567-4a67-ae5f-7d6e6196302b" providerId="AD" clId="Web-{BF973C56-354F-3691-9219-61CA5F28F356}" dt="2023-07-25T00:16:50.324" v="2348"/>
        <pc:sldMkLst>
          <pc:docMk/>
          <pc:sldMk cId="2668320561" sldId="351"/>
        </pc:sldMkLst>
      </pc:sldChg>
      <pc:sldChg chg="del">
        <pc:chgData name="Carly Pettiona" userId="S::carly.pettiona@healingfoundation.org.au::8cfcf547-e567-4a67-ae5f-7d6e6196302b" providerId="AD" clId="Web-{BF973C56-354F-3691-9219-61CA5F28F356}" dt="2023-07-25T00:16:50.308" v="2344"/>
        <pc:sldMkLst>
          <pc:docMk/>
          <pc:sldMk cId="588988622" sldId="352"/>
        </pc:sldMkLst>
      </pc:sldChg>
      <pc:sldChg chg="del">
        <pc:chgData name="Carly Pettiona" userId="S::carly.pettiona@healingfoundation.org.au::8cfcf547-e567-4a67-ae5f-7d6e6196302b" providerId="AD" clId="Web-{BF973C56-354F-3691-9219-61CA5F28F356}" dt="2023-07-25T00:16:50.308" v="2346"/>
        <pc:sldMkLst>
          <pc:docMk/>
          <pc:sldMk cId="2313450137" sldId="353"/>
        </pc:sldMkLst>
      </pc:sldChg>
      <pc:sldChg chg="del">
        <pc:chgData name="Carly Pettiona" userId="S::carly.pettiona@healingfoundation.org.au::8cfcf547-e567-4a67-ae5f-7d6e6196302b" providerId="AD" clId="Web-{BF973C56-354F-3691-9219-61CA5F28F356}" dt="2023-07-25T00:16:50.308" v="2343"/>
        <pc:sldMkLst>
          <pc:docMk/>
          <pc:sldMk cId="2891482" sldId="354"/>
        </pc:sldMkLst>
      </pc:sldChg>
      <pc:sldChg chg="addSp delSp modSp modNotes">
        <pc:chgData name="Carly Pettiona" userId="S::carly.pettiona@healingfoundation.org.au::8cfcf547-e567-4a67-ae5f-7d6e6196302b" providerId="AD" clId="Web-{BF973C56-354F-3691-9219-61CA5F28F356}" dt="2023-07-25T00:24:33.021" v="2794"/>
        <pc:sldMkLst>
          <pc:docMk/>
          <pc:sldMk cId="4090891799" sldId="355"/>
        </pc:sldMkLst>
        <pc:spChg chg="add mod">
          <ac:chgData name="Carly Pettiona" userId="S::carly.pettiona@healingfoundation.org.au::8cfcf547-e567-4a67-ae5f-7d6e6196302b" providerId="AD" clId="Web-{BF973C56-354F-3691-9219-61CA5F28F356}" dt="2023-07-24T21:54:17.235" v="862" actId="20577"/>
          <ac:spMkLst>
            <pc:docMk/>
            <pc:sldMk cId="4090891799" sldId="355"/>
            <ac:spMk id="4" creationId="{EE32F98A-CAF5-7597-C298-257EF27AFFAA}"/>
          </ac:spMkLst>
        </pc:spChg>
        <pc:spChg chg="mod">
          <ac:chgData name="Carly Pettiona" userId="S::carly.pettiona@healingfoundation.org.au::8cfcf547-e567-4a67-ae5f-7d6e6196302b" providerId="AD" clId="Web-{BF973C56-354F-3691-9219-61CA5F28F356}" dt="2023-07-24T21:49:11.805" v="823" actId="1076"/>
          <ac:spMkLst>
            <pc:docMk/>
            <pc:sldMk cId="4090891799" sldId="355"/>
            <ac:spMk id="5" creationId="{166C9648-FC28-7275-F297-FB016F2CBF1A}"/>
          </ac:spMkLst>
        </pc:spChg>
        <pc:spChg chg="del mod">
          <ac:chgData name="Carly Pettiona" userId="S::carly.pettiona@healingfoundation.org.au::8cfcf547-e567-4a67-ae5f-7d6e6196302b" providerId="AD" clId="Web-{BF973C56-354F-3691-9219-61CA5F28F356}" dt="2023-07-24T21:49:08.180" v="822"/>
          <ac:spMkLst>
            <pc:docMk/>
            <pc:sldMk cId="4090891799" sldId="355"/>
            <ac:spMk id="6" creationId="{0525F5B9-8593-EEAA-F5E4-2CE07BF18483}"/>
          </ac:spMkLst>
        </pc:spChg>
        <pc:picChg chg="del">
          <ac:chgData name="Carly Pettiona" userId="S::carly.pettiona@healingfoundation.org.au::8cfcf547-e567-4a67-ae5f-7d6e6196302b" providerId="AD" clId="Web-{BF973C56-354F-3691-9219-61CA5F28F356}" dt="2023-07-24T21:48:18.053" v="816"/>
          <ac:picMkLst>
            <pc:docMk/>
            <pc:sldMk cId="4090891799" sldId="355"/>
            <ac:picMk id="2" creationId="{25AA3B8D-A672-2301-D3B4-8556637AF3C2}"/>
          </ac:picMkLst>
        </pc:picChg>
        <pc:picChg chg="mod">
          <ac:chgData name="Carly Pettiona" userId="S::carly.pettiona@healingfoundation.org.au::8cfcf547-e567-4a67-ae5f-7d6e6196302b" providerId="AD" clId="Web-{BF973C56-354F-3691-9219-61CA5F28F356}" dt="2023-07-24T21:51:27.574" v="853" actId="1076"/>
          <ac:picMkLst>
            <pc:docMk/>
            <pc:sldMk cId="4090891799" sldId="355"/>
            <ac:picMk id="20" creationId="{E91ACB26-13AE-B6F0-DE4D-E89FD78D20F4}"/>
          </ac:picMkLst>
        </pc:picChg>
      </pc:sldChg>
      <pc:sldChg chg="del">
        <pc:chgData name="Carly Pettiona" userId="S::carly.pettiona@healingfoundation.org.au::8cfcf547-e567-4a67-ae5f-7d6e6196302b" providerId="AD" clId="Web-{BF973C56-354F-3691-9219-61CA5F28F356}" dt="2023-07-24T23:22:17.470" v="2238"/>
        <pc:sldMkLst>
          <pc:docMk/>
          <pc:sldMk cId="1506061496" sldId="356"/>
        </pc:sldMkLst>
      </pc:sldChg>
      <pc:sldChg chg="del">
        <pc:chgData name="Carly Pettiona" userId="S::carly.pettiona@healingfoundation.org.au::8cfcf547-e567-4a67-ae5f-7d6e6196302b" providerId="AD" clId="Web-{BF973C56-354F-3691-9219-61CA5F28F356}" dt="2023-07-24T23:22:17.470" v="2237"/>
        <pc:sldMkLst>
          <pc:docMk/>
          <pc:sldMk cId="1662221074" sldId="357"/>
        </pc:sldMkLst>
      </pc:sldChg>
      <pc:sldChg chg="del">
        <pc:chgData name="Carly Pettiona" userId="S::carly.pettiona@healingfoundation.org.au::8cfcf547-e567-4a67-ae5f-7d6e6196302b" providerId="AD" clId="Web-{BF973C56-354F-3691-9219-61CA5F28F356}" dt="2023-07-24T23:22:17.454" v="2236"/>
        <pc:sldMkLst>
          <pc:docMk/>
          <pc:sldMk cId="225081102" sldId="358"/>
        </pc:sldMkLst>
      </pc:sldChg>
      <pc:sldChg chg="del">
        <pc:chgData name="Carly Pettiona" userId="S::carly.pettiona@healingfoundation.org.au::8cfcf547-e567-4a67-ae5f-7d6e6196302b" providerId="AD" clId="Web-{BF973C56-354F-3691-9219-61CA5F28F356}" dt="2023-07-24T23:22:17.454" v="2235"/>
        <pc:sldMkLst>
          <pc:docMk/>
          <pc:sldMk cId="1763097999" sldId="361"/>
        </pc:sldMkLst>
      </pc:sldChg>
      <pc:sldChg chg="delSp modSp">
        <pc:chgData name="Carly Pettiona" userId="S::carly.pettiona@healingfoundation.org.au::8cfcf547-e567-4a67-ae5f-7d6e6196302b" providerId="AD" clId="Web-{BF973C56-354F-3691-9219-61CA5F28F356}" dt="2023-07-24T23:23:00.799" v="2258" actId="20577"/>
        <pc:sldMkLst>
          <pc:docMk/>
          <pc:sldMk cId="4169424410" sldId="362"/>
        </pc:sldMkLst>
        <pc:spChg chg="mod">
          <ac:chgData name="Carly Pettiona" userId="S::carly.pettiona@healingfoundation.org.au::8cfcf547-e567-4a67-ae5f-7d6e6196302b" providerId="AD" clId="Web-{BF973C56-354F-3691-9219-61CA5F28F356}" dt="2023-07-24T23:22:50.502" v="2256" actId="20577"/>
          <ac:spMkLst>
            <pc:docMk/>
            <pc:sldMk cId="4169424410" sldId="362"/>
            <ac:spMk id="5" creationId="{166C9648-FC28-7275-F297-FB016F2CBF1A}"/>
          </ac:spMkLst>
        </pc:spChg>
        <pc:spChg chg="mod">
          <ac:chgData name="Carly Pettiona" userId="S::carly.pettiona@healingfoundation.org.au::8cfcf547-e567-4a67-ae5f-7d6e6196302b" providerId="AD" clId="Web-{BF973C56-354F-3691-9219-61CA5F28F356}" dt="2023-07-24T23:23:00.799" v="2258" actId="20577"/>
          <ac:spMkLst>
            <pc:docMk/>
            <pc:sldMk cId="4169424410" sldId="362"/>
            <ac:spMk id="6" creationId="{0525F5B9-8593-EEAA-F5E4-2CE07BF18483}"/>
          </ac:spMkLst>
        </pc:spChg>
        <pc:picChg chg="del">
          <ac:chgData name="Carly Pettiona" userId="S::carly.pettiona@healingfoundation.org.au::8cfcf547-e567-4a67-ae5f-7d6e6196302b" providerId="AD" clId="Web-{BF973C56-354F-3691-9219-61CA5F28F356}" dt="2023-07-24T23:22:51.861" v="2257"/>
          <ac:picMkLst>
            <pc:docMk/>
            <pc:sldMk cId="4169424410" sldId="362"/>
            <ac:picMk id="2" creationId="{2393F8F1-AD89-90E1-A0D1-95F979FC87B3}"/>
          </ac:picMkLst>
        </pc:picChg>
      </pc:sldChg>
      <pc:sldChg chg="del">
        <pc:chgData name="Carly Pettiona" userId="S::carly.pettiona@healingfoundation.org.au::8cfcf547-e567-4a67-ae5f-7d6e6196302b" providerId="AD" clId="Web-{BF973C56-354F-3691-9219-61CA5F28F356}" dt="2023-07-25T00:16:34.276" v="2341"/>
        <pc:sldMkLst>
          <pc:docMk/>
          <pc:sldMk cId="1837762416" sldId="366"/>
        </pc:sldMkLst>
      </pc:sldChg>
      <pc:sldChg chg="del">
        <pc:chgData name="Carly Pettiona" userId="S::carly.pettiona@healingfoundation.org.au::8cfcf547-e567-4a67-ae5f-7d6e6196302b" providerId="AD" clId="Web-{BF973C56-354F-3691-9219-61CA5F28F356}" dt="2023-07-25T00:16:34.276" v="2340"/>
        <pc:sldMkLst>
          <pc:docMk/>
          <pc:sldMk cId="1223015586" sldId="367"/>
        </pc:sldMkLst>
      </pc:sldChg>
      <pc:sldChg chg="del">
        <pc:chgData name="Carly Pettiona" userId="S::carly.pettiona@healingfoundation.org.au::8cfcf547-e567-4a67-ae5f-7d6e6196302b" providerId="AD" clId="Web-{BF973C56-354F-3691-9219-61CA5F28F356}" dt="2023-07-25T00:16:34.261" v="2334"/>
        <pc:sldMkLst>
          <pc:docMk/>
          <pc:sldMk cId="4280351858" sldId="374"/>
        </pc:sldMkLst>
      </pc:sldChg>
      <pc:sldChg chg="del">
        <pc:chgData name="Carly Pettiona" userId="S::carly.pettiona@healingfoundation.org.au::8cfcf547-e567-4a67-ae5f-7d6e6196302b" providerId="AD" clId="Web-{BF973C56-354F-3691-9219-61CA5F28F356}" dt="2023-07-25T00:16:34.261" v="2331"/>
        <pc:sldMkLst>
          <pc:docMk/>
          <pc:sldMk cId="1925128505" sldId="376"/>
        </pc:sldMkLst>
      </pc:sldChg>
      <pc:sldChg chg="del">
        <pc:chgData name="Carly Pettiona" userId="S::carly.pettiona@healingfoundation.org.au::8cfcf547-e567-4a67-ae5f-7d6e6196302b" providerId="AD" clId="Web-{BF973C56-354F-3691-9219-61CA5F28F356}" dt="2023-07-25T00:16:34.245" v="2327"/>
        <pc:sldMkLst>
          <pc:docMk/>
          <pc:sldMk cId="472057500" sldId="380"/>
        </pc:sldMkLst>
      </pc:sldChg>
      <pc:sldChg chg="addSp delSp modSp modNotes">
        <pc:chgData name="Carly Pettiona" userId="S::carly.pettiona@healingfoundation.org.au::8cfcf547-e567-4a67-ae5f-7d6e6196302b" providerId="AD" clId="Web-{BF973C56-354F-3691-9219-61CA5F28F356}" dt="2023-07-24T21:47:48.068" v="813" actId="1076"/>
        <pc:sldMkLst>
          <pc:docMk/>
          <pc:sldMk cId="336607889" sldId="385"/>
        </pc:sldMkLst>
        <pc:spChg chg="add del">
          <ac:chgData name="Carly Pettiona" userId="S::carly.pettiona@healingfoundation.org.au::8cfcf547-e567-4a67-ae5f-7d6e6196302b" providerId="AD" clId="Web-{BF973C56-354F-3691-9219-61CA5F28F356}" dt="2023-07-24T21:44:38.516" v="782"/>
          <ac:spMkLst>
            <pc:docMk/>
            <pc:sldMk cId="336607889" sldId="385"/>
            <ac:spMk id="4" creationId="{FEE2BE91-7C28-E379-DFE9-212FE8510B57}"/>
          </ac:spMkLst>
        </pc:spChg>
        <pc:spChg chg="mod">
          <ac:chgData name="Carly Pettiona" userId="S::carly.pettiona@healingfoundation.org.au::8cfcf547-e567-4a67-ae5f-7d6e6196302b" providerId="AD" clId="Web-{BF973C56-354F-3691-9219-61CA5F28F356}" dt="2023-07-24T21:47:48.068" v="813" actId="1076"/>
          <ac:spMkLst>
            <pc:docMk/>
            <pc:sldMk cId="336607889" sldId="385"/>
            <ac:spMk id="5" creationId="{1D0DFB20-AC56-A70F-BE57-312821FE351B}"/>
          </ac:spMkLst>
        </pc:spChg>
        <pc:spChg chg="add">
          <ac:chgData name="Carly Pettiona" userId="S::carly.pettiona@healingfoundation.org.au::8cfcf547-e567-4a67-ae5f-7d6e6196302b" providerId="AD" clId="Web-{BF973C56-354F-3691-9219-61CA5F28F356}" dt="2023-07-24T21:46:58.114" v="798"/>
          <ac:spMkLst>
            <pc:docMk/>
            <pc:sldMk cId="336607889" sldId="385"/>
            <ac:spMk id="7" creationId="{E4CC7256-697E-CC26-61A5-36E965660E87}"/>
          </ac:spMkLst>
        </pc:spChg>
        <pc:spChg chg="ord">
          <ac:chgData name="Carly Pettiona" userId="S::carly.pettiona@healingfoundation.org.au::8cfcf547-e567-4a67-ae5f-7d6e6196302b" providerId="AD" clId="Web-{BF973C56-354F-3691-9219-61CA5F28F356}" dt="2023-07-24T21:44:48.313" v="785"/>
          <ac:spMkLst>
            <pc:docMk/>
            <pc:sldMk cId="336607889" sldId="385"/>
            <ac:spMk id="31" creationId="{7E46F721-3785-414D-8697-16AF490E6806}"/>
          </ac:spMkLst>
        </pc:spChg>
        <pc:picChg chg="del">
          <ac:chgData name="Carly Pettiona" userId="S::carly.pettiona@healingfoundation.org.au::8cfcf547-e567-4a67-ae5f-7d6e6196302b" providerId="AD" clId="Web-{BF973C56-354F-3691-9219-61CA5F28F356}" dt="2023-07-24T21:43:42.718" v="774"/>
          <ac:picMkLst>
            <pc:docMk/>
            <pc:sldMk cId="336607889" sldId="385"/>
            <ac:picMk id="2" creationId="{86C3589D-7FD0-40D3-07C1-1C18DFE03EAC}"/>
          </ac:picMkLst>
        </pc:picChg>
        <pc:picChg chg="add del mod">
          <ac:chgData name="Carly Pettiona" userId="S::carly.pettiona@healingfoundation.org.au::8cfcf547-e567-4a67-ae5f-7d6e6196302b" providerId="AD" clId="Web-{BF973C56-354F-3691-9219-61CA5F28F356}" dt="2023-07-24T21:44:59.892" v="789"/>
          <ac:picMkLst>
            <pc:docMk/>
            <pc:sldMk cId="336607889" sldId="385"/>
            <ac:picMk id="3" creationId="{157AF905-53B4-CBA4-4AF9-E6937533BED7}"/>
          </ac:picMkLst>
        </pc:picChg>
        <pc:picChg chg="add mod modCrop">
          <ac:chgData name="Carly Pettiona" userId="S::carly.pettiona@healingfoundation.org.au::8cfcf547-e567-4a67-ae5f-7d6e6196302b" providerId="AD" clId="Web-{BF973C56-354F-3691-9219-61CA5F28F356}" dt="2023-07-24T21:47:36.724" v="803" actId="1076"/>
          <ac:picMkLst>
            <pc:docMk/>
            <pc:sldMk cId="336607889" sldId="385"/>
            <ac:picMk id="6" creationId="{8115D826-D05E-D0B1-BCEA-881C8C6DA66A}"/>
          </ac:picMkLst>
        </pc:picChg>
        <pc:picChg chg="add del mod">
          <ac:chgData name="Carly Pettiona" userId="S::carly.pettiona@healingfoundation.org.au::8cfcf547-e567-4a67-ae5f-7d6e6196302b" providerId="AD" clId="Web-{BF973C56-354F-3691-9219-61CA5F28F356}" dt="2023-07-24T21:46:38.394" v="795" actId="1076"/>
          <ac:picMkLst>
            <pc:docMk/>
            <pc:sldMk cId="336607889" sldId="385"/>
            <ac:picMk id="10" creationId="{793BD5FF-3A90-F709-2B58-43C73441EE34}"/>
          </ac:picMkLst>
        </pc:picChg>
      </pc:sldChg>
      <pc:sldChg chg="del">
        <pc:chgData name="Carly Pettiona" userId="S::carly.pettiona@healingfoundation.org.au::8cfcf547-e567-4a67-ae5f-7d6e6196302b" providerId="AD" clId="Web-{BF973C56-354F-3691-9219-61CA5F28F356}" dt="2023-07-25T00:16:34.276" v="2339"/>
        <pc:sldMkLst>
          <pc:docMk/>
          <pc:sldMk cId="318235647" sldId="388"/>
        </pc:sldMkLst>
      </pc:sldChg>
      <pc:sldChg chg="del">
        <pc:chgData name="Carly Pettiona" userId="S::carly.pettiona@healingfoundation.org.au::8cfcf547-e567-4a67-ae5f-7d6e6196302b" providerId="AD" clId="Web-{BF973C56-354F-3691-9219-61CA5F28F356}" dt="2023-07-25T00:16:34.261" v="2330"/>
        <pc:sldMkLst>
          <pc:docMk/>
          <pc:sldMk cId="3381825661" sldId="391"/>
        </pc:sldMkLst>
      </pc:sldChg>
      <pc:sldChg chg="modSp">
        <pc:chgData name="Carly Pettiona" userId="S::carly.pettiona@healingfoundation.org.au::8cfcf547-e567-4a67-ae5f-7d6e6196302b" providerId="AD" clId="Web-{BF973C56-354F-3691-9219-61CA5F28F356}" dt="2023-07-24T23:22:40.548" v="2251" actId="20577"/>
        <pc:sldMkLst>
          <pc:docMk/>
          <pc:sldMk cId="1008212083" sldId="392"/>
        </pc:sldMkLst>
        <pc:spChg chg="mod">
          <ac:chgData name="Carly Pettiona" userId="S::carly.pettiona@healingfoundation.org.au::8cfcf547-e567-4a67-ae5f-7d6e6196302b" providerId="AD" clId="Web-{BF973C56-354F-3691-9219-61CA5F28F356}" dt="2023-07-24T23:22:40.548" v="2251" actId="20577"/>
          <ac:spMkLst>
            <pc:docMk/>
            <pc:sldMk cId="1008212083" sldId="392"/>
            <ac:spMk id="5" creationId="{1D0DFB20-AC56-A70F-BE57-312821FE351B}"/>
          </ac:spMkLst>
        </pc:spChg>
      </pc:sldChg>
      <pc:sldChg chg="addSp delSp modSp modNotes">
        <pc:chgData name="Carly Pettiona" userId="S::carly.pettiona@healingfoundation.org.au::8cfcf547-e567-4a67-ae5f-7d6e6196302b" providerId="AD" clId="Web-{BF973C56-354F-3691-9219-61CA5F28F356}" dt="2023-07-25T00:21:45.611" v="2423"/>
        <pc:sldMkLst>
          <pc:docMk/>
          <pc:sldMk cId="3981675893" sldId="393"/>
        </pc:sldMkLst>
        <pc:spChg chg="add del mod">
          <ac:chgData name="Carly Pettiona" userId="S::carly.pettiona@healingfoundation.org.au::8cfcf547-e567-4a67-ae5f-7d6e6196302b" providerId="AD" clId="Web-{BF973C56-354F-3691-9219-61CA5F28F356}" dt="2023-07-25T00:21:06.251" v="2361"/>
          <ac:spMkLst>
            <pc:docMk/>
            <pc:sldMk cId="3981675893" sldId="393"/>
            <ac:spMk id="5" creationId="{D7B35547-E59D-F9DA-2DF6-A197709FAA14}"/>
          </ac:spMkLst>
        </pc:spChg>
        <pc:spChg chg="del">
          <ac:chgData name="Carly Pettiona" userId="S::carly.pettiona@healingfoundation.org.au::8cfcf547-e567-4a67-ae5f-7d6e6196302b" providerId="AD" clId="Web-{BF973C56-354F-3691-9219-61CA5F28F356}" dt="2023-07-25T00:20:59.563" v="2360"/>
          <ac:spMkLst>
            <pc:docMk/>
            <pc:sldMk cId="3981675893" sldId="393"/>
            <ac:spMk id="11" creationId="{00000000-0000-0000-0000-000000000000}"/>
          </ac:spMkLst>
        </pc:spChg>
        <pc:picChg chg="mod">
          <ac:chgData name="Carly Pettiona" userId="S::carly.pettiona@healingfoundation.org.au::8cfcf547-e567-4a67-ae5f-7d6e6196302b" providerId="AD" clId="Web-{BF973C56-354F-3691-9219-61CA5F28F356}" dt="2023-07-25T00:21:11.235" v="2364" actId="1076"/>
          <ac:picMkLst>
            <pc:docMk/>
            <pc:sldMk cId="3981675893" sldId="393"/>
            <ac:picMk id="3" creationId="{08D29EF6-F694-8F85-D12B-E09D22A1BB13}"/>
          </ac:picMkLst>
        </pc:picChg>
      </pc:sldChg>
      <pc:sldChg chg="del">
        <pc:chgData name="Carly Pettiona" userId="S::carly.pettiona@healingfoundation.org.au::8cfcf547-e567-4a67-ae5f-7d6e6196302b" providerId="AD" clId="Web-{BF973C56-354F-3691-9219-61CA5F28F356}" dt="2023-07-25T00:16:50.308" v="2345"/>
        <pc:sldMkLst>
          <pc:docMk/>
          <pc:sldMk cId="799605619" sldId="394"/>
        </pc:sldMkLst>
      </pc:sldChg>
      <pc:sldChg chg="addSp delSp modSp addAnim modNotes">
        <pc:chgData name="Carly Pettiona" userId="S::carly.pettiona@healingfoundation.org.au::8cfcf547-e567-4a67-ae5f-7d6e6196302b" providerId="AD" clId="Web-{BF973C56-354F-3691-9219-61CA5F28F356}" dt="2023-07-25T00:25:57.382" v="3004"/>
        <pc:sldMkLst>
          <pc:docMk/>
          <pc:sldMk cId="2303734533" sldId="395"/>
        </pc:sldMkLst>
        <pc:spChg chg="add del">
          <ac:chgData name="Carly Pettiona" userId="S::carly.pettiona@healingfoundation.org.au::8cfcf547-e567-4a67-ae5f-7d6e6196302b" providerId="AD" clId="Web-{BF973C56-354F-3691-9219-61CA5F28F356}" dt="2023-07-24T21:56:21.425" v="903"/>
          <ac:spMkLst>
            <pc:docMk/>
            <pc:sldMk cId="2303734533" sldId="395"/>
            <ac:spMk id="3" creationId="{8199A70C-4A98-1DFB-B244-A3CA180350B3}"/>
          </ac:spMkLst>
        </pc:spChg>
        <pc:spChg chg="del">
          <ac:chgData name="Carly Pettiona" userId="S::carly.pettiona@healingfoundation.org.au::8cfcf547-e567-4a67-ae5f-7d6e6196302b" providerId="AD" clId="Web-{BF973C56-354F-3691-9219-61CA5F28F356}" dt="2023-07-24T21:56:23.847" v="904"/>
          <ac:spMkLst>
            <pc:docMk/>
            <pc:sldMk cId="2303734533" sldId="395"/>
            <ac:spMk id="5" creationId="{166C9648-FC28-7275-F297-FB016F2CBF1A}"/>
          </ac:spMkLst>
        </pc:spChg>
        <pc:spChg chg="mod">
          <ac:chgData name="Carly Pettiona" userId="S::carly.pettiona@healingfoundation.org.au::8cfcf547-e567-4a67-ae5f-7d6e6196302b" providerId="AD" clId="Web-{BF973C56-354F-3691-9219-61CA5F28F356}" dt="2023-07-24T22:59:01.705" v="2192" actId="20577"/>
          <ac:spMkLst>
            <pc:docMk/>
            <pc:sldMk cId="2303734533" sldId="395"/>
            <ac:spMk id="6" creationId="{0525F5B9-8593-EEAA-F5E4-2CE07BF18483}"/>
          </ac:spMkLst>
        </pc:spChg>
        <pc:spChg chg="add mod">
          <ac:chgData name="Carly Pettiona" userId="S::carly.pettiona@healingfoundation.org.au::8cfcf547-e567-4a67-ae5f-7d6e6196302b" providerId="AD" clId="Web-{BF973C56-354F-3691-9219-61CA5F28F356}" dt="2023-07-25T00:13:06.897" v="2277" actId="20577"/>
          <ac:spMkLst>
            <pc:docMk/>
            <pc:sldMk cId="2303734533" sldId="395"/>
            <ac:spMk id="7" creationId="{F884C1FE-055D-316A-AE98-6DB52B1148F3}"/>
          </ac:spMkLst>
        </pc:spChg>
        <pc:spChg chg="add mod">
          <ac:chgData name="Carly Pettiona" userId="S::carly.pettiona@healingfoundation.org.au::8cfcf547-e567-4a67-ae5f-7d6e6196302b" providerId="AD" clId="Web-{BF973C56-354F-3691-9219-61CA5F28F356}" dt="2023-07-25T00:13:04.475" v="2276" actId="20577"/>
          <ac:spMkLst>
            <pc:docMk/>
            <pc:sldMk cId="2303734533" sldId="395"/>
            <ac:spMk id="9" creationId="{2E1EA48E-4FF6-BA71-C492-CC3A9E43F6B3}"/>
          </ac:spMkLst>
        </pc:spChg>
        <pc:picChg chg="mod">
          <ac:chgData name="Carly Pettiona" userId="S::carly.pettiona@healingfoundation.org.au::8cfcf547-e567-4a67-ae5f-7d6e6196302b" providerId="AD" clId="Web-{BF973C56-354F-3691-9219-61CA5F28F356}" dt="2023-07-24T22:00:45.573" v="1201" actId="1076"/>
          <ac:picMkLst>
            <pc:docMk/>
            <pc:sldMk cId="2303734533" sldId="395"/>
            <ac:picMk id="20" creationId="{E91ACB26-13AE-B6F0-DE4D-E89FD78D20F4}"/>
          </ac:picMkLst>
        </pc:picChg>
      </pc:sldChg>
      <pc:sldChg chg="addSp delSp modSp modNotes">
        <pc:chgData name="Carly Pettiona" userId="S::carly.pettiona@healingfoundation.org.au::8cfcf547-e567-4a67-ae5f-7d6e6196302b" providerId="AD" clId="Web-{BF973C56-354F-3691-9219-61CA5F28F356}" dt="2023-07-25T00:14:29.039" v="2287" actId="1076"/>
        <pc:sldMkLst>
          <pc:docMk/>
          <pc:sldMk cId="4028999980" sldId="396"/>
        </pc:sldMkLst>
        <pc:spChg chg="mod">
          <ac:chgData name="Carly Pettiona" userId="S::carly.pettiona@healingfoundation.org.au::8cfcf547-e567-4a67-ae5f-7d6e6196302b" providerId="AD" clId="Web-{BF973C56-354F-3691-9219-61CA5F28F356}" dt="2023-07-25T00:14:24.477" v="2286" actId="20577"/>
          <ac:spMkLst>
            <pc:docMk/>
            <pc:sldMk cId="4028999980" sldId="396"/>
            <ac:spMk id="5" creationId="{166C9648-FC28-7275-F297-FB016F2CBF1A}"/>
          </ac:spMkLst>
        </pc:spChg>
        <pc:spChg chg="del mod">
          <ac:chgData name="Carly Pettiona" userId="S::carly.pettiona@healingfoundation.org.au::8cfcf547-e567-4a67-ae5f-7d6e6196302b" providerId="AD" clId="Web-{BF973C56-354F-3691-9219-61CA5F28F356}" dt="2023-07-24T21:55:27.908" v="900"/>
          <ac:spMkLst>
            <pc:docMk/>
            <pc:sldMk cId="4028999980" sldId="396"/>
            <ac:spMk id="6" creationId="{0525F5B9-8593-EEAA-F5E4-2CE07BF18483}"/>
          </ac:spMkLst>
        </pc:spChg>
        <pc:picChg chg="add del mod">
          <ac:chgData name="Carly Pettiona" userId="S::carly.pettiona@healingfoundation.org.au::8cfcf547-e567-4a67-ae5f-7d6e6196302b" providerId="AD" clId="Web-{BF973C56-354F-3691-9219-61CA5F28F356}" dt="2023-07-24T22:55:57.232" v="2169"/>
          <ac:picMkLst>
            <pc:docMk/>
            <pc:sldMk cId="4028999980" sldId="396"/>
            <ac:picMk id="2" creationId="{594B0B05-DDE6-95E6-2CB4-6EBE130A824F}"/>
          </ac:picMkLst>
        </pc:picChg>
        <pc:picChg chg="add del mod">
          <ac:chgData name="Carly Pettiona" userId="S::carly.pettiona@healingfoundation.org.au::8cfcf547-e567-4a67-ae5f-7d6e6196302b" providerId="AD" clId="Web-{BF973C56-354F-3691-9219-61CA5F28F356}" dt="2023-07-24T23:18:54.731" v="2228"/>
          <ac:picMkLst>
            <pc:docMk/>
            <pc:sldMk cId="4028999980" sldId="396"/>
            <ac:picMk id="3" creationId="{6115E645-5618-873E-D2A2-EA520990CA6C}"/>
          </ac:picMkLst>
        </pc:picChg>
        <pc:picChg chg="del">
          <ac:chgData name="Carly Pettiona" userId="S::carly.pettiona@healingfoundation.org.au::8cfcf547-e567-4a67-ae5f-7d6e6196302b" providerId="AD" clId="Web-{BF973C56-354F-3691-9219-61CA5F28F356}" dt="2023-07-24T21:55:13.658" v="897"/>
          <ac:picMkLst>
            <pc:docMk/>
            <pc:sldMk cId="4028999980" sldId="396"/>
            <ac:picMk id="3" creationId="{EDE763E0-75BE-D178-BA8D-C8F349E9A8EA}"/>
          </ac:picMkLst>
        </pc:picChg>
        <pc:picChg chg="add mod">
          <ac:chgData name="Carly Pettiona" userId="S::carly.pettiona@healingfoundation.org.au::8cfcf547-e567-4a67-ae5f-7d6e6196302b" providerId="AD" clId="Web-{BF973C56-354F-3691-9219-61CA5F28F356}" dt="2023-07-25T00:14:29.039" v="2287" actId="1076"/>
          <ac:picMkLst>
            <pc:docMk/>
            <pc:sldMk cId="4028999980" sldId="396"/>
            <ac:picMk id="4" creationId="{CC8E597B-7EC1-DF2D-81FB-0C262BE7C01E}"/>
          </ac:picMkLst>
        </pc:picChg>
      </pc:sldChg>
      <pc:sldChg chg="addSp delSp modSp modNotes">
        <pc:chgData name="Carly Pettiona" userId="S::carly.pettiona@healingfoundation.org.au::8cfcf547-e567-4a67-ae5f-7d6e6196302b" providerId="AD" clId="Web-{BF973C56-354F-3691-9219-61CA5F28F356}" dt="2023-07-24T22:11:46.590" v="1493" actId="1076"/>
        <pc:sldMkLst>
          <pc:docMk/>
          <pc:sldMk cId="1685337824" sldId="397"/>
        </pc:sldMkLst>
        <pc:spChg chg="mod">
          <ac:chgData name="Carly Pettiona" userId="S::carly.pettiona@healingfoundation.org.au::8cfcf547-e567-4a67-ae5f-7d6e6196302b" providerId="AD" clId="Web-{BF973C56-354F-3691-9219-61CA5F28F356}" dt="2023-07-24T22:07:51.912" v="1453"/>
          <ac:spMkLst>
            <pc:docMk/>
            <pc:sldMk cId="1685337824" sldId="397"/>
            <ac:spMk id="5" creationId="{166C9648-FC28-7275-F297-FB016F2CBF1A}"/>
          </ac:spMkLst>
        </pc:spChg>
        <pc:spChg chg="add del mod">
          <ac:chgData name="Carly Pettiona" userId="S::carly.pettiona@healingfoundation.org.au::8cfcf547-e567-4a67-ae5f-7d6e6196302b" providerId="AD" clId="Web-{BF973C56-354F-3691-9219-61CA5F28F356}" dt="2023-07-24T22:11:46.590" v="1493" actId="1076"/>
          <ac:spMkLst>
            <pc:docMk/>
            <pc:sldMk cId="1685337824" sldId="397"/>
            <ac:spMk id="6" creationId="{0525F5B9-8593-EEAA-F5E4-2CE07BF18483}"/>
          </ac:spMkLst>
        </pc:spChg>
        <pc:picChg chg="mod">
          <ac:chgData name="Carly Pettiona" userId="S::carly.pettiona@healingfoundation.org.au::8cfcf547-e567-4a67-ae5f-7d6e6196302b" providerId="AD" clId="Web-{BF973C56-354F-3691-9219-61CA5F28F356}" dt="2023-07-24T22:11:42.731" v="1492" actId="1076"/>
          <ac:picMkLst>
            <pc:docMk/>
            <pc:sldMk cId="1685337824" sldId="397"/>
            <ac:picMk id="20" creationId="{E91ACB26-13AE-B6F0-DE4D-E89FD78D20F4}"/>
          </ac:picMkLst>
        </pc:picChg>
      </pc:sldChg>
      <pc:sldChg chg="del">
        <pc:chgData name="Carly Pettiona" userId="S::carly.pettiona@healingfoundation.org.au::8cfcf547-e567-4a67-ae5f-7d6e6196302b" providerId="AD" clId="Web-{BF973C56-354F-3691-9219-61CA5F28F356}" dt="2023-07-25T00:16:34.276" v="2342"/>
        <pc:sldMkLst>
          <pc:docMk/>
          <pc:sldMk cId="1823806733" sldId="398"/>
        </pc:sldMkLst>
      </pc:sldChg>
      <pc:sldChg chg="del">
        <pc:chgData name="Carly Pettiona" userId="S::carly.pettiona@healingfoundation.org.au::8cfcf547-e567-4a67-ae5f-7d6e6196302b" providerId="AD" clId="Web-{BF973C56-354F-3691-9219-61CA5F28F356}" dt="2023-07-25T00:16:34.261" v="2335"/>
        <pc:sldMkLst>
          <pc:docMk/>
          <pc:sldMk cId="3257490337" sldId="401"/>
        </pc:sldMkLst>
      </pc:sldChg>
      <pc:sldChg chg="del">
        <pc:chgData name="Carly Pettiona" userId="S::carly.pettiona@healingfoundation.org.au::8cfcf547-e567-4a67-ae5f-7d6e6196302b" providerId="AD" clId="Web-{BF973C56-354F-3691-9219-61CA5F28F356}" dt="2023-07-25T00:16:34.261" v="2333"/>
        <pc:sldMkLst>
          <pc:docMk/>
          <pc:sldMk cId="47864436" sldId="402"/>
        </pc:sldMkLst>
      </pc:sldChg>
      <pc:sldChg chg="del">
        <pc:chgData name="Carly Pettiona" userId="S::carly.pettiona@healingfoundation.org.au::8cfcf547-e567-4a67-ae5f-7d6e6196302b" providerId="AD" clId="Web-{BF973C56-354F-3691-9219-61CA5F28F356}" dt="2023-07-25T00:16:34.261" v="2332"/>
        <pc:sldMkLst>
          <pc:docMk/>
          <pc:sldMk cId="1922779739" sldId="403"/>
        </pc:sldMkLst>
      </pc:sldChg>
      <pc:sldChg chg="del">
        <pc:chgData name="Carly Pettiona" userId="S::carly.pettiona@healingfoundation.org.au::8cfcf547-e567-4a67-ae5f-7d6e6196302b" providerId="AD" clId="Web-{BF973C56-354F-3691-9219-61CA5F28F356}" dt="2023-07-25T00:16:34.261" v="2329"/>
        <pc:sldMkLst>
          <pc:docMk/>
          <pc:sldMk cId="2439812275" sldId="404"/>
        </pc:sldMkLst>
      </pc:sldChg>
      <pc:sldChg chg="del">
        <pc:chgData name="Carly Pettiona" userId="S::carly.pettiona@healingfoundation.org.au::8cfcf547-e567-4a67-ae5f-7d6e6196302b" providerId="AD" clId="Web-{BF973C56-354F-3691-9219-61CA5F28F356}" dt="2023-07-25T00:16:34.261" v="2328"/>
        <pc:sldMkLst>
          <pc:docMk/>
          <pc:sldMk cId="1280448885" sldId="405"/>
        </pc:sldMkLst>
      </pc:sldChg>
      <pc:sldChg chg="del">
        <pc:chgData name="Carly Pettiona" userId="S::carly.pettiona@healingfoundation.org.au::8cfcf547-e567-4a67-ae5f-7d6e6196302b" providerId="AD" clId="Web-{BF973C56-354F-3691-9219-61CA5F28F356}" dt="2023-07-25T00:16:34.245" v="2325"/>
        <pc:sldMkLst>
          <pc:docMk/>
          <pc:sldMk cId="168037918" sldId="406"/>
        </pc:sldMkLst>
      </pc:sldChg>
      <pc:sldChg chg="del">
        <pc:chgData name="Carly Pettiona" userId="S::carly.pettiona@healingfoundation.org.au::8cfcf547-e567-4a67-ae5f-7d6e6196302b" providerId="AD" clId="Web-{BF973C56-354F-3691-9219-61CA5F28F356}" dt="2023-07-25T00:16:34.245" v="2323"/>
        <pc:sldMkLst>
          <pc:docMk/>
          <pc:sldMk cId="3715312189" sldId="407"/>
        </pc:sldMkLst>
      </pc:sldChg>
      <pc:sldChg chg="del">
        <pc:chgData name="Carly Pettiona" userId="S::carly.pettiona@healingfoundation.org.au::8cfcf547-e567-4a67-ae5f-7d6e6196302b" providerId="AD" clId="Web-{BF973C56-354F-3691-9219-61CA5F28F356}" dt="2023-07-25T00:16:34.245" v="2320"/>
        <pc:sldMkLst>
          <pc:docMk/>
          <pc:sldMk cId="2545369740" sldId="408"/>
        </pc:sldMkLst>
      </pc:sldChg>
      <pc:sldChg chg="del">
        <pc:chgData name="Carly Pettiona" userId="S::carly.pettiona@healingfoundation.org.au::8cfcf547-e567-4a67-ae5f-7d6e6196302b" providerId="AD" clId="Web-{BF973C56-354F-3691-9219-61CA5F28F356}" dt="2023-07-25T00:16:34.245" v="2321"/>
        <pc:sldMkLst>
          <pc:docMk/>
          <pc:sldMk cId="1572899187" sldId="409"/>
        </pc:sldMkLst>
      </pc:sldChg>
      <pc:sldChg chg="del">
        <pc:chgData name="Carly Pettiona" userId="S::carly.pettiona@healingfoundation.org.au::8cfcf547-e567-4a67-ae5f-7d6e6196302b" providerId="AD" clId="Web-{BF973C56-354F-3691-9219-61CA5F28F356}" dt="2023-07-25T00:16:34.276" v="2338"/>
        <pc:sldMkLst>
          <pc:docMk/>
          <pc:sldMk cId="3741338982" sldId="410"/>
        </pc:sldMkLst>
      </pc:sldChg>
      <pc:sldChg chg="del">
        <pc:chgData name="Carly Pettiona" userId="S::carly.pettiona@healingfoundation.org.au::8cfcf547-e567-4a67-ae5f-7d6e6196302b" providerId="AD" clId="Web-{BF973C56-354F-3691-9219-61CA5F28F356}" dt="2023-07-25T00:16:34.261" v="2336"/>
        <pc:sldMkLst>
          <pc:docMk/>
          <pc:sldMk cId="595883198" sldId="411"/>
        </pc:sldMkLst>
      </pc:sldChg>
      <pc:sldChg chg="del">
        <pc:chgData name="Carly Pettiona" userId="S::carly.pettiona@healingfoundation.org.au::8cfcf547-e567-4a67-ae5f-7d6e6196302b" providerId="AD" clId="Web-{BF973C56-354F-3691-9219-61CA5F28F356}" dt="2023-07-25T00:16:34.276" v="2337"/>
        <pc:sldMkLst>
          <pc:docMk/>
          <pc:sldMk cId="3116305799" sldId="412"/>
        </pc:sldMkLst>
      </pc:sldChg>
      <pc:sldChg chg="del">
        <pc:chgData name="Carly Pettiona" userId="S::carly.pettiona@healingfoundation.org.au::8cfcf547-e567-4a67-ae5f-7d6e6196302b" providerId="AD" clId="Web-{BF973C56-354F-3691-9219-61CA5F28F356}" dt="2023-07-25T00:16:34.245" v="2326"/>
        <pc:sldMkLst>
          <pc:docMk/>
          <pc:sldMk cId="88502523" sldId="413"/>
        </pc:sldMkLst>
      </pc:sldChg>
      <pc:sldChg chg="del">
        <pc:chgData name="Carly Pettiona" userId="S::carly.pettiona@healingfoundation.org.au::8cfcf547-e567-4a67-ae5f-7d6e6196302b" providerId="AD" clId="Web-{BF973C56-354F-3691-9219-61CA5F28F356}" dt="2023-07-25T00:16:34.245" v="2324"/>
        <pc:sldMkLst>
          <pc:docMk/>
          <pc:sldMk cId="2376458167" sldId="414"/>
        </pc:sldMkLst>
      </pc:sldChg>
      <pc:sldChg chg="del">
        <pc:chgData name="Carly Pettiona" userId="S::carly.pettiona@healingfoundation.org.au::8cfcf547-e567-4a67-ae5f-7d6e6196302b" providerId="AD" clId="Web-{BF973C56-354F-3691-9219-61CA5F28F356}" dt="2023-07-25T00:16:34.245" v="2322"/>
        <pc:sldMkLst>
          <pc:docMk/>
          <pc:sldMk cId="140796258" sldId="415"/>
        </pc:sldMkLst>
      </pc:sldChg>
      <pc:sldChg chg="del">
        <pc:chgData name="Carly Pettiona" userId="S::carly.pettiona@healingfoundation.org.au::8cfcf547-e567-4a67-ae5f-7d6e6196302b" providerId="AD" clId="Web-{BF973C56-354F-3691-9219-61CA5F28F356}" dt="2023-07-25T00:16:34.245" v="2319"/>
        <pc:sldMkLst>
          <pc:docMk/>
          <pc:sldMk cId="1798111264" sldId="416"/>
        </pc:sldMkLst>
      </pc:sldChg>
      <pc:sldChg chg="addSp delSp modSp add replId modNotes">
        <pc:chgData name="Carly Pettiona" userId="S::carly.pettiona@healingfoundation.org.au::8cfcf547-e567-4a67-ae5f-7d6e6196302b" providerId="AD" clId="Web-{BF973C56-354F-3691-9219-61CA5F28F356}" dt="2023-07-25T00:25:20.522" v="2898"/>
        <pc:sldMkLst>
          <pc:docMk/>
          <pc:sldMk cId="1541366499" sldId="417"/>
        </pc:sldMkLst>
        <pc:spChg chg="mod">
          <ac:chgData name="Carly Pettiona" userId="S::carly.pettiona@healingfoundation.org.au::8cfcf547-e567-4a67-ae5f-7d6e6196302b" providerId="AD" clId="Web-{BF973C56-354F-3691-9219-61CA5F28F356}" dt="2023-07-25T00:14:47.711" v="2292" actId="20577"/>
          <ac:spMkLst>
            <pc:docMk/>
            <pc:sldMk cId="1541366499" sldId="417"/>
            <ac:spMk id="6" creationId="{0525F5B9-8593-EEAA-F5E4-2CE07BF18483}"/>
          </ac:spMkLst>
        </pc:spChg>
        <pc:spChg chg="mod">
          <ac:chgData name="Carly Pettiona" userId="S::carly.pettiona@healingfoundation.org.au::8cfcf547-e567-4a67-ae5f-7d6e6196302b" providerId="AD" clId="Web-{BF973C56-354F-3691-9219-61CA5F28F356}" dt="2023-07-25T00:14:39.352" v="2289" actId="20577"/>
          <ac:spMkLst>
            <pc:docMk/>
            <pc:sldMk cId="1541366499" sldId="417"/>
            <ac:spMk id="7" creationId="{F884C1FE-055D-316A-AE98-6DB52B1148F3}"/>
          </ac:spMkLst>
        </pc:spChg>
        <pc:picChg chg="add del mod">
          <ac:chgData name="Carly Pettiona" userId="S::carly.pettiona@healingfoundation.org.au::8cfcf547-e567-4a67-ae5f-7d6e6196302b" providerId="AD" clId="Web-{BF973C56-354F-3691-9219-61CA5F28F356}" dt="2023-07-24T23:02:29.819" v="2193"/>
          <ac:picMkLst>
            <pc:docMk/>
            <pc:sldMk cId="1541366499" sldId="417"/>
            <ac:picMk id="2" creationId="{260D24DE-7C3F-16B4-6056-34883FD38894}"/>
          </ac:picMkLst>
        </pc:picChg>
        <pc:picChg chg="add mod">
          <ac:chgData name="Carly Pettiona" userId="S::carly.pettiona@healingfoundation.org.au::8cfcf547-e567-4a67-ae5f-7d6e6196302b" providerId="AD" clId="Web-{BF973C56-354F-3691-9219-61CA5F28F356}" dt="2023-07-24T23:02:35.819" v="2197" actId="1076"/>
          <ac:picMkLst>
            <pc:docMk/>
            <pc:sldMk cId="1541366499" sldId="417"/>
            <ac:picMk id="3" creationId="{492FFEB2-BD2F-56C9-4C26-455054E07372}"/>
          </ac:picMkLst>
        </pc:picChg>
      </pc:sldChg>
      <pc:sldChg chg="modSp add replId">
        <pc:chgData name="Carly Pettiona" userId="S::carly.pettiona@healingfoundation.org.au::8cfcf547-e567-4a67-ae5f-7d6e6196302b" providerId="AD" clId="Web-{BF973C56-354F-3691-9219-61CA5F28F356}" dt="2023-07-24T22:19:21.008" v="1686" actId="1076"/>
        <pc:sldMkLst>
          <pc:docMk/>
          <pc:sldMk cId="1497443700" sldId="418"/>
        </pc:sldMkLst>
        <pc:spChg chg="mod">
          <ac:chgData name="Carly Pettiona" userId="S::carly.pettiona@healingfoundation.org.au::8cfcf547-e567-4a67-ae5f-7d6e6196302b" providerId="AD" clId="Web-{BF973C56-354F-3691-9219-61CA5F28F356}" dt="2023-07-24T22:19:21.008" v="1686" actId="1076"/>
          <ac:spMkLst>
            <pc:docMk/>
            <pc:sldMk cId="1497443700" sldId="418"/>
            <ac:spMk id="6" creationId="{0525F5B9-8593-EEAA-F5E4-2CE07BF18483}"/>
          </ac:spMkLst>
        </pc:spChg>
      </pc:sldChg>
      <pc:sldChg chg="addSp delSp modSp new modNotes">
        <pc:chgData name="Carly Pettiona" userId="S::carly.pettiona@healingfoundation.org.au::8cfcf547-e567-4a67-ae5f-7d6e6196302b" providerId="AD" clId="Web-{BF973C56-354F-3691-9219-61CA5F28F356}" dt="2023-07-25T00:27:13.290" v="3072"/>
        <pc:sldMkLst>
          <pc:docMk/>
          <pc:sldMk cId="1359616049" sldId="419"/>
        </pc:sldMkLst>
        <pc:spChg chg="add del">
          <ac:chgData name="Carly Pettiona" userId="S::carly.pettiona@healingfoundation.org.au::8cfcf547-e567-4a67-ae5f-7d6e6196302b" providerId="AD" clId="Web-{BF973C56-354F-3691-9219-61CA5F28F356}" dt="2023-07-24T22:22:01.216" v="1697"/>
          <ac:spMkLst>
            <pc:docMk/>
            <pc:sldMk cId="1359616049" sldId="419"/>
            <ac:spMk id="3" creationId="{2FAC490F-5066-8000-0A42-E500C05E01B4}"/>
          </ac:spMkLst>
        </pc:spChg>
        <pc:spChg chg="add mod">
          <ac:chgData name="Carly Pettiona" userId="S::carly.pettiona@healingfoundation.org.au::8cfcf547-e567-4a67-ae5f-7d6e6196302b" providerId="AD" clId="Web-{BF973C56-354F-3691-9219-61CA5F28F356}" dt="2023-07-25T00:26:31.211" v="3008" actId="20577"/>
          <ac:spMkLst>
            <pc:docMk/>
            <pc:sldMk cId="1359616049" sldId="419"/>
            <ac:spMk id="7" creationId="{1CC5BEA2-F6D3-2DBA-0EB6-EB0E511FE869}"/>
          </ac:spMkLst>
        </pc:spChg>
        <pc:picChg chg="add ord">
          <ac:chgData name="Carly Pettiona" userId="S::carly.pettiona@healingfoundation.org.au::8cfcf547-e567-4a67-ae5f-7d6e6196302b" providerId="AD" clId="Web-{BF973C56-354F-3691-9219-61CA5F28F356}" dt="2023-07-24T22:22:07.810" v="1698"/>
          <ac:picMkLst>
            <pc:docMk/>
            <pc:sldMk cId="1359616049" sldId="419"/>
            <ac:picMk id="5" creationId="{97D346BD-E446-F994-82EA-4F5451E46608}"/>
          </ac:picMkLst>
        </pc:picChg>
        <pc:picChg chg="add">
          <ac:chgData name="Carly Pettiona" userId="S::carly.pettiona@healingfoundation.org.au::8cfcf547-e567-4a67-ae5f-7d6e6196302b" providerId="AD" clId="Web-{BF973C56-354F-3691-9219-61CA5F28F356}" dt="2023-07-24T22:20:44.698" v="1690"/>
          <ac:picMkLst>
            <pc:docMk/>
            <pc:sldMk cId="1359616049" sldId="419"/>
            <ac:picMk id="9" creationId="{9852C79F-DEC7-2062-6ACC-A2FA19CEE09F}"/>
          </ac:picMkLst>
        </pc:picChg>
        <pc:picChg chg="add del mod ord">
          <ac:chgData name="Carly Pettiona" userId="S::carly.pettiona@healingfoundation.org.au::8cfcf547-e567-4a67-ae5f-7d6e6196302b" providerId="AD" clId="Web-{BF973C56-354F-3691-9219-61CA5F28F356}" dt="2023-07-24T22:21:57.059" v="1696"/>
          <ac:picMkLst>
            <pc:docMk/>
            <pc:sldMk cId="1359616049" sldId="419"/>
            <ac:picMk id="10" creationId="{46158604-3535-CBA2-99BB-E474E16237E0}"/>
          </ac:picMkLst>
        </pc:picChg>
        <pc:picChg chg="add del mod">
          <ac:chgData name="Carly Pettiona" userId="S::carly.pettiona@healingfoundation.org.au::8cfcf547-e567-4a67-ae5f-7d6e6196302b" providerId="AD" clId="Web-{BF973C56-354F-3691-9219-61CA5F28F356}" dt="2023-07-24T22:21:55.684" v="1695"/>
          <ac:picMkLst>
            <pc:docMk/>
            <pc:sldMk cId="1359616049" sldId="419"/>
            <ac:picMk id="11" creationId="{3BA333D8-5444-C1D8-A9A7-FF1CD8E4B6CD}"/>
          </ac:picMkLst>
        </pc:picChg>
        <pc:picChg chg="add mod ord">
          <ac:chgData name="Carly Pettiona" userId="S::carly.pettiona@healingfoundation.org.au::8cfcf547-e567-4a67-ae5f-7d6e6196302b" providerId="AD" clId="Web-{BF973C56-354F-3691-9219-61CA5F28F356}" dt="2023-07-24T22:22:01.216" v="1697"/>
          <ac:picMkLst>
            <pc:docMk/>
            <pc:sldMk cId="1359616049" sldId="419"/>
            <ac:picMk id="12" creationId="{0217CA9B-7F80-BAB8-C342-619D8348632C}"/>
          </ac:picMkLst>
        </pc:picChg>
      </pc:sldChg>
      <pc:sldChg chg="addSp delSp modSp add replId modNotes">
        <pc:chgData name="Carly Pettiona" userId="S::carly.pettiona@healingfoundation.org.au::8cfcf547-e567-4a67-ae5f-7d6e6196302b" providerId="AD" clId="Web-{BF973C56-354F-3691-9219-61CA5F28F356}" dt="2023-07-25T00:15:38.353" v="2300" actId="1076"/>
        <pc:sldMkLst>
          <pc:docMk/>
          <pc:sldMk cId="3741425408" sldId="420"/>
        </pc:sldMkLst>
        <pc:spChg chg="mod">
          <ac:chgData name="Carly Pettiona" userId="S::carly.pettiona@healingfoundation.org.au::8cfcf547-e567-4a67-ae5f-7d6e6196302b" providerId="AD" clId="Web-{BF973C56-354F-3691-9219-61CA5F28F356}" dt="2023-07-24T22:23:01.639" v="1707" actId="20577"/>
          <ac:spMkLst>
            <pc:docMk/>
            <pc:sldMk cId="3741425408" sldId="420"/>
            <ac:spMk id="5" creationId="{166C9648-FC28-7275-F297-FB016F2CBF1A}"/>
          </ac:spMkLst>
        </pc:spChg>
        <pc:picChg chg="add del mod">
          <ac:chgData name="Carly Pettiona" userId="S::carly.pettiona@healingfoundation.org.au::8cfcf547-e567-4a67-ae5f-7d6e6196302b" providerId="AD" clId="Web-{BF973C56-354F-3691-9219-61CA5F28F356}" dt="2023-07-24T23:18:59.043" v="2229"/>
          <ac:picMkLst>
            <pc:docMk/>
            <pc:sldMk cId="3741425408" sldId="420"/>
            <ac:picMk id="2" creationId="{282C0BF4-43DF-250C-2E7E-AA08777316E7}"/>
          </ac:picMkLst>
        </pc:picChg>
        <pc:picChg chg="add mod">
          <ac:chgData name="Carly Pettiona" userId="S::carly.pettiona@healingfoundation.org.au::8cfcf547-e567-4a67-ae5f-7d6e6196302b" providerId="AD" clId="Web-{BF973C56-354F-3691-9219-61CA5F28F356}" dt="2023-07-25T00:15:38.353" v="2300" actId="1076"/>
          <ac:picMkLst>
            <pc:docMk/>
            <pc:sldMk cId="3741425408" sldId="420"/>
            <ac:picMk id="3" creationId="{9DC4A3C1-18FF-3CDE-2C53-37AED910E198}"/>
          </ac:picMkLst>
        </pc:picChg>
      </pc:sldChg>
      <pc:sldChg chg="addSp modSp add replId">
        <pc:chgData name="Carly Pettiona" userId="S::carly.pettiona@healingfoundation.org.au::8cfcf547-e567-4a67-ae5f-7d6e6196302b" providerId="AD" clId="Web-{BF973C56-354F-3691-9219-61CA5F28F356}" dt="2023-07-25T00:27:31.775" v="3073" actId="20577"/>
        <pc:sldMkLst>
          <pc:docMk/>
          <pc:sldMk cId="401943908" sldId="421"/>
        </pc:sldMkLst>
        <pc:spChg chg="add mod">
          <ac:chgData name="Carly Pettiona" userId="S::carly.pettiona@healingfoundation.org.au::8cfcf547-e567-4a67-ae5f-7d6e6196302b" providerId="AD" clId="Web-{BF973C56-354F-3691-9219-61CA5F28F356}" dt="2023-07-25T00:27:31.775" v="3073" actId="20577"/>
          <ac:spMkLst>
            <pc:docMk/>
            <pc:sldMk cId="401943908" sldId="421"/>
            <ac:spMk id="3" creationId="{8C6A52FA-A2C9-B45B-C2FE-BBE185638D75}"/>
          </ac:spMkLst>
        </pc:spChg>
        <pc:picChg chg="add mod">
          <ac:chgData name="Carly Pettiona" userId="S::carly.pettiona@healingfoundation.org.au::8cfcf547-e567-4a67-ae5f-7d6e6196302b" providerId="AD" clId="Web-{BF973C56-354F-3691-9219-61CA5F28F356}" dt="2023-07-24T23:21:35.109" v="2232" actId="14100"/>
          <ac:picMkLst>
            <pc:docMk/>
            <pc:sldMk cId="401943908" sldId="421"/>
            <ac:picMk id="2" creationId="{F9996AFB-0E53-4E23-2282-D861780BE626}"/>
          </ac:picMkLst>
        </pc:picChg>
      </pc:sldChg>
      <pc:sldChg chg="addSp modSp add replId modNotes">
        <pc:chgData name="Carly Pettiona" userId="S::carly.pettiona@healingfoundation.org.au::8cfcf547-e567-4a67-ae5f-7d6e6196302b" providerId="AD" clId="Web-{BF973C56-354F-3691-9219-61CA5F28F356}" dt="2023-07-25T00:28:31.901" v="3167"/>
        <pc:sldMkLst>
          <pc:docMk/>
          <pc:sldMk cId="987595282" sldId="422"/>
        </pc:sldMkLst>
        <pc:spChg chg="mod">
          <ac:chgData name="Carly Pettiona" userId="S::carly.pettiona@healingfoundation.org.au::8cfcf547-e567-4a67-ae5f-7d6e6196302b" providerId="AD" clId="Web-{BF973C56-354F-3691-9219-61CA5F28F356}" dt="2023-07-25T00:15:57.901" v="2307" actId="20577"/>
          <ac:spMkLst>
            <pc:docMk/>
            <pc:sldMk cId="987595282" sldId="422"/>
            <ac:spMk id="5" creationId="{166C9648-FC28-7275-F297-FB016F2CBF1A}"/>
          </ac:spMkLst>
        </pc:spChg>
        <pc:picChg chg="add mod">
          <ac:chgData name="Carly Pettiona" userId="S::carly.pettiona@healingfoundation.org.au::8cfcf547-e567-4a67-ae5f-7d6e6196302b" providerId="AD" clId="Web-{BF973C56-354F-3691-9219-61CA5F28F356}" dt="2023-07-24T22:27:05.021" v="1788" actId="1076"/>
          <ac:picMkLst>
            <pc:docMk/>
            <pc:sldMk cId="987595282" sldId="422"/>
            <ac:picMk id="2" creationId="{6227DCF4-14F9-AF77-4C83-CADD7BD0F323}"/>
          </ac:picMkLst>
        </pc:picChg>
      </pc:sldChg>
      <pc:sldChg chg="addSp delSp modSp add replId addAnim modAnim modNotes">
        <pc:chgData name="Carly Pettiona" userId="S::carly.pettiona@healingfoundation.org.au::8cfcf547-e567-4a67-ae5f-7d6e6196302b" providerId="AD" clId="Web-{BF973C56-354F-3691-9219-61CA5F28F356}" dt="2023-07-25T00:28:40.527" v="3177"/>
        <pc:sldMkLst>
          <pc:docMk/>
          <pc:sldMk cId="2114137976" sldId="423"/>
        </pc:sldMkLst>
        <pc:spChg chg="add mod">
          <ac:chgData name="Carly Pettiona" userId="S::carly.pettiona@healingfoundation.org.au::8cfcf547-e567-4a67-ae5f-7d6e6196302b" providerId="AD" clId="Web-{BF973C56-354F-3691-9219-61CA5F28F356}" dt="2023-07-25T00:05:56.747" v="2266" actId="20577"/>
          <ac:spMkLst>
            <pc:docMk/>
            <pc:sldMk cId="2114137976" sldId="423"/>
            <ac:spMk id="4" creationId="{2CC09717-EB56-7C10-F485-AE70A41ADA7D}"/>
          </ac:spMkLst>
        </pc:spChg>
        <pc:spChg chg="mod">
          <ac:chgData name="Carly Pettiona" userId="S::carly.pettiona@healingfoundation.org.au::8cfcf547-e567-4a67-ae5f-7d6e6196302b" providerId="AD" clId="Web-{BF973C56-354F-3691-9219-61CA5F28F356}" dt="2023-07-25T00:15:48.853" v="2304" actId="20577"/>
          <ac:spMkLst>
            <pc:docMk/>
            <pc:sldMk cId="2114137976" sldId="423"/>
            <ac:spMk id="5" creationId="{166C9648-FC28-7275-F297-FB016F2CBF1A}"/>
          </ac:spMkLst>
        </pc:spChg>
        <pc:picChg chg="del">
          <ac:chgData name="Carly Pettiona" userId="S::carly.pettiona@healingfoundation.org.au::8cfcf547-e567-4a67-ae5f-7d6e6196302b" providerId="AD" clId="Web-{BF973C56-354F-3691-9219-61CA5F28F356}" dt="2023-07-24T22:27:40.709" v="1790"/>
          <ac:picMkLst>
            <pc:docMk/>
            <pc:sldMk cId="2114137976" sldId="423"/>
            <ac:picMk id="2" creationId="{6227DCF4-14F9-AF77-4C83-CADD7BD0F323}"/>
          </ac:picMkLst>
        </pc:picChg>
        <pc:picChg chg="mod">
          <ac:chgData name="Carly Pettiona" userId="S::carly.pettiona@healingfoundation.org.au::8cfcf547-e567-4a67-ae5f-7d6e6196302b" providerId="AD" clId="Web-{BF973C56-354F-3691-9219-61CA5F28F356}" dt="2023-07-24T23:02:46.835" v="2200" actId="1076"/>
          <ac:picMkLst>
            <pc:docMk/>
            <pc:sldMk cId="2114137976" sldId="423"/>
            <ac:picMk id="20" creationId="{E91ACB26-13AE-B6F0-DE4D-E89FD78D20F4}"/>
          </ac:picMkLst>
        </pc:picChg>
      </pc:sldChg>
      <pc:sldChg chg="addSp delSp modSp add replId addAnim delAnim modNotes">
        <pc:chgData name="Carly Pettiona" userId="S::carly.pettiona@healingfoundation.org.au::8cfcf547-e567-4a67-ae5f-7d6e6196302b" providerId="AD" clId="Web-{BF973C56-354F-3691-9219-61CA5F28F356}" dt="2023-07-25T00:16:22.307" v="2318" actId="20577"/>
        <pc:sldMkLst>
          <pc:docMk/>
          <pc:sldMk cId="357813919" sldId="424"/>
        </pc:sldMkLst>
        <pc:spChg chg="add del mod">
          <ac:chgData name="Carly Pettiona" userId="S::carly.pettiona@healingfoundation.org.au::8cfcf547-e567-4a67-ae5f-7d6e6196302b" providerId="AD" clId="Web-{BF973C56-354F-3691-9219-61CA5F28F356}" dt="2023-07-25T00:05:49.794" v="2264" actId="20577"/>
          <ac:spMkLst>
            <pc:docMk/>
            <pc:sldMk cId="357813919" sldId="424"/>
            <ac:spMk id="4" creationId="{2CC09717-EB56-7C10-F485-AE70A41ADA7D}"/>
          </ac:spMkLst>
        </pc:spChg>
        <pc:spChg chg="add del mod">
          <ac:chgData name="Carly Pettiona" userId="S::carly.pettiona@healingfoundation.org.au::8cfcf547-e567-4a67-ae5f-7d6e6196302b" providerId="AD" clId="Web-{BF973C56-354F-3691-9219-61CA5F28F356}" dt="2023-07-25T00:16:22.307" v="2318" actId="20577"/>
          <ac:spMkLst>
            <pc:docMk/>
            <pc:sldMk cId="357813919" sldId="424"/>
            <ac:spMk id="5" creationId="{166C9648-FC28-7275-F297-FB016F2CBF1A}"/>
          </ac:spMkLst>
        </pc:spChg>
        <pc:picChg chg="add">
          <ac:chgData name="Carly Pettiona" userId="S::carly.pettiona@healingfoundation.org.au::8cfcf547-e567-4a67-ae5f-7d6e6196302b" providerId="AD" clId="Web-{BF973C56-354F-3691-9219-61CA5F28F356}" dt="2023-07-24T23:21:48.391" v="2233"/>
          <ac:picMkLst>
            <pc:docMk/>
            <pc:sldMk cId="357813919" sldId="424"/>
            <ac:picMk id="3" creationId="{52DFA883-E15B-BA00-4ECF-353A7735C720}"/>
          </ac:picMkLst>
        </pc:picChg>
      </pc:sldChg>
      <pc:sldChg chg="addSp modSp add replId modNotes">
        <pc:chgData name="Carly Pettiona" userId="S::carly.pettiona@healingfoundation.org.au::8cfcf547-e567-4a67-ae5f-7d6e6196302b" providerId="AD" clId="Web-{BF973C56-354F-3691-9219-61CA5F28F356}" dt="2023-07-25T00:16:14.198" v="2316" actId="20577"/>
        <pc:sldMkLst>
          <pc:docMk/>
          <pc:sldMk cId="2705930445" sldId="425"/>
        </pc:sldMkLst>
        <pc:spChg chg="mod">
          <ac:chgData name="Carly Pettiona" userId="S::carly.pettiona@healingfoundation.org.au::8cfcf547-e567-4a67-ae5f-7d6e6196302b" providerId="AD" clId="Web-{BF973C56-354F-3691-9219-61CA5F28F356}" dt="2023-07-25T00:16:10.041" v="2310" actId="20577"/>
          <ac:spMkLst>
            <pc:docMk/>
            <pc:sldMk cId="2705930445" sldId="425"/>
            <ac:spMk id="4" creationId="{2CC09717-EB56-7C10-F485-AE70A41ADA7D}"/>
          </ac:spMkLst>
        </pc:spChg>
        <pc:spChg chg="mod">
          <ac:chgData name="Carly Pettiona" userId="S::carly.pettiona@healingfoundation.org.au::8cfcf547-e567-4a67-ae5f-7d6e6196302b" providerId="AD" clId="Web-{BF973C56-354F-3691-9219-61CA5F28F356}" dt="2023-07-25T00:16:14.198" v="2316" actId="20577"/>
          <ac:spMkLst>
            <pc:docMk/>
            <pc:sldMk cId="2705930445" sldId="425"/>
            <ac:spMk id="5" creationId="{166C9648-FC28-7275-F297-FB016F2CBF1A}"/>
          </ac:spMkLst>
        </pc:spChg>
        <pc:picChg chg="add mod">
          <ac:chgData name="Carly Pettiona" userId="S::carly.pettiona@healingfoundation.org.au::8cfcf547-e567-4a67-ae5f-7d6e6196302b" providerId="AD" clId="Web-{BF973C56-354F-3691-9219-61CA5F28F356}" dt="2023-07-24T23:06:05.886" v="2207" actId="1076"/>
          <ac:picMkLst>
            <pc:docMk/>
            <pc:sldMk cId="2705930445" sldId="425"/>
            <ac:picMk id="3" creationId="{2363A79D-F5BC-EE8C-0736-AC0A69766202}"/>
          </ac:picMkLst>
        </pc:picChg>
      </pc:sldChg>
    </pc:docChg>
  </pc:docChgLst>
  <pc:docChgLst>
    <pc:chgData name="Carly Pettiona" userId="S::carly.pettiona@healingfoundation.org.au::8cfcf547-e567-4a67-ae5f-7d6e6196302b" providerId="AD" clId="Web-{388AFFA1-FB82-9AF0-2DDA-ED7F1AC472A5}"/>
    <pc:docChg chg="addSld delSld modSld">
      <pc:chgData name="Carly Pettiona" userId="S::carly.pettiona@healingfoundation.org.au::8cfcf547-e567-4a67-ae5f-7d6e6196302b" providerId="AD" clId="Web-{388AFFA1-FB82-9AF0-2DDA-ED7F1AC472A5}" dt="2023-07-26T06:56:11.558" v="1066"/>
      <pc:docMkLst>
        <pc:docMk/>
      </pc:docMkLst>
      <pc:sldChg chg="delSp">
        <pc:chgData name="Carly Pettiona" userId="S::carly.pettiona@healingfoundation.org.au::8cfcf547-e567-4a67-ae5f-7d6e6196302b" providerId="AD" clId="Web-{388AFFA1-FB82-9AF0-2DDA-ED7F1AC472A5}" dt="2023-07-26T06:36:18.079" v="394"/>
        <pc:sldMkLst>
          <pc:docMk/>
          <pc:sldMk cId="1008212083" sldId="392"/>
        </pc:sldMkLst>
        <pc:spChg chg="del">
          <ac:chgData name="Carly Pettiona" userId="S::carly.pettiona@healingfoundation.org.au::8cfcf547-e567-4a67-ae5f-7d6e6196302b" providerId="AD" clId="Web-{388AFFA1-FB82-9AF0-2DDA-ED7F1AC472A5}" dt="2023-07-26T06:36:18.079" v="394"/>
          <ac:spMkLst>
            <pc:docMk/>
            <pc:sldMk cId="1008212083" sldId="392"/>
            <ac:spMk id="4" creationId="{494ACDB9-B1A8-8443-07E6-83599613CE26}"/>
          </ac:spMkLst>
        </pc:spChg>
      </pc:sldChg>
      <pc:sldChg chg="addSp modSp modNotes">
        <pc:chgData name="Carly Pettiona" userId="S::carly.pettiona@healingfoundation.org.au::8cfcf547-e567-4a67-ae5f-7d6e6196302b" providerId="AD" clId="Web-{388AFFA1-FB82-9AF0-2DDA-ED7F1AC472A5}" dt="2023-07-26T06:21:16.203" v="109" actId="20577"/>
        <pc:sldMkLst>
          <pc:docMk/>
          <pc:sldMk cId="1166577620" sldId="449"/>
        </pc:sldMkLst>
        <pc:spChg chg="mod">
          <ac:chgData name="Carly Pettiona" userId="S::carly.pettiona@healingfoundation.org.au::8cfcf547-e567-4a67-ae5f-7d6e6196302b" providerId="AD" clId="Web-{388AFFA1-FB82-9AF0-2DDA-ED7F1AC472A5}" dt="2023-07-26T06:21:16.203" v="109" actId="20577"/>
          <ac:spMkLst>
            <pc:docMk/>
            <pc:sldMk cId="1166577620" sldId="449"/>
            <ac:spMk id="7" creationId="{7CFEA03B-B2AB-DAEE-B25F-3823323C35C0}"/>
          </ac:spMkLst>
        </pc:spChg>
        <pc:picChg chg="add mod modCrop">
          <ac:chgData name="Carly Pettiona" userId="S::carly.pettiona@healingfoundation.org.au::8cfcf547-e567-4a67-ae5f-7d6e6196302b" providerId="AD" clId="Web-{388AFFA1-FB82-9AF0-2DDA-ED7F1AC472A5}" dt="2023-07-26T06:19:43.388" v="27" actId="14100"/>
          <ac:picMkLst>
            <pc:docMk/>
            <pc:sldMk cId="1166577620" sldId="449"/>
            <ac:picMk id="2" creationId="{0BBD6BE3-82AB-98CC-B729-3EAEEE928D86}"/>
          </ac:picMkLst>
        </pc:picChg>
        <pc:picChg chg="add mod">
          <ac:chgData name="Carly Pettiona" userId="S::carly.pettiona@healingfoundation.org.au::8cfcf547-e567-4a67-ae5f-7d6e6196302b" providerId="AD" clId="Web-{388AFFA1-FB82-9AF0-2DDA-ED7F1AC472A5}" dt="2023-07-26T06:19:39.169" v="26" actId="14100"/>
          <ac:picMkLst>
            <pc:docMk/>
            <pc:sldMk cId="1166577620" sldId="449"/>
            <ac:picMk id="4" creationId="{4D2B1EA1-2A06-AB8A-300B-1870BACCBC46}"/>
          </ac:picMkLst>
        </pc:picChg>
        <pc:picChg chg="add mod">
          <ac:chgData name="Carly Pettiona" userId="S::carly.pettiona@healingfoundation.org.au::8cfcf547-e567-4a67-ae5f-7d6e6196302b" providerId="AD" clId="Web-{388AFFA1-FB82-9AF0-2DDA-ED7F1AC472A5}" dt="2023-07-26T06:19:38.106" v="25" actId="14100"/>
          <ac:picMkLst>
            <pc:docMk/>
            <pc:sldMk cId="1166577620" sldId="449"/>
            <ac:picMk id="6" creationId="{01DE8702-FCBE-2990-8209-5FCD3ECD70AF}"/>
          </ac:picMkLst>
        </pc:picChg>
        <pc:picChg chg="mod">
          <ac:chgData name="Carly Pettiona" userId="S::carly.pettiona@healingfoundation.org.au::8cfcf547-e567-4a67-ae5f-7d6e6196302b" providerId="AD" clId="Web-{388AFFA1-FB82-9AF0-2DDA-ED7F1AC472A5}" dt="2023-07-26T06:19:54.060" v="32" actId="1076"/>
          <ac:picMkLst>
            <pc:docMk/>
            <pc:sldMk cId="1166577620" sldId="449"/>
            <ac:picMk id="20" creationId="{E91ACB26-13AE-B6F0-DE4D-E89FD78D20F4}"/>
          </ac:picMkLst>
        </pc:picChg>
      </pc:sldChg>
      <pc:sldChg chg="addSp delSp modSp addAnim delAnim modNotes">
        <pc:chgData name="Carly Pettiona" userId="S::carly.pettiona@healingfoundation.org.au::8cfcf547-e567-4a67-ae5f-7d6e6196302b" providerId="AD" clId="Web-{388AFFA1-FB82-9AF0-2DDA-ED7F1AC472A5}" dt="2023-07-26T06:33:10.510" v="372"/>
        <pc:sldMkLst>
          <pc:docMk/>
          <pc:sldMk cId="621265043" sldId="450"/>
        </pc:sldMkLst>
        <pc:spChg chg="add mod">
          <ac:chgData name="Carly Pettiona" userId="S::carly.pettiona@healingfoundation.org.au::8cfcf547-e567-4a67-ae5f-7d6e6196302b" providerId="AD" clId="Web-{388AFFA1-FB82-9AF0-2DDA-ED7F1AC472A5}" dt="2023-07-26T06:32:28.336" v="302" actId="1076"/>
          <ac:spMkLst>
            <pc:docMk/>
            <pc:sldMk cId="621265043" sldId="450"/>
            <ac:spMk id="2" creationId="{44C66928-D137-C812-850E-B675A2262708}"/>
          </ac:spMkLst>
        </pc:spChg>
        <pc:spChg chg="del">
          <ac:chgData name="Carly Pettiona" userId="S::carly.pettiona@healingfoundation.org.au::8cfcf547-e567-4a67-ae5f-7d6e6196302b" providerId="AD" clId="Web-{388AFFA1-FB82-9AF0-2DDA-ED7F1AC472A5}" dt="2023-07-26T06:23:55.897" v="114"/>
          <ac:spMkLst>
            <pc:docMk/>
            <pc:sldMk cId="621265043" sldId="450"/>
            <ac:spMk id="3" creationId="{F037A6C0-3B11-DB8D-0874-4BC0C20DF5C0}"/>
          </ac:spMkLst>
        </pc:spChg>
        <pc:spChg chg="mod">
          <ac:chgData name="Carly Pettiona" userId="S::carly.pettiona@healingfoundation.org.au::8cfcf547-e567-4a67-ae5f-7d6e6196302b" providerId="AD" clId="Web-{388AFFA1-FB82-9AF0-2DDA-ED7F1AC472A5}" dt="2023-07-26T06:25:40.260" v="202" actId="1076"/>
          <ac:spMkLst>
            <pc:docMk/>
            <pc:sldMk cId="621265043" sldId="450"/>
            <ac:spMk id="4" creationId="{171E049E-176D-E78A-6470-EBC4EECB8D4D}"/>
          </ac:spMkLst>
        </pc:spChg>
        <pc:spChg chg="mod">
          <ac:chgData name="Carly Pettiona" userId="S::carly.pettiona@healingfoundation.org.au::8cfcf547-e567-4a67-ae5f-7d6e6196302b" providerId="AD" clId="Web-{388AFFA1-FB82-9AF0-2DDA-ED7F1AC472A5}" dt="2023-07-26T06:24:15.022" v="120"/>
          <ac:spMkLst>
            <pc:docMk/>
            <pc:sldMk cId="621265043" sldId="450"/>
            <ac:spMk id="5" creationId="{166C9648-FC28-7275-F297-FB016F2CBF1A}"/>
          </ac:spMkLst>
        </pc:spChg>
        <pc:spChg chg="add del mod">
          <ac:chgData name="Carly Pettiona" userId="S::carly.pettiona@healingfoundation.org.au::8cfcf547-e567-4a67-ae5f-7d6e6196302b" providerId="AD" clId="Web-{388AFFA1-FB82-9AF0-2DDA-ED7F1AC472A5}" dt="2023-07-26T06:26:02.198" v="213"/>
          <ac:spMkLst>
            <pc:docMk/>
            <pc:sldMk cId="621265043" sldId="450"/>
            <ac:spMk id="6" creationId="{2F36C94C-4640-BCDC-1E95-01BC519D75AA}"/>
          </ac:spMkLst>
        </pc:spChg>
        <pc:spChg chg="add mod">
          <ac:chgData name="Carly Pettiona" userId="S::carly.pettiona@healingfoundation.org.au::8cfcf547-e567-4a67-ae5f-7d6e6196302b" providerId="AD" clId="Web-{388AFFA1-FB82-9AF0-2DDA-ED7F1AC472A5}" dt="2023-07-26T06:32:28.352" v="303" actId="1076"/>
          <ac:spMkLst>
            <pc:docMk/>
            <pc:sldMk cId="621265043" sldId="450"/>
            <ac:spMk id="7" creationId="{7E70F568-28FA-5369-414A-262A46129F69}"/>
          </ac:spMkLst>
        </pc:spChg>
        <pc:spChg chg="add mod">
          <ac:chgData name="Carly Pettiona" userId="S::carly.pettiona@healingfoundation.org.au::8cfcf547-e567-4a67-ae5f-7d6e6196302b" providerId="AD" clId="Web-{388AFFA1-FB82-9AF0-2DDA-ED7F1AC472A5}" dt="2023-07-26T06:32:09.492" v="300" actId="1076"/>
          <ac:spMkLst>
            <pc:docMk/>
            <pc:sldMk cId="621265043" sldId="450"/>
            <ac:spMk id="9" creationId="{A53B35E3-CA5B-A6D5-C1D2-10245B59E67C}"/>
          </ac:spMkLst>
        </pc:spChg>
        <pc:grpChg chg="add mod">
          <ac:chgData name="Carly Pettiona" userId="S::carly.pettiona@healingfoundation.org.au::8cfcf547-e567-4a67-ae5f-7d6e6196302b" providerId="AD" clId="Web-{388AFFA1-FB82-9AF0-2DDA-ED7F1AC472A5}" dt="2023-07-26T06:32:28.368" v="304" actId="1076"/>
          <ac:grpSpMkLst>
            <pc:docMk/>
            <pc:sldMk cId="621265043" sldId="450"/>
            <ac:grpSpMk id="13" creationId="{10085E1F-50C2-F6FA-E718-58A9949A697E}"/>
          </ac:grpSpMkLst>
        </pc:grpChg>
        <pc:picChg chg="add mod">
          <ac:chgData name="Carly Pettiona" userId="S::carly.pettiona@healingfoundation.org.au::8cfcf547-e567-4a67-ae5f-7d6e6196302b" providerId="AD" clId="Web-{388AFFA1-FB82-9AF0-2DDA-ED7F1AC472A5}" dt="2023-07-26T06:30:46.692" v="278" actId="1076"/>
          <ac:picMkLst>
            <pc:docMk/>
            <pc:sldMk cId="621265043" sldId="450"/>
            <ac:picMk id="10" creationId="{1134DABE-99BB-7375-83DA-1D46C37AE170}"/>
          </ac:picMkLst>
        </pc:picChg>
        <pc:picChg chg="add mod">
          <ac:chgData name="Carly Pettiona" userId="S::carly.pettiona@healingfoundation.org.au::8cfcf547-e567-4a67-ae5f-7d6e6196302b" providerId="AD" clId="Web-{388AFFA1-FB82-9AF0-2DDA-ED7F1AC472A5}" dt="2023-07-26T06:31:09.084" v="283" actId="1076"/>
          <ac:picMkLst>
            <pc:docMk/>
            <pc:sldMk cId="621265043" sldId="450"/>
            <ac:picMk id="12" creationId="{D788AC8A-8F0B-033B-35A1-E3DE8BD08441}"/>
          </ac:picMkLst>
        </pc:picChg>
        <pc:picChg chg="add del">
          <ac:chgData name="Carly Pettiona" userId="S::carly.pettiona@healingfoundation.org.au::8cfcf547-e567-4a67-ae5f-7d6e6196302b" providerId="AD" clId="Web-{388AFFA1-FB82-9AF0-2DDA-ED7F1AC472A5}" dt="2023-07-26T06:23:43.037" v="111"/>
          <ac:picMkLst>
            <pc:docMk/>
            <pc:sldMk cId="621265043" sldId="450"/>
            <ac:picMk id="20" creationId="{E91ACB26-13AE-B6F0-DE4D-E89FD78D20F4}"/>
          </ac:picMkLst>
        </pc:picChg>
      </pc:sldChg>
      <pc:sldChg chg="del">
        <pc:chgData name="Carly Pettiona" userId="S::carly.pettiona@healingfoundation.org.au::8cfcf547-e567-4a67-ae5f-7d6e6196302b" providerId="AD" clId="Web-{388AFFA1-FB82-9AF0-2DDA-ED7F1AC472A5}" dt="2023-07-26T06:33:15.276" v="373"/>
        <pc:sldMkLst>
          <pc:docMk/>
          <pc:sldMk cId="2298767385" sldId="451"/>
        </pc:sldMkLst>
      </pc:sldChg>
      <pc:sldChg chg="modSp add del replId">
        <pc:chgData name="Carly Pettiona" userId="S::carly.pettiona@healingfoundation.org.au::8cfcf547-e567-4a67-ae5f-7d6e6196302b" providerId="AD" clId="Web-{388AFFA1-FB82-9AF0-2DDA-ED7F1AC472A5}" dt="2023-07-26T06:36:35.033" v="416"/>
        <pc:sldMkLst>
          <pc:docMk/>
          <pc:sldMk cId="3744908687" sldId="451"/>
        </pc:sldMkLst>
        <pc:spChg chg="mod">
          <ac:chgData name="Carly Pettiona" userId="S::carly.pettiona@healingfoundation.org.au::8cfcf547-e567-4a67-ae5f-7d6e6196302b" providerId="AD" clId="Web-{388AFFA1-FB82-9AF0-2DDA-ED7F1AC472A5}" dt="2023-07-26T06:36:08.485" v="393" actId="20577"/>
          <ac:spMkLst>
            <pc:docMk/>
            <pc:sldMk cId="3744908687" sldId="451"/>
            <ac:spMk id="5" creationId="{1D0DFB20-AC56-A70F-BE57-312821FE351B}"/>
          </ac:spMkLst>
        </pc:spChg>
      </pc:sldChg>
      <pc:sldChg chg="modSp add replId modNotes">
        <pc:chgData name="Carly Pettiona" userId="S::carly.pettiona@healingfoundation.org.au::8cfcf547-e567-4a67-ae5f-7d6e6196302b" providerId="AD" clId="Web-{388AFFA1-FB82-9AF0-2DDA-ED7F1AC472A5}" dt="2023-07-26T06:47:59.885" v="917"/>
        <pc:sldMkLst>
          <pc:docMk/>
          <pc:sldMk cId="1434699194" sldId="452"/>
        </pc:sldMkLst>
        <pc:spChg chg="mod">
          <ac:chgData name="Carly Pettiona" userId="S::carly.pettiona@healingfoundation.org.au::8cfcf547-e567-4a67-ae5f-7d6e6196302b" providerId="AD" clId="Web-{388AFFA1-FB82-9AF0-2DDA-ED7F1AC472A5}" dt="2023-07-26T06:36:33.954" v="415" actId="20577"/>
          <ac:spMkLst>
            <pc:docMk/>
            <pc:sldMk cId="1434699194" sldId="452"/>
            <ac:spMk id="5" creationId="{1D0DFB20-AC56-A70F-BE57-312821FE351B}"/>
          </ac:spMkLst>
        </pc:spChg>
      </pc:sldChg>
      <pc:sldChg chg="addSp delSp modSp add replId modNotes">
        <pc:chgData name="Carly Pettiona" userId="S::carly.pettiona@healingfoundation.org.au::8cfcf547-e567-4a67-ae5f-7d6e6196302b" providerId="AD" clId="Web-{388AFFA1-FB82-9AF0-2DDA-ED7F1AC472A5}" dt="2023-07-26T06:39:13.866" v="476"/>
        <pc:sldMkLst>
          <pc:docMk/>
          <pc:sldMk cId="376789496" sldId="453"/>
        </pc:sldMkLst>
        <pc:spChg chg="mod">
          <ac:chgData name="Carly Pettiona" userId="S::carly.pettiona@healingfoundation.org.au::8cfcf547-e567-4a67-ae5f-7d6e6196302b" providerId="AD" clId="Web-{388AFFA1-FB82-9AF0-2DDA-ED7F1AC472A5}" dt="2023-07-26T06:37:47.738" v="463" actId="20577"/>
          <ac:spMkLst>
            <pc:docMk/>
            <pc:sldMk cId="376789496" sldId="453"/>
            <ac:spMk id="5" creationId="{166C9648-FC28-7275-F297-FB016F2CBF1A}"/>
          </ac:spMkLst>
        </pc:spChg>
        <pc:picChg chg="del">
          <ac:chgData name="Carly Pettiona" userId="S::carly.pettiona@healingfoundation.org.au::8cfcf547-e567-4a67-ae5f-7d6e6196302b" providerId="AD" clId="Web-{388AFFA1-FB82-9AF0-2DDA-ED7F1AC472A5}" dt="2023-07-26T06:37:49.441" v="464"/>
          <ac:picMkLst>
            <pc:docMk/>
            <pc:sldMk cId="376789496" sldId="453"/>
            <ac:picMk id="2" creationId="{139902DF-CB95-2294-4160-67868ACE44F3}"/>
          </ac:picMkLst>
        </pc:picChg>
        <pc:picChg chg="add mod">
          <ac:chgData name="Carly Pettiona" userId="S::carly.pettiona@healingfoundation.org.au::8cfcf547-e567-4a67-ae5f-7d6e6196302b" providerId="AD" clId="Web-{388AFFA1-FB82-9AF0-2DDA-ED7F1AC472A5}" dt="2023-07-26T06:38:45.115" v="471" actId="1076"/>
          <ac:picMkLst>
            <pc:docMk/>
            <pc:sldMk cId="376789496" sldId="453"/>
            <ac:picMk id="3" creationId="{C20FE6B8-5AF5-8B10-36EB-C74192BBE3E1}"/>
          </ac:picMkLst>
        </pc:picChg>
      </pc:sldChg>
      <pc:sldChg chg="delSp modSp add replId modNotes">
        <pc:chgData name="Carly Pettiona" userId="S::carly.pettiona@healingfoundation.org.au::8cfcf547-e567-4a67-ae5f-7d6e6196302b" providerId="AD" clId="Web-{388AFFA1-FB82-9AF0-2DDA-ED7F1AC472A5}" dt="2023-07-26T06:42:26.045" v="573" actId="1076"/>
        <pc:sldMkLst>
          <pc:docMk/>
          <pc:sldMk cId="2518558719" sldId="454"/>
        </pc:sldMkLst>
        <pc:spChg chg="mod">
          <ac:chgData name="Carly Pettiona" userId="S::carly.pettiona@healingfoundation.org.au::8cfcf547-e567-4a67-ae5f-7d6e6196302b" providerId="AD" clId="Web-{388AFFA1-FB82-9AF0-2DDA-ED7F1AC472A5}" dt="2023-07-26T06:42:26.045" v="573" actId="1076"/>
          <ac:spMkLst>
            <pc:docMk/>
            <pc:sldMk cId="2518558719" sldId="454"/>
            <ac:spMk id="5" creationId="{166C9648-FC28-7275-F297-FB016F2CBF1A}"/>
          </ac:spMkLst>
        </pc:spChg>
        <pc:picChg chg="del">
          <ac:chgData name="Carly Pettiona" userId="S::carly.pettiona@healingfoundation.org.au::8cfcf547-e567-4a67-ae5f-7d6e6196302b" providerId="AD" clId="Web-{388AFFA1-FB82-9AF0-2DDA-ED7F1AC472A5}" dt="2023-07-26T06:39:32.289" v="478"/>
          <ac:picMkLst>
            <pc:docMk/>
            <pc:sldMk cId="2518558719" sldId="454"/>
            <ac:picMk id="3" creationId="{C20FE6B8-5AF5-8B10-36EB-C74192BBE3E1}"/>
          </ac:picMkLst>
        </pc:picChg>
      </pc:sldChg>
      <pc:sldChg chg="modSp add replId addAnim modAnim modNotes">
        <pc:chgData name="Carly Pettiona" userId="S::carly.pettiona@healingfoundation.org.au::8cfcf547-e567-4a67-ae5f-7d6e6196302b" providerId="AD" clId="Web-{388AFFA1-FB82-9AF0-2DDA-ED7F1AC472A5}" dt="2023-07-26T06:47:55.791" v="915"/>
        <pc:sldMkLst>
          <pc:docMk/>
          <pc:sldMk cId="1149178659" sldId="455"/>
        </pc:sldMkLst>
        <pc:spChg chg="mod">
          <ac:chgData name="Carly Pettiona" userId="S::carly.pettiona@healingfoundation.org.au::8cfcf547-e567-4a67-ae5f-7d6e6196302b" providerId="AD" clId="Web-{388AFFA1-FB82-9AF0-2DDA-ED7F1AC472A5}" dt="2023-07-26T06:41:07.777" v="545" actId="1076"/>
          <ac:spMkLst>
            <pc:docMk/>
            <pc:sldMk cId="1149178659" sldId="455"/>
            <ac:spMk id="5" creationId="{166C9648-FC28-7275-F297-FB016F2CBF1A}"/>
          </ac:spMkLst>
        </pc:spChg>
      </pc:sldChg>
      <pc:sldChg chg="addSp delSp modSp add replId addAnim delAnim modNotes">
        <pc:chgData name="Carly Pettiona" userId="S::carly.pettiona@healingfoundation.org.au::8cfcf547-e567-4a67-ae5f-7d6e6196302b" providerId="AD" clId="Web-{388AFFA1-FB82-9AF0-2DDA-ED7F1AC472A5}" dt="2023-07-26T06:47:12.039" v="840"/>
        <pc:sldMkLst>
          <pc:docMk/>
          <pc:sldMk cId="3025152918" sldId="456"/>
        </pc:sldMkLst>
        <pc:spChg chg="del">
          <ac:chgData name="Carly Pettiona" userId="S::carly.pettiona@healingfoundation.org.au::8cfcf547-e567-4a67-ae5f-7d6e6196302b" providerId="AD" clId="Web-{388AFFA1-FB82-9AF0-2DDA-ED7F1AC472A5}" dt="2023-07-26T06:42:57.718" v="575"/>
          <ac:spMkLst>
            <pc:docMk/>
            <pc:sldMk cId="3025152918" sldId="456"/>
            <ac:spMk id="5" creationId="{166C9648-FC28-7275-F297-FB016F2CBF1A}"/>
          </ac:spMkLst>
        </pc:spChg>
        <pc:grpChg chg="add mod">
          <ac:chgData name="Carly Pettiona" userId="S::carly.pettiona@healingfoundation.org.au::8cfcf547-e567-4a67-ae5f-7d6e6196302b" providerId="AD" clId="Web-{388AFFA1-FB82-9AF0-2DDA-ED7F1AC472A5}" dt="2023-07-26T06:45:22.160" v="637" actId="1076"/>
          <ac:grpSpMkLst>
            <pc:docMk/>
            <pc:sldMk cId="3025152918" sldId="456"/>
            <ac:grpSpMk id="35" creationId="{B539BDA5-5C5D-DCF8-C3FA-0207ABDF1E80}"/>
          </ac:grpSpMkLst>
        </pc:grpChg>
        <pc:grpChg chg="add mod">
          <ac:chgData name="Carly Pettiona" userId="S::carly.pettiona@healingfoundation.org.au::8cfcf547-e567-4a67-ae5f-7d6e6196302b" providerId="AD" clId="Web-{388AFFA1-FB82-9AF0-2DDA-ED7F1AC472A5}" dt="2023-07-26T06:46:18.100" v="717" actId="14100"/>
          <ac:grpSpMkLst>
            <pc:docMk/>
            <pc:sldMk cId="3025152918" sldId="456"/>
            <ac:grpSpMk id="36" creationId="{D157287D-7CF1-4079-0667-312CD53E2C03}"/>
          </ac:grpSpMkLst>
        </pc:grpChg>
        <pc:grpChg chg="add mod">
          <ac:chgData name="Carly Pettiona" userId="S::carly.pettiona@healingfoundation.org.au::8cfcf547-e567-4a67-ae5f-7d6e6196302b" providerId="AD" clId="Web-{388AFFA1-FB82-9AF0-2DDA-ED7F1AC472A5}" dt="2023-07-26T06:45:25.051" v="638" actId="1076"/>
          <ac:grpSpMkLst>
            <pc:docMk/>
            <pc:sldMk cId="3025152918" sldId="456"/>
            <ac:grpSpMk id="37" creationId="{FE414FF3-7BCC-639B-800A-BFE55FA01121}"/>
          </ac:grpSpMkLst>
        </pc:grpChg>
        <pc:picChg chg="add mod">
          <ac:chgData name="Carly Pettiona" userId="S::carly.pettiona@healingfoundation.org.au::8cfcf547-e567-4a67-ae5f-7d6e6196302b" providerId="AD" clId="Web-{388AFFA1-FB82-9AF0-2DDA-ED7F1AC472A5}" dt="2023-07-26T06:43:03.359" v="584" actId="14100"/>
          <ac:picMkLst>
            <pc:docMk/>
            <pc:sldMk cId="3025152918" sldId="456"/>
            <ac:picMk id="3" creationId="{907CC1CB-2E28-B6CB-4D2E-92573F58B5BA}"/>
          </ac:picMkLst>
        </pc:picChg>
        <pc:picChg chg="add mod">
          <ac:chgData name="Carly Pettiona" userId="S::carly.pettiona@healingfoundation.org.au::8cfcf547-e567-4a67-ae5f-7d6e6196302b" providerId="AD" clId="Web-{388AFFA1-FB82-9AF0-2DDA-ED7F1AC472A5}" dt="2023-07-26T06:43:04.828" v="592" actId="1076"/>
          <ac:picMkLst>
            <pc:docMk/>
            <pc:sldMk cId="3025152918" sldId="456"/>
            <ac:picMk id="6" creationId="{923919E8-90C8-EBAC-813E-D5FC10565A75}"/>
          </ac:picMkLst>
        </pc:picChg>
        <pc:picChg chg="add mod">
          <ac:chgData name="Carly Pettiona" userId="S::carly.pettiona@healingfoundation.org.au::8cfcf547-e567-4a67-ae5f-7d6e6196302b" providerId="AD" clId="Web-{388AFFA1-FB82-9AF0-2DDA-ED7F1AC472A5}" dt="2023-07-26T06:44:53.909" v="630" actId="1076"/>
          <ac:picMkLst>
            <pc:docMk/>
            <pc:sldMk cId="3025152918" sldId="456"/>
            <ac:picMk id="9" creationId="{595A29F0-6EF0-BDB0-BA6C-6CEEE5BD4D04}"/>
          </ac:picMkLst>
        </pc:picChg>
        <pc:picChg chg="add mod">
          <ac:chgData name="Carly Pettiona" userId="S::carly.pettiona@healingfoundation.org.au::8cfcf547-e567-4a67-ae5f-7d6e6196302b" providerId="AD" clId="Web-{388AFFA1-FB82-9AF0-2DDA-ED7F1AC472A5}" dt="2023-07-26T06:43:07.406" v="594" actId="1076"/>
          <ac:picMkLst>
            <pc:docMk/>
            <pc:sldMk cId="3025152918" sldId="456"/>
            <ac:picMk id="11" creationId="{93E064FB-6A55-93BB-1592-1C667D719776}"/>
          </ac:picMkLst>
        </pc:picChg>
        <pc:picChg chg="add mod">
          <ac:chgData name="Carly Pettiona" userId="S::carly.pettiona@healingfoundation.org.au::8cfcf547-e567-4a67-ae5f-7d6e6196302b" providerId="AD" clId="Web-{388AFFA1-FB82-9AF0-2DDA-ED7F1AC472A5}" dt="2023-07-26T06:44:52.972" v="629" actId="1076"/>
          <ac:picMkLst>
            <pc:docMk/>
            <pc:sldMk cId="3025152918" sldId="456"/>
            <ac:picMk id="13" creationId="{C4A2F884-D0B3-D997-2D11-75DF35D1652E}"/>
          </ac:picMkLst>
        </pc:picChg>
        <pc:picChg chg="add mod">
          <ac:chgData name="Carly Pettiona" userId="S::carly.pettiona@healingfoundation.org.au::8cfcf547-e567-4a67-ae5f-7d6e6196302b" providerId="AD" clId="Web-{388AFFA1-FB82-9AF0-2DDA-ED7F1AC472A5}" dt="2023-07-26T06:44:44.769" v="625" actId="1076"/>
          <ac:picMkLst>
            <pc:docMk/>
            <pc:sldMk cId="3025152918" sldId="456"/>
            <ac:picMk id="15" creationId="{DEA6506E-3B54-61BC-75E0-ADB5530BF505}"/>
          </ac:picMkLst>
        </pc:picChg>
        <pc:picChg chg="add mod">
          <ac:chgData name="Carly Pettiona" userId="S::carly.pettiona@healingfoundation.org.au::8cfcf547-e567-4a67-ae5f-7d6e6196302b" providerId="AD" clId="Web-{388AFFA1-FB82-9AF0-2DDA-ED7F1AC472A5}" dt="2023-07-26T06:44:41.972" v="624" actId="1076"/>
          <ac:picMkLst>
            <pc:docMk/>
            <pc:sldMk cId="3025152918" sldId="456"/>
            <ac:picMk id="17" creationId="{75054E06-4F23-D48A-C3BE-D9C8546BE1A4}"/>
          </ac:picMkLst>
        </pc:picChg>
        <pc:picChg chg="add mod">
          <ac:chgData name="Carly Pettiona" userId="S::carly.pettiona@healingfoundation.org.au::8cfcf547-e567-4a67-ae5f-7d6e6196302b" providerId="AD" clId="Web-{388AFFA1-FB82-9AF0-2DDA-ED7F1AC472A5}" dt="2023-07-26T06:43:12.531" v="597" actId="1076"/>
          <ac:picMkLst>
            <pc:docMk/>
            <pc:sldMk cId="3025152918" sldId="456"/>
            <ac:picMk id="19" creationId="{8BC8A4AE-78DB-F861-486E-883C9BF3BD0E}"/>
          </ac:picMkLst>
        </pc:picChg>
        <pc:picChg chg="add mod">
          <ac:chgData name="Carly Pettiona" userId="S::carly.pettiona@healingfoundation.org.au::8cfcf547-e567-4a67-ae5f-7d6e6196302b" providerId="AD" clId="Web-{388AFFA1-FB82-9AF0-2DDA-ED7F1AC472A5}" dt="2023-07-26T06:43:34.125" v="608" actId="1076"/>
          <ac:picMkLst>
            <pc:docMk/>
            <pc:sldMk cId="3025152918" sldId="456"/>
            <ac:picMk id="22" creationId="{B58F36E0-CA38-0166-42E2-5FFC50B52DAC}"/>
          </ac:picMkLst>
        </pc:picChg>
        <pc:picChg chg="add mod">
          <ac:chgData name="Carly Pettiona" userId="S::carly.pettiona@healingfoundation.org.au::8cfcf547-e567-4a67-ae5f-7d6e6196302b" providerId="AD" clId="Web-{388AFFA1-FB82-9AF0-2DDA-ED7F1AC472A5}" dt="2023-07-26T06:43:31.375" v="607" actId="1076"/>
          <ac:picMkLst>
            <pc:docMk/>
            <pc:sldMk cId="3025152918" sldId="456"/>
            <ac:picMk id="24" creationId="{5F6652F1-E5F8-428B-EAF8-B31DC74EC8EF}"/>
          </ac:picMkLst>
        </pc:picChg>
        <pc:picChg chg="add mod">
          <ac:chgData name="Carly Pettiona" userId="S::carly.pettiona@healingfoundation.org.au::8cfcf547-e567-4a67-ae5f-7d6e6196302b" providerId="AD" clId="Web-{388AFFA1-FB82-9AF0-2DDA-ED7F1AC472A5}" dt="2023-07-26T06:43:48.251" v="611" actId="1076"/>
          <ac:picMkLst>
            <pc:docMk/>
            <pc:sldMk cId="3025152918" sldId="456"/>
            <ac:picMk id="26" creationId="{3C417E97-BA42-19F4-0B2A-3328EB8C32B5}"/>
          </ac:picMkLst>
        </pc:picChg>
        <pc:picChg chg="add mod">
          <ac:chgData name="Carly Pettiona" userId="S::carly.pettiona@healingfoundation.org.au::8cfcf547-e567-4a67-ae5f-7d6e6196302b" providerId="AD" clId="Web-{388AFFA1-FB82-9AF0-2DDA-ED7F1AC472A5}" dt="2023-07-26T06:44:05.845" v="615" actId="1076"/>
          <ac:picMkLst>
            <pc:docMk/>
            <pc:sldMk cId="3025152918" sldId="456"/>
            <ac:picMk id="28" creationId="{A5CA9F6D-A8FF-8DD6-306F-9E5B014A666A}"/>
          </ac:picMkLst>
        </pc:picChg>
        <pc:picChg chg="add mod">
          <ac:chgData name="Carly Pettiona" userId="S::carly.pettiona@healingfoundation.org.au::8cfcf547-e567-4a67-ae5f-7d6e6196302b" providerId="AD" clId="Web-{388AFFA1-FB82-9AF0-2DDA-ED7F1AC472A5}" dt="2023-07-26T06:44:59.144" v="631" actId="1076"/>
          <ac:picMkLst>
            <pc:docMk/>
            <pc:sldMk cId="3025152918" sldId="456"/>
            <ac:picMk id="30" creationId="{43B29DB4-587E-C613-5142-53AA1A5B5142}"/>
          </ac:picMkLst>
        </pc:picChg>
        <pc:picChg chg="add mod">
          <ac:chgData name="Carly Pettiona" userId="S::carly.pettiona@healingfoundation.org.au::8cfcf547-e567-4a67-ae5f-7d6e6196302b" providerId="AD" clId="Web-{388AFFA1-FB82-9AF0-2DDA-ED7F1AC472A5}" dt="2023-07-26T06:44:05.861" v="617" actId="1076"/>
          <ac:picMkLst>
            <pc:docMk/>
            <pc:sldMk cId="3025152918" sldId="456"/>
            <ac:picMk id="32" creationId="{72558821-6E41-FC19-6ED9-C6ED3094DADB}"/>
          </ac:picMkLst>
        </pc:picChg>
        <pc:picChg chg="add mod">
          <ac:chgData name="Carly Pettiona" userId="S::carly.pettiona@healingfoundation.org.au::8cfcf547-e567-4a67-ae5f-7d6e6196302b" providerId="AD" clId="Web-{388AFFA1-FB82-9AF0-2DDA-ED7F1AC472A5}" dt="2023-07-26T06:44:51.909" v="628" actId="1076"/>
          <ac:picMkLst>
            <pc:docMk/>
            <pc:sldMk cId="3025152918" sldId="456"/>
            <ac:picMk id="34" creationId="{4350B145-3AED-9B3B-1F2B-B61AC0C1B1CC}"/>
          </ac:picMkLst>
        </pc:picChg>
      </pc:sldChg>
      <pc:sldChg chg="addSp modSp add replId addAnim modAnim modNotes">
        <pc:chgData name="Carly Pettiona" userId="S::carly.pettiona@healingfoundation.org.au::8cfcf547-e567-4a67-ae5f-7d6e6196302b" providerId="AD" clId="Web-{388AFFA1-FB82-9AF0-2DDA-ED7F1AC472A5}" dt="2023-07-26T06:56:11.558" v="1066"/>
        <pc:sldMkLst>
          <pc:docMk/>
          <pc:sldMk cId="3168794488" sldId="457"/>
        </pc:sldMkLst>
        <pc:spChg chg="add mod">
          <ac:chgData name="Carly Pettiona" userId="S::carly.pettiona@healingfoundation.org.au::8cfcf547-e567-4a67-ae5f-7d6e6196302b" providerId="AD" clId="Web-{388AFFA1-FB82-9AF0-2DDA-ED7F1AC472A5}" dt="2023-07-26T06:56:02.574" v="1062" actId="1076"/>
          <ac:spMkLst>
            <pc:docMk/>
            <pc:sldMk cId="3168794488" sldId="457"/>
            <ac:spMk id="2" creationId="{37CC251A-65BB-FCCD-D450-8282F8101FD5}"/>
          </ac:spMkLst>
        </pc:spChg>
        <pc:spChg chg="add mod">
          <ac:chgData name="Carly Pettiona" userId="S::carly.pettiona@healingfoundation.org.au::8cfcf547-e567-4a67-ae5f-7d6e6196302b" providerId="AD" clId="Web-{388AFFA1-FB82-9AF0-2DDA-ED7F1AC472A5}" dt="2023-07-26T06:53:56.335" v="1048" actId="14100"/>
          <ac:spMkLst>
            <pc:docMk/>
            <pc:sldMk cId="3168794488" sldId="457"/>
            <ac:spMk id="4" creationId="{80A676A6-D3A0-452E-54BB-BD6627FA29B1}"/>
          </ac:spMkLst>
        </pc:spChg>
        <pc:spChg chg="mod">
          <ac:chgData name="Carly Pettiona" userId="S::carly.pettiona@healingfoundation.org.au::8cfcf547-e567-4a67-ae5f-7d6e6196302b" providerId="AD" clId="Web-{388AFFA1-FB82-9AF0-2DDA-ED7F1AC472A5}" dt="2023-07-26T06:56:02.574" v="1061" actId="1076"/>
          <ac:spMkLst>
            <pc:docMk/>
            <pc:sldMk cId="3168794488" sldId="457"/>
            <ac:spMk id="5" creationId="{166C9648-FC28-7275-F297-FB016F2CBF1A}"/>
          </ac:spMkLst>
        </pc:spChg>
        <pc:spChg chg="add mod">
          <ac:chgData name="Carly Pettiona" userId="S::carly.pettiona@healingfoundation.org.au::8cfcf547-e567-4a67-ae5f-7d6e6196302b" providerId="AD" clId="Web-{388AFFA1-FB82-9AF0-2DDA-ED7F1AC472A5}" dt="2023-07-26T06:52:52.473" v="1036" actId="1076"/>
          <ac:spMkLst>
            <pc:docMk/>
            <pc:sldMk cId="3168794488" sldId="457"/>
            <ac:spMk id="7" creationId="{DFFE0D03-559F-4FB2-49F5-7BDCA86A8AE0}"/>
          </ac:spMkLst>
        </pc:spChg>
        <pc:spChg chg="add mod">
          <ac:chgData name="Carly Pettiona" userId="S::carly.pettiona@healingfoundation.org.au::8cfcf547-e567-4a67-ae5f-7d6e6196302b" providerId="AD" clId="Web-{388AFFA1-FB82-9AF0-2DDA-ED7F1AC472A5}" dt="2023-07-26T06:53:22.130" v="1043" actId="14100"/>
          <ac:spMkLst>
            <pc:docMk/>
            <pc:sldMk cId="3168794488" sldId="457"/>
            <ac:spMk id="10" creationId="{8365FBB9-1B74-E996-D2BA-AE8D0D422E1F}"/>
          </ac:spMkLst>
        </pc:spChg>
        <pc:spChg chg="add mod">
          <ac:chgData name="Carly Pettiona" userId="S::carly.pettiona@healingfoundation.org.au::8cfcf547-e567-4a67-ae5f-7d6e6196302b" providerId="AD" clId="Web-{388AFFA1-FB82-9AF0-2DDA-ED7F1AC472A5}" dt="2023-07-26T06:52:40.363" v="1033" actId="1076"/>
          <ac:spMkLst>
            <pc:docMk/>
            <pc:sldMk cId="3168794488" sldId="457"/>
            <ac:spMk id="12" creationId="{933CD767-90FF-B3FC-257B-BFAAC9EB5C45}"/>
          </ac:spMkLst>
        </pc:spChg>
        <pc:spChg chg="mod">
          <ac:chgData name="Carly Pettiona" userId="S::carly.pettiona@healingfoundation.org.au::8cfcf547-e567-4a67-ae5f-7d6e6196302b" providerId="AD" clId="Web-{388AFFA1-FB82-9AF0-2DDA-ED7F1AC472A5}" dt="2023-07-26T06:52:58.067" v="1037"/>
          <ac:spMkLst>
            <pc:docMk/>
            <pc:sldMk cId="3168794488" sldId="457"/>
            <ac:spMk id="15" creationId="{432068F2-AB01-AFCA-CDE2-5F4CFF11DB41}"/>
          </ac:spMkLst>
        </pc:spChg>
        <pc:grpChg chg="add mod">
          <ac:chgData name="Carly Pettiona" userId="S::carly.pettiona@healingfoundation.org.au::8cfcf547-e567-4a67-ae5f-7d6e6196302b" providerId="AD" clId="Web-{388AFFA1-FB82-9AF0-2DDA-ED7F1AC472A5}" dt="2023-07-26T06:53:09.880" v="1040" actId="1076"/>
          <ac:grpSpMkLst>
            <pc:docMk/>
            <pc:sldMk cId="3168794488" sldId="457"/>
            <ac:grpSpMk id="16" creationId="{31ABD14F-3AA0-4502-7BC5-3C2CC57EA056}"/>
          </ac:grpSpMkLst>
        </pc:grpChg>
        <pc:picChg chg="mod">
          <ac:chgData name="Carly Pettiona" userId="S::carly.pettiona@healingfoundation.org.au::8cfcf547-e567-4a67-ae5f-7d6e6196302b" providerId="AD" clId="Web-{388AFFA1-FB82-9AF0-2DDA-ED7F1AC472A5}" dt="2023-07-26T06:52:35.363" v="1032" actId="1076"/>
          <ac:picMkLst>
            <pc:docMk/>
            <pc:sldMk cId="3168794488" sldId="457"/>
            <ac:picMk id="20" creationId="{E91ACB26-13AE-B6F0-DE4D-E89FD78D20F4}"/>
          </ac:picMkLst>
        </pc:picChg>
      </pc:sldChg>
    </pc:docChg>
  </pc:docChgLst>
  <pc:docChgLst>
    <pc:chgData name="Shannan Dodson" userId="S::shannan.dodson@healingfoundation.org.au::7a1a006f-5c82-4641-b303-62b2db3f026f" providerId="AD" clId="Web-{80519A9A-FF67-B2CA-3EAC-4D87FBB4F012}"/>
    <pc:docChg chg="mod modSld">
      <pc:chgData name="Shannan Dodson" userId="S::shannan.dodson@healingfoundation.org.au::7a1a006f-5c82-4641-b303-62b2db3f026f" providerId="AD" clId="Web-{80519A9A-FF67-B2CA-3EAC-4D87FBB4F012}" dt="2023-09-29T01:27:26.245" v="54" actId="1076"/>
      <pc:docMkLst>
        <pc:docMk/>
      </pc:docMkLst>
      <pc:sldChg chg="addCm">
        <pc:chgData name="Shannan Dodson" userId="S::shannan.dodson@healingfoundation.org.au::7a1a006f-5c82-4641-b303-62b2db3f026f" providerId="AD" clId="Web-{80519A9A-FF67-B2CA-3EAC-4D87FBB4F012}" dt="2023-09-29T01:21:45.998" v="32"/>
        <pc:sldMkLst>
          <pc:docMk/>
          <pc:sldMk cId="2560694536" sldId="342"/>
        </pc:sldMkLst>
        <pc:extLst>
          <p:ext xmlns:p="http://schemas.openxmlformats.org/presentationml/2006/main" uri="{D6D511B9-2390-475A-947B-AFAB55BFBCF1}">
            <pc226:cmChg xmlns:pc226="http://schemas.microsoft.com/office/powerpoint/2022/06/main/command" chg="add">
              <pc226:chgData name="Shannan Dodson" userId="S::shannan.dodson@healingfoundation.org.au::7a1a006f-5c82-4641-b303-62b2db3f026f" providerId="AD" clId="Web-{80519A9A-FF67-B2CA-3EAC-4D87FBB4F012}" dt="2023-09-29T01:21:45.998" v="32"/>
              <pc2:cmMkLst xmlns:pc2="http://schemas.microsoft.com/office/powerpoint/2019/9/main/command">
                <pc:docMk/>
                <pc:sldMk cId="2560694536" sldId="342"/>
                <pc2:cmMk id="{17FCF916-113A-4A62-9570-AB71E7CFB3FF}"/>
              </pc2:cmMkLst>
            </pc226:cmChg>
          </p:ext>
        </pc:extLst>
      </pc:sldChg>
      <pc:sldChg chg="modSp">
        <pc:chgData name="Shannan Dodson" userId="S::shannan.dodson@healingfoundation.org.au::7a1a006f-5c82-4641-b303-62b2db3f026f" providerId="AD" clId="Web-{80519A9A-FF67-B2CA-3EAC-4D87FBB4F012}" dt="2023-09-29T01:20:21.417" v="23" actId="20577"/>
        <pc:sldMkLst>
          <pc:docMk/>
          <pc:sldMk cId="3474476569" sldId="346"/>
        </pc:sldMkLst>
        <pc:spChg chg="mod">
          <ac:chgData name="Shannan Dodson" userId="S::shannan.dodson@healingfoundation.org.au::7a1a006f-5c82-4641-b303-62b2db3f026f" providerId="AD" clId="Web-{80519A9A-FF67-B2CA-3EAC-4D87FBB4F012}" dt="2023-09-29T01:20:21.417" v="23" actId="20577"/>
          <ac:spMkLst>
            <pc:docMk/>
            <pc:sldMk cId="3474476569" sldId="346"/>
            <ac:spMk id="10" creationId="{87270656-72D1-D041-5F62-0105F65DF382}"/>
          </ac:spMkLst>
        </pc:spChg>
      </pc:sldChg>
      <pc:sldChg chg="modSp">
        <pc:chgData name="Shannan Dodson" userId="S::shannan.dodson@healingfoundation.org.au::7a1a006f-5c82-4641-b303-62b2db3f026f" providerId="AD" clId="Web-{80519A9A-FF67-B2CA-3EAC-4D87FBB4F012}" dt="2023-09-29T01:22:10.187" v="35" actId="20577"/>
        <pc:sldMkLst>
          <pc:docMk/>
          <pc:sldMk cId="2620568963" sldId="348"/>
        </pc:sldMkLst>
        <pc:spChg chg="mod">
          <ac:chgData name="Shannan Dodson" userId="S::shannan.dodson@healingfoundation.org.au::7a1a006f-5c82-4641-b303-62b2db3f026f" providerId="AD" clId="Web-{80519A9A-FF67-B2CA-3EAC-4D87FBB4F012}" dt="2023-09-29T01:22:10.187" v="35" actId="20577"/>
          <ac:spMkLst>
            <pc:docMk/>
            <pc:sldMk cId="2620568963" sldId="348"/>
            <ac:spMk id="12" creationId="{C6311102-E149-B8C3-C1F9-75C5BF494E27}"/>
          </ac:spMkLst>
        </pc:spChg>
      </pc:sldChg>
      <pc:sldChg chg="addCm">
        <pc:chgData name="Shannan Dodson" userId="S::shannan.dodson@healingfoundation.org.au::7a1a006f-5c82-4641-b303-62b2db3f026f" providerId="AD" clId="Web-{80519A9A-FF67-B2CA-3EAC-4D87FBB4F012}" dt="2023-09-29T01:25:25.725" v="47"/>
        <pc:sldMkLst>
          <pc:docMk/>
          <pc:sldMk cId="4100747964" sldId="461"/>
        </pc:sldMkLst>
        <pc:extLst>
          <p:ext xmlns:p="http://schemas.openxmlformats.org/presentationml/2006/main" uri="{D6D511B9-2390-475A-947B-AFAB55BFBCF1}">
            <pc226:cmChg xmlns:pc226="http://schemas.microsoft.com/office/powerpoint/2022/06/main/command" chg="add">
              <pc226:chgData name="Shannan Dodson" userId="S::shannan.dodson@healingfoundation.org.au::7a1a006f-5c82-4641-b303-62b2db3f026f" providerId="AD" clId="Web-{80519A9A-FF67-B2CA-3EAC-4D87FBB4F012}" dt="2023-09-29T01:25:25.725" v="47"/>
              <pc2:cmMkLst xmlns:pc2="http://schemas.microsoft.com/office/powerpoint/2019/9/main/command">
                <pc:docMk/>
                <pc:sldMk cId="4100747964" sldId="461"/>
                <pc2:cmMk id="{FA54D381-34FF-421B-841B-0630551E919B}"/>
              </pc2:cmMkLst>
            </pc226:cmChg>
          </p:ext>
        </pc:extLst>
      </pc:sldChg>
      <pc:sldChg chg="modSp">
        <pc:chgData name="Shannan Dodson" userId="S::shannan.dodson@healingfoundation.org.au::7a1a006f-5c82-4641-b303-62b2db3f026f" providerId="AD" clId="Web-{80519A9A-FF67-B2CA-3EAC-4D87FBB4F012}" dt="2023-09-29T01:24:09.316" v="45" actId="20577"/>
        <pc:sldMkLst>
          <pc:docMk/>
          <pc:sldMk cId="3697092112" sldId="563"/>
        </pc:sldMkLst>
        <pc:spChg chg="mod">
          <ac:chgData name="Shannan Dodson" userId="S::shannan.dodson@healingfoundation.org.au::7a1a006f-5c82-4641-b303-62b2db3f026f" providerId="AD" clId="Web-{80519A9A-FF67-B2CA-3EAC-4D87FBB4F012}" dt="2023-09-29T01:24:09.316" v="45" actId="20577"/>
          <ac:spMkLst>
            <pc:docMk/>
            <pc:sldMk cId="3697092112" sldId="563"/>
            <ac:spMk id="7" creationId="{C5152C68-A764-4270-63BA-BF821C20FF22}"/>
          </ac:spMkLst>
        </pc:spChg>
      </pc:sldChg>
      <pc:sldChg chg="addCm">
        <pc:chgData name="Shannan Dodson" userId="S::shannan.dodson@healingfoundation.org.au::7a1a006f-5c82-4641-b303-62b2db3f026f" providerId="AD" clId="Web-{80519A9A-FF67-B2CA-3EAC-4D87FBB4F012}" dt="2023-09-29T01:25:02.928" v="46"/>
        <pc:sldMkLst>
          <pc:docMk/>
          <pc:sldMk cId="3986602978" sldId="564"/>
        </pc:sldMkLst>
        <pc:extLst>
          <p:ext xmlns:p="http://schemas.openxmlformats.org/presentationml/2006/main" uri="{D6D511B9-2390-475A-947B-AFAB55BFBCF1}">
            <pc226:cmChg xmlns:pc226="http://schemas.microsoft.com/office/powerpoint/2022/06/main/command" chg="add">
              <pc226:chgData name="Shannan Dodson" userId="S::shannan.dodson@healingfoundation.org.au::7a1a006f-5c82-4641-b303-62b2db3f026f" providerId="AD" clId="Web-{80519A9A-FF67-B2CA-3EAC-4D87FBB4F012}" dt="2023-09-29T01:25:02.928" v="46"/>
              <pc2:cmMkLst xmlns:pc2="http://schemas.microsoft.com/office/powerpoint/2019/9/main/command">
                <pc:docMk/>
                <pc:sldMk cId="3986602978" sldId="564"/>
                <pc2:cmMk id="{15EA0496-FDDF-432C-9481-4933B10DCEC1}"/>
              </pc2:cmMkLst>
            </pc226:cmChg>
          </p:ext>
        </pc:extLst>
      </pc:sldChg>
      <pc:sldChg chg="addCm">
        <pc:chgData name="Shannan Dodson" userId="S::shannan.dodson@healingfoundation.org.au::7a1a006f-5c82-4641-b303-62b2db3f026f" providerId="AD" clId="Web-{80519A9A-FF67-B2CA-3EAC-4D87FBB4F012}" dt="2023-09-29T01:27:01.854" v="48"/>
        <pc:sldMkLst>
          <pc:docMk/>
          <pc:sldMk cId="2259159520" sldId="567"/>
        </pc:sldMkLst>
        <pc:extLst>
          <p:ext xmlns:p="http://schemas.openxmlformats.org/presentationml/2006/main" uri="{D6D511B9-2390-475A-947B-AFAB55BFBCF1}">
            <pc226:cmChg xmlns:pc226="http://schemas.microsoft.com/office/powerpoint/2022/06/main/command" chg="add">
              <pc226:chgData name="Shannan Dodson" userId="S::shannan.dodson@healingfoundation.org.au::7a1a006f-5c82-4641-b303-62b2db3f026f" providerId="AD" clId="Web-{80519A9A-FF67-B2CA-3EAC-4D87FBB4F012}" dt="2023-09-29T01:27:01.854" v="48"/>
              <pc2:cmMkLst xmlns:pc2="http://schemas.microsoft.com/office/powerpoint/2019/9/main/command">
                <pc:docMk/>
                <pc:sldMk cId="2259159520" sldId="567"/>
                <pc2:cmMk id="{B5CE83A6-020D-4A5B-80BB-3CC70708FC6E}"/>
              </pc2:cmMkLst>
            </pc226:cmChg>
          </p:ext>
        </pc:extLst>
      </pc:sldChg>
      <pc:sldChg chg="modSp">
        <pc:chgData name="Shannan Dodson" userId="S::shannan.dodson@healingfoundation.org.au::7a1a006f-5c82-4641-b303-62b2db3f026f" providerId="AD" clId="Web-{80519A9A-FF67-B2CA-3EAC-4D87FBB4F012}" dt="2023-09-29T01:27:26.245" v="54" actId="1076"/>
        <pc:sldMkLst>
          <pc:docMk/>
          <pc:sldMk cId="816469690" sldId="571"/>
        </pc:sldMkLst>
        <pc:spChg chg="mod">
          <ac:chgData name="Shannan Dodson" userId="S::shannan.dodson@healingfoundation.org.au::7a1a006f-5c82-4641-b303-62b2db3f026f" providerId="AD" clId="Web-{80519A9A-FF67-B2CA-3EAC-4D87FBB4F012}" dt="2023-09-29T01:27:16.698" v="50" actId="14100"/>
          <ac:spMkLst>
            <pc:docMk/>
            <pc:sldMk cId="816469690" sldId="571"/>
            <ac:spMk id="8" creationId="{8F01D37B-FC24-93B0-E853-80F80F4FC10E}"/>
          </ac:spMkLst>
        </pc:spChg>
        <pc:picChg chg="mod">
          <ac:chgData name="Shannan Dodson" userId="S::shannan.dodson@healingfoundation.org.au::7a1a006f-5c82-4641-b303-62b2db3f026f" providerId="AD" clId="Web-{80519A9A-FF67-B2CA-3EAC-4D87FBB4F012}" dt="2023-09-29T01:27:26.245" v="54" actId="1076"/>
          <ac:picMkLst>
            <pc:docMk/>
            <pc:sldMk cId="816469690" sldId="571"/>
            <ac:picMk id="2" creationId="{48018D37-9DCF-5AC1-21B6-2D38516CDE89}"/>
          </ac:picMkLst>
        </pc:picChg>
      </pc:sldChg>
    </pc:docChg>
  </pc:docChgLst>
  <pc:docChgLst>
    <pc:chgData name="Carly Pettiona" userId="S::carly.pettiona@healingfoundation.org.au::8cfcf547-e567-4a67-ae5f-7d6e6196302b" providerId="AD" clId="Web-{796EB499-2263-793C-E44D-74C13373B9EB}"/>
    <pc:docChg chg="modSld">
      <pc:chgData name="Carly Pettiona" userId="S::carly.pettiona@healingfoundation.org.au::8cfcf547-e567-4a67-ae5f-7d6e6196302b" providerId="AD" clId="Web-{796EB499-2263-793C-E44D-74C13373B9EB}" dt="2023-09-14T06:50:47.015" v="0"/>
      <pc:docMkLst>
        <pc:docMk/>
      </pc:docMkLst>
      <pc:sldChg chg="modNotes">
        <pc:chgData name="Carly Pettiona" userId="S::carly.pettiona@healingfoundation.org.au::8cfcf547-e567-4a67-ae5f-7d6e6196302b" providerId="AD" clId="Web-{796EB499-2263-793C-E44D-74C13373B9EB}" dt="2023-09-14T06:50:47.015" v="0"/>
        <pc:sldMkLst>
          <pc:docMk/>
          <pc:sldMk cId="370741408" sldId="390"/>
        </pc:sldMkLst>
      </pc:sldChg>
    </pc:docChg>
  </pc:docChgLst>
  <pc:docChgLst>
    <pc:chgData name="Carly Pettiona" userId="S::carly.pettiona@healingfoundation.org.au::8cfcf547-e567-4a67-ae5f-7d6e6196302b" providerId="AD" clId="Web-{74743EA6-960F-1D1E-D1B6-8E82DC5454D2}"/>
    <pc:docChg chg="modSld">
      <pc:chgData name="Carly Pettiona" userId="S::carly.pettiona@healingfoundation.org.au::8cfcf547-e567-4a67-ae5f-7d6e6196302b" providerId="AD" clId="Web-{74743EA6-960F-1D1E-D1B6-8E82DC5454D2}" dt="2023-09-29T05:17:07.138" v="44" actId="1076"/>
      <pc:docMkLst>
        <pc:docMk/>
      </pc:docMkLst>
      <pc:sldChg chg="delCm modNotes">
        <pc:chgData name="Carly Pettiona" userId="S::carly.pettiona@healingfoundation.org.au::8cfcf547-e567-4a67-ae5f-7d6e6196302b" providerId="AD" clId="Web-{74743EA6-960F-1D1E-D1B6-8E82DC5454D2}" dt="2023-09-29T05:07:50.196" v="6"/>
        <pc:sldMkLst>
          <pc:docMk/>
          <pc:sldMk cId="2560694536" sldId="342"/>
        </pc:sldMkLst>
        <pc:extLst>
          <p:ext xmlns:p="http://schemas.openxmlformats.org/presentationml/2006/main" uri="{D6D511B9-2390-475A-947B-AFAB55BFBCF1}">
            <pc226:cmChg xmlns:pc226="http://schemas.microsoft.com/office/powerpoint/2022/06/main/command" chg="del">
              <pc226:chgData name="Carly Pettiona" userId="S::carly.pettiona@healingfoundation.org.au::8cfcf547-e567-4a67-ae5f-7d6e6196302b" providerId="AD" clId="Web-{74743EA6-960F-1D1E-D1B6-8E82DC5454D2}" dt="2023-09-29T05:07:48.633" v="5"/>
              <pc2:cmMkLst xmlns:pc2="http://schemas.microsoft.com/office/powerpoint/2019/9/main/command">
                <pc:docMk/>
                <pc:sldMk cId="2560694536" sldId="342"/>
                <pc2:cmMk id="{17FCF916-113A-4A62-9570-AB71E7CFB3FF}"/>
              </pc2:cmMkLst>
            </pc226:cmChg>
          </p:ext>
        </pc:extLst>
      </pc:sldChg>
      <pc:sldChg chg="modNotes">
        <pc:chgData name="Carly Pettiona" userId="S::carly.pettiona@healingfoundation.org.au::8cfcf547-e567-4a67-ae5f-7d6e6196302b" providerId="AD" clId="Web-{74743EA6-960F-1D1E-D1B6-8E82DC5454D2}" dt="2023-09-29T05:11:11.703" v="10"/>
        <pc:sldMkLst>
          <pc:docMk/>
          <pc:sldMk cId="3474476569" sldId="346"/>
        </pc:sldMkLst>
      </pc:sldChg>
      <pc:sldChg chg="addSp delSp modSp">
        <pc:chgData name="Carly Pettiona" userId="S::carly.pettiona@healingfoundation.org.au::8cfcf547-e567-4a67-ae5f-7d6e6196302b" providerId="AD" clId="Web-{74743EA6-960F-1D1E-D1B6-8E82DC5454D2}" dt="2023-09-29T05:17:07.138" v="44" actId="1076"/>
        <pc:sldMkLst>
          <pc:docMk/>
          <pc:sldMk cId="4100747964" sldId="461"/>
        </pc:sldMkLst>
        <pc:spChg chg="mod">
          <ac:chgData name="Carly Pettiona" userId="S::carly.pettiona@healingfoundation.org.au::8cfcf547-e567-4a67-ae5f-7d6e6196302b" providerId="AD" clId="Web-{74743EA6-960F-1D1E-D1B6-8E82DC5454D2}" dt="2023-09-29T05:17:07.138" v="44" actId="1076"/>
          <ac:spMkLst>
            <pc:docMk/>
            <pc:sldMk cId="4100747964" sldId="461"/>
            <ac:spMk id="9" creationId="{EF39603B-2B7E-5E7C-032B-7B7BB0525A71}"/>
          </ac:spMkLst>
        </pc:spChg>
        <pc:picChg chg="add del">
          <ac:chgData name="Carly Pettiona" userId="S::carly.pettiona@healingfoundation.org.au::8cfcf547-e567-4a67-ae5f-7d6e6196302b" providerId="AD" clId="Web-{74743EA6-960F-1D1E-D1B6-8E82DC5454D2}" dt="2023-09-29T05:15:57.744" v="25"/>
          <ac:picMkLst>
            <pc:docMk/>
            <pc:sldMk cId="4100747964" sldId="461"/>
            <ac:picMk id="2" creationId="{B518DDA8-4F5A-6E49-F62D-86C35E7C542A}"/>
          </ac:picMkLst>
        </pc:picChg>
        <pc:picChg chg="add mod">
          <ac:chgData name="Carly Pettiona" userId="S::carly.pettiona@healingfoundation.org.au::8cfcf547-e567-4a67-ae5f-7d6e6196302b" providerId="AD" clId="Web-{74743EA6-960F-1D1E-D1B6-8E82DC5454D2}" dt="2023-09-29T05:16:04.604" v="29" actId="1076"/>
          <ac:picMkLst>
            <pc:docMk/>
            <pc:sldMk cId="4100747964" sldId="461"/>
            <ac:picMk id="5" creationId="{718E2D7A-063A-D088-A1F6-DD14CA2C5306}"/>
          </ac:picMkLst>
        </pc:picChg>
        <pc:picChg chg="add mod">
          <ac:chgData name="Carly Pettiona" userId="S::carly.pettiona@healingfoundation.org.au::8cfcf547-e567-4a67-ae5f-7d6e6196302b" providerId="AD" clId="Web-{74743EA6-960F-1D1E-D1B6-8E82DC5454D2}" dt="2023-09-29T05:16:05.401" v="32" actId="1076"/>
          <ac:picMkLst>
            <pc:docMk/>
            <pc:sldMk cId="4100747964" sldId="461"/>
            <ac:picMk id="7" creationId="{A26872E3-DB32-0536-8056-349659B41ACC}"/>
          </ac:picMkLst>
        </pc:picChg>
        <pc:picChg chg="add mod">
          <ac:chgData name="Carly Pettiona" userId="S::carly.pettiona@healingfoundation.org.au::8cfcf547-e567-4a67-ae5f-7d6e6196302b" providerId="AD" clId="Web-{74743EA6-960F-1D1E-D1B6-8E82DC5454D2}" dt="2023-09-29T05:16:06.964" v="33" actId="1076"/>
          <ac:picMkLst>
            <pc:docMk/>
            <pc:sldMk cId="4100747964" sldId="461"/>
            <ac:picMk id="10" creationId="{675A3388-DC5A-2AE2-1013-D9299F3B7ECB}"/>
          </ac:picMkLst>
        </pc:picChg>
        <pc:picChg chg="add mod ord modCrop">
          <ac:chgData name="Carly Pettiona" userId="S::carly.pettiona@healingfoundation.org.au::8cfcf547-e567-4a67-ae5f-7d6e6196302b" providerId="AD" clId="Web-{74743EA6-960F-1D1E-D1B6-8E82DC5454D2}" dt="2023-09-29T05:17:04.200" v="43" actId="1076"/>
          <ac:picMkLst>
            <pc:docMk/>
            <pc:sldMk cId="4100747964" sldId="461"/>
            <ac:picMk id="12" creationId="{512F9404-78D1-1709-C5F3-E2A5472D7105}"/>
          </ac:picMkLst>
        </pc:picChg>
      </pc:sldChg>
      <pc:sldChg chg="modNotes">
        <pc:chgData name="Carly Pettiona" userId="S::carly.pettiona@healingfoundation.org.au::8cfcf547-e567-4a67-ae5f-7d6e6196302b" providerId="AD" clId="Web-{74743EA6-960F-1D1E-D1B6-8E82DC5454D2}" dt="2023-09-29T05:11:56.298" v="16"/>
        <pc:sldMkLst>
          <pc:docMk/>
          <pc:sldMk cId="3697092112" sldId="563"/>
        </pc:sldMkLst>
      </pc:sldChg>
      <pc:sldChg chg="modSp modCm">
        <pc:chgData name="Carly Pettiona" userId="S::carly.pettiona@healingfoundation.org.au::8cfcf547-e567-4a67-ae5f-7d6e6196302b" providerId="AD" clId="Web-{74743EA6-960F-1D1E-D1B6-8E82DC5454D2}" dt="2023-09-29T05:13:50.709" v="22" actId="20577"/>
        <pc:sldMkLst>
          <pc:docMk/>
          <pc:sldMk cId="3986602978" sldId="564"/>
        </pc:sldMkLst>
        <pc:spChg chg="mod">
          <ac:chgData name="Carly Pettiona" userId="S::carly.pettiona@healingfoundation.org.au::8cfcf547-e567-4a67-ae5f-7d6e6196302b" providerId="AD" clId="Web-{74743EA6-960F-1D1E-D1B6-8E82DC5454D2}" dt="2023-09-29T05:13:50.709" v="22" actId="20577"/>
          <ac:spMkLst>
            <pc:docMk/>
            <pc:sldMk cId="3986602978" sldId="564"/>
            <ac:spMk id="6" creationId="{1B81F7EC-1D7F-D0E6-A426-20F77E327A79}"/>
          </ac:spMkLst>
        </pc:spChg>
        <pc:extLst>
          <p:ext xmlns:p="http://schemas.openxmlformats.org/presentationml/2006/main" uri="{D6D511B9-2390-475A-947B-AFAB55BFBCF1}">
            <pc226:cmChg xmlns:pc226="http://schemas.microsoft.com/office/powerpoint/2022/06/main/command" chg="mod">
              <pc226:chgData name="Carly Pettiona" userId="S::carly.pettiona@healingfoundation.org.au::8cfcf547-e567-4a67-ae5f-7d6e6196302b" providerId="AD" clId="Web-{74743EA6-960F-1D1E-D1B6-8E82DC5454D2}" dt="2023-09-29T05:13:50.709" v="22" actId="20577"/>
              <pc2:cmMkLst xmlns:pc2="http://schemas.microsoft.com/office/powerpoint/2019/9/main/command">
                <pc:docMk/>
                <pc:sldMk cId="3986602978" sldId="564"/>
                <pc2:cmMk id="{15EA0496-FDDF-432C-9481-4933B10DCEC1}"/>
              </pc2:cmMkLst>
            </pc226:cmChg>
          </p:ext>
        </pc:extLst>
      </pc:sldChg>
    </pc:docChg>
  </pc:docChgLst>
  <pc:docChgLst>
    <pc:chgData name="Carly Pettiona" userId="S::carly.pettiona@healingfoundation.org.au::8cfcf547-e567-4a67-ae5f-7d6e6196302b" providerId="AD" clId="Web-{CAD5B767-4DA9-022D-3732-1EBC28FB34FA}"/>
    <pc:docChg chg="modSld">
      <pc:chgData name="Carly Pettiona" userId="S::carly.pettiona@healingfoundation.org.au::8cfcf547-e567-4a67-ae5f-7d6e6196302b" providerId="AD" clId="Web-{CAD5B767-4DA9-022D-3732-1EBC28FB34FA}" dt="2023-09-13T06:19:10.558" v="5" actId="20577"/>
      <pc:docMkLst>
        <pc:docMk/>
      </pc:docMkLst>
      <pc:sldChg chg="modSp">
        <pc:chgData name="Carly Pettiona" userId="S::carly.pettiona@healingfoundation.org.au::8cfcf547-e567-4a67-ae5f-7d6e6196302b" providerId="AD" clId="Web-{CAD5B767-4DA9-022D-3732-1EBC28FB34FA}" dt="2023-09-13T05:52:36.614" v="3" actId="20577"/>
        <pc:sldMkLst>
          <pc:docMk/>
          <pc:sldMk cId="243803033" sldId="341"/>
        </pc:sldMkLst>
        <pc:spChg chg="mod">
          <ac:chgData name="Carly Pettiona" userId="S::carly.pettiona@healingfoundation.org.au::8cfcf547-e567-4a67-ae5f-7d6e6196302b" providerId="AD" clId="Web-{CAD5B767-4DA9-022D-3732-1EBC28FB34FA}" dt="2023-09-13T05:52:36.614" v="3"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CAD5B767-4DA9-022D-3732-1EBC28FB34FA}" dt="2023-09-13T06:19:10.558" v="5" actId="20577"/>
        <pc:sldMkLst>
          <pc:docMk/>
          <pc:sldMk cId="3474476569" sldId="346"/>
        </pc:sldMkLst>
        <pc:spChg chg="mod">
          <ac:chgData name="Carly Pettiona" userId="S::carly.pettiona@healingfoundation.org.au::8cfcf547-e567-4a67-ae5f-7d6e6196302b" providerId="AD" clId="Web-{CAD5B767-4DA9-022D-3732-1EBC28FB34FA}" dt="2023-09-13T06:19:10.558" v="5" actId="20577"/>
          <ac:spMkLst>
            <pc:docMk/>
            <pc:sldMk cId="3474476569" sldId="346"/>
            <ac:spMk id="10" creationId="{87270656-72D1-D041-5F62-0105F65DF382}"/>
          </ac:spMkLst>
        </pc:spChg>
      </pc:sldChg>
    </pc:docChg>
  </pc:docChgLst>
  <pc:docChgLst>
    <pc:chgData name="Carly Pettiona" userId="S::carly.pettiona@healingfoundation.org.au::8cfcf547-e567-4a67-ae5f-7d6e6196302b" providerId="AD" clId="Web-{DEE38A32-CA60-770E-7783-803DCC2779BA}"/>
    <pc:docChg chg="addSld delSld modSld">
      <pc:chgData name="Carly Pettiona" userId="S::carly.pettiona@healingfoundation.org.au::8cfcf547-e567-4a67-ae5f-7d6e6196302b" providerId="AD" clId="Web-{DEE38A32-CA60-770E-7783-803DCC2779BA}" dt="2023-09-08T03:43:21.937" v="140" actId="14100"/>
      <pc:docMkLst>
        <pc:docMk/>
      </pc:docMkLst>
      <pc:sldChg chg="addSp delSp modSp">
        <pc:chgData name="Carly Pettiona" userId="S::carly.pettiona@healingfoundation.org.au::8cfcf547-e567-4a67-ae5f-7d6e6196302b" providerId="AD" clId="Web-{DEE38A32-CA60-770E-7783-803DCC2779BA}" dt="2023-09-08T03:43:21.937" v="140" actId="14100"/>
        <pc:sldMkLst>
          <pc:docMk/>
          <pc:sldMk cId="370741408" sldId="390"/>
        </pc:sldMkLst>
        <pc:picChg chg="add del mod">
          <ac:chgData name="Carly Pettiona" userId="S::carly.pettiona@healingfoundation.org.au::8cfcf547-e567-4a67-ae5f-7d6e6196302b" providerId="AD" clId="Web-{DEE38A32-CA60-770E-7783-803DCC2779BA}" dt="2023-09-08T03:31:21.234" v="121"/>
          <ac:picMkLst>
            <pc:docMk/>
            <pc:sldMk cId="370741408" sldId="390"/>
            <ac:picMk id="2" creationId="{AB02A52D-BCF8-8B7E-E7A8-D686EC8C568D}"/>
          </ac:picMkLst>
        </pc:picChg>
        <pc:picChg chg="add del">
          <ac:chgData name="Carly Pettiona" userId="S::carly.pettiona@healingfoundation.org.au::8cfcf547-e567-4a67-ae5f-7d6e6196302b" providerId="AD" clId="Web-{DEE38A32-CA60-770E-7783-803DCC2779BA}" dt="2023-09-08T03:42:35.436" v="134"/>
          <ac:picMkLst>
            <pc:docMk/>
            <pc:sldMk cId="370741408" sldId="390"/>
            <ac:picMk id="3" creationId="{DD83E3C3-6D56-DF09-07D5-6CAC08E250B5}"/>
          </ac:picMkLst>
        </pc:picChg>
        <pc:picChg chg="add del mod">
          <ac:chgData name="Carly Pettiona" userId="S::carly.pettiona@healingfoundation.org.au::8cfcf547-e567-4a67-ae5f-7d6e6196302b" providerId="AD" clId="Web-{DEE38A32-CA60-770E-7783-803DCC2779BA}" dt="2023-09-08T03:42:20.874" v="128"/>
          <ac:picMkLst>
            <pc:docMk/>
            <pc:sldMk cId="370741408" sldId="390"/>
            <ac:picMk id="4" creationId="{3F61E790-DEDA-1721-24D4-72C9FDB12639}"/>
          </ac:picMkLst>
        </pc:picChg>
        <pc:picChg chg="add mod modCrop">
          <ac:chgData name="Carly Pettiona" userId="S::carly.pettiona@healingfoundation.org.au::8cfcf547-e567-4a67-ae5f-7d6e6196302b" providerId="AD" clId="Web-{DEE38A32-CA60-770E-7783-803DCC2779BA}" dt="2023-09-08T03:43:21.937" v="140" actId="14100"/>
          <ac:picMkLst>
            <pc:docMk/>
            <pc:sldMk cId="370741408" sldId="390"/>
            <ac:picMk id="5" creationId="{82CF3535-B601-92D9-10DF-10258934A284}"/>
          </ac:picMkLst>
        </pc:picChg>
      </pc:sldChg>
      <pc:sldChg chg="addSp delSp modSp">
        <pc:chgData name="Carly Pettiona" userId="S::carly.pettiona@healingfoundation.org.au::8cfcf547-e567-4a67-ae5f-7d6e6196302b" providerId="AD" clId="Web-{DEE38A32-CA60-770E-7783-803DCC2779BA}" dt="2023-09-08T02:36:34.451" v="17"/>
        <pc:sldMkLst>
          <pc:docMk/>
          <pc:sldMk cId="1541366499" sldId="417"/>
        </pc:sldMkLst>
        <pc:picChg chg="add del mod">
          <ac:chgData name="Carly Pettiona" userId="S::carly.pettiona@healingfoundation.org.au::8cfcf547-e567-4a67-ae5f-7d6e6196302b" providerId="AD" clId="Web-{DEE38A32-CA60-770E-7783-803DCC2779BA}" dt="2023-09-08T02:36:19.232" v="12"/>
          <ac:picMkLst>
            <pc:docMk/>
            <pc:sldMk cId="1541366499" sldId="417"/>
            <ac:picMk id="3" creationId="{E7432CFC-E3FD-5E40-D5F8-5E1CE4D8CCE0}"/>
          </ac:picMkLst>
        </pc:picChg>
        <pc:picChg chg="add del mod">
          <ac:chgData name="Carly Pettiona" userId="S::carly.pettiona@healingfoundation.org.au::8cfcf547-e567-4a67-ae5f-7d6e6196302b" providerId="AD" clId="Web-{DEE38A32-CA60-770E-7783-803DCC2779BA}" dt="2023-09-08T02:36:28.529" v="15"/>
          <ac:picMkLst>
            <pc:docMk/>
            <pc:sldMk cId="1541366499" sldId="417"/>
            <ac:picMk id="8" creationId="{4BCB4630-27A2-B13B-C70C-B06EE99402B3}"/>
          </ac:picMkLst>
        </pc:picChg>
        <pc:picChg chg="add del mod">
          <ac:chgData name="Carly Pettiona" userId="S::carly.pettiona@healingfoundation.org.au::8cfcf547-e567-4a67-ae5f-7d6e6196302b" providerId="AD" clId="Web-{DEE38A32-CA60-770E-7783-803DCC2779BA}" dt="2023-09-08T02:36:34.451" v="17"/>
          <ac:picMkLst>
            <pc:docMk/>
            <pc:sldMk cId="1541366499" sldId="417"/>
            <ac:picMk id="11" creationId="{6F3CEDF1-5170-3358-EEDF-0454E45BF4B0}"/>
          </ac:picMkLst>
        </pc:picChg>
      </pc:sldChg>
      <pc:sldChg chg="del">
        <pc:chgData name="Carly Pettiona" userId="S::carly.pettiona@healingfoundation.org.au::8cfcf547-e567-4a67-ae5f-7d6e6196302b" providerId="AD" clId="Web-{DEE38A32-CA60-770E-7783-803DCC2779BA}" dt="2023-09-08T03:11:48.928" v="73"/>
        <pc:sldMkLst>
          <pc:docMk/>
          <pc:sldMk cId="2675790936" sldId="428"/>
        </pc:sldMkLst>
      </pc:sldChg>
      <pc:sldChg chg="addAnim modNotes">
        <pc:chgData name="Carly Pettiona" userId="S::carly.pettiona@healingfoundation.org.au::8cfcf547-e567-4a67-ae5f-7d6e6196302b" providerId="AD" clId="Web-{DEE38A32-CA60-770E-7783-803DCC2779BA}" dt="2023-09-08T03:11:29.959" v="71"/>
        <pc:sldMkLst>
          <pc:docMk/>
          <pc:sldMk cId="2791048713" sldId="437"/>
        </pc:sldMkLst>
      </pc:sldChg>
      <pc:sldChg chg="modSp">
        <pc:chgData name="Carly Pettiona" userId="S::carly.pettiona@healingfoundation.org.au::8cfcf547-e567-4a67-ae5f-7d6e6196302b" providerId="AD" clId="Web-{DEE38A32-CA60-770E-7783-803DCC2779BA}" dt="2023-09-08T02:35:58.873" v="10" actId="1076"/>
        <pc:sldMkLst>
          <pc:docMk/>
          <pc:sldMk cId="497364271" sldId="442"/>
        </pc:sldMkLst>
        <pc:spChg chg="mod">
          <ac:chgData name="Carly Pettiona" userId="S::carly.pettiona@healingfoundation.org.au::8cfcf547-e567-4a67-ae5f-7d6e6196302b" providerId="AD" clId="Web-{DEE38A32-CA60-770E-7783-803DCC2779BA}" dt="2023-09-08T02:35:56.123" v="9" actId="1076"/>
          <ac:spMkLst>
            <pc:docMk/>
            <pc:sldMk cId="497364271" sldId="442"/>
            <ac:spMk id="2" creationId="{F8057AE3-E522-84DB-E9AB-3EC2C0024CA1}"/>
          </ac:spMkLst>
        </pc:spChg>
        <pc:spChg chg="mod">
          <ac:chgData name="Carly Pettiona" userId="S::carly.pettiona@healingfoundation.org.au::8cfcf547-e567-4a67-ae5f-7d6e6196302b" providerId="AD" clId="Web-{DEE38A32-CA60-770E-7783-803DCC2779BA}" dt="2023-09-08T02:35:56.123" v="8" actId="1076"/>
          <ac:spMkLst>
            <pc:docMk/>
            <pc:sldMk cId="497364271" sldId="442"/>
            <ac:spMk id="5" creationId="{166C9648-FC28-7275-F297-FB016F2CBF1A}"/>
          </ac:spMkLst>
        </pc:spChg>
        <pc:spChg chg="mod">
          <ac:chgData name="Carly Pettiona" userId="S::carly.pettiona@healingfoundation.org.au::8cfcf547-e567-4a67-ae5f-7d6e6196302b" providerId="AD" clId="Web-{DEE38A32-CA60-770E-7783-803DCC2779BA}" dt="2023-09-08T02:35:58.873" v="10" actId="1076"/>
          <ac:spMkLst>
            <pc:docMk/>
            <pc:sldMk cId="497364271" sldId="442"/>
            <ac:spMk id="11" creationId="{61BB758D-5AA2-8F78-7287-7662F186E732}"/>
          </ac:spMkLst>
        </pc:spChg>
        <pc:picChg chg="mod">
          <ac:chgData name="Carly Pettiona" userId="S::carly.pettiona@healingfoundation.org.au::8cfcf547-e567-4a67-ae5f-7d6e6196302b" providerId="AD" clId="Web-{DEE38A32-CA60-770E-7783-803DCC2779BA}" dt="2023-09-08T02:35:50.341" v="7" actId="14100"/>
          <ac:picMkLst>
            <pc:docMk/>
            <pc:sldMk cId="497364271" sldId="442"/>
            <ac:picMk id="4" creationId="{688C53E9-6EE8-B950-DFF5-DC4D99DA3020}"/>
          </ac:picMkLst>
        </pc:picChg>
      </pc:sldChg>
      <pc:sldChg chg="addSp delSp modSp delAnim">
        <pc:chgData name="Carly Pettiona" userId="S::carly.pettiona@healingfoundation.org.au::8cfcf547-e567-4a67-ae5f-7d6e6196302b" providerId="AD" clId="Web-{DEE38A32-CA60-770E-7783-803DCC2779BA}" dt="2023-09-08T02:41:59.834" v="64" actId="1076"/>
        <pc:sldMkLst>
          <pc:docMk/>
          <pc:sldMk cId="2141523346" sldId="447"/>
        </pc:sldMkLst>
        <pc:spChg chg="mod topLvl">
          <ac:chgData name="Carly Pettiona" userId="S::carly.pettiona@healingfoundation.org.au::8cfcf547-e567-4a67-ae5f-7d6e6196302b" providerId="AD" clId="Web-{DEE38A32-CA60-770E-7783-803DCC2779BA}" dt="2023-09-08T02:41:59.834" v="64" actId="1076"/>
          <ac:spMkLst>
            <pc:docMk/>
            <pc:sldMk cId="2141523346" sldId="447"/>
            <ac:spMk id="2" creationId="{79E27399-617F-D151-3C79-DDBEE6FCD43B}"/>
          </ac:spMkLst>
        </pc:spChg>
        <pc:spChg chg="mod topLvl">
          <ac:chgData name="Carly Pettiona" userId="S::carly.pettiona@healingfoundation.org.au::8cfcf547-e567-4a67-ae5f-7d6e6196302b" providerId="AD" clId="Web-{DEE38A32-CA60-770E-7783-803DCC2779BA}" dt="2023-09-08T02:41:37.880" v="58" actId="1076"/>
          <ac:spMkLst>
            <pc:docMk/>
            <pc:sldMk cId="2141523346" sldId="447"/>
            <ac:spMk id="4" creationId="{1EE6339D-9E9A-84D5-DC59-7F19AF9CFFB5}"/>
          </ac:spMkLst>
        </pc:spChg>
        <pc:spChg chg="mod topLvl">
          <ac:chgData name="Carly Pettiona" userId="S::carly.pettiona@healingfoundation.org.au::8cfcf547-e567-4a67-ae5f-7d6e6196302b" providerId="AD" clId="Web-{DEE38A32-CA60-770E-7783-803DCC2779BA}" dt="2023-09-08T02:41:35.411" v="57" actId="1076"/>
          <ac:spMkLst>
            <pc:docMk/>
            <pc:sldMk cId="2141523346" sldId="447"/>
            <ac:spMk id="5" creationId="{2991391B-D1AD-FE4B-7F7B-5A2F81A4B8C1}"/>
          </ac:spMkLst>
        </pc:spChg>
        <pc:spChg chg="mod topLvl">
          <ac:chgData name="Carly Pettiona" userId="S::carly.pettiona@healingfoundation.org.au::8cfcf547-e567-4a67-ae5f-7d6e6196302b" providerId="AD" clId="Web-{DEE38A32-CA60-770E-7783-803DCC2779BA}" dt="2023-09-08T02:41:47.615" v="61" actId="1076"/>
          <ac:spMkLst>
            <pc:docMk/>
            <pc:sldMk cId="2141523346" sldId="447"/>
            <ac:spMk id="9" creationId="{F54EE4E2-0C12-E5AF-BE1E-E82B8A267AB7}"/>
          </ac:spMkLst>
        </pc:spChg>
        <pc:spChg chg="add del topLvl">
          <ac:chgData name="Carly Pettiona" userId="S::carly.pettiona@healingfoundation.org.au::8cfcf547-e567-4a67-ae5f-7d6e6196302b" providerId="AD" clId="Web-{DEE38A32-CA60-770E-7783-803DCC2779BA}" dt="2023-09-08T02:37:06.921" v="28"/>
          <ac:spMkLst>
            <pc:docMk/>
            <pc:sldMk cId="2141523346" sldId="447"/>
            <ac:spMk id="12" creationId="{3DD8B3C2-3D10-26DE-D6D0-4C2E5A17822A}"/>
          </ac:spMkLst>
        </pc:spChg>
        <pc:spChg chg="del topLvl">
          <ac:chgData name="Carly Pettiona" userId="S::carly.pettiona@healingfoundation.org.au::8cfcf547-e567-4a67-ae5f-7d6e6196302b" providerId="AD" clId="Web-{DEE38A32-CA60-770E-7783-803DCC2779BA}" dt="2023-09-08T02:37:08.296" v="29"/>
          <ac:spMkLst>
            <pc:docMk/>
            <pc:sldMk cId="2141523346" sldId="447"/>
            <ac:spMk id="13" creationId="{B7485894-AA00-9841-C3E9-5993C1B465CC}"/>
          </ac:spMkLst>
        </pc:spChg>
        <pc:spChg chg="del topLvl">
          <ac:chgData name="Carly Pettiona" userId="S::carly.pettiona@healingfoundation.org.au::8cfcf547-e567-4a67-ae5f-7d6e6196302b" providerId="AD" clId="Web-{DEE38A32-CA60-770E-7783-803DCC2779BA}" dt="2023-09-08T02:37:10.109" v="31"/>
          <ac:spMkLst>
            <pc:docMk/>
            <pc:sldMk cId="2141523346" sldId="447"/>
            <ac:spMk id="14" creationId="{98EE2CBF-AE05-6B05-D99C-3B82C4D1C352}"/>
          </ac:spMkLst>
        </pc:spChg>
        <pc:spChg chg="del topLvl">
          <ac:chgData name="Carly Pettiona" userId="S::carly.pettiona@healingfoundation.org.au::8cfcf547-e567-4a67-ae5f-7d6e6196302b" providerId="AD" clId="Web-{DEE38A32-CA60-770E-7783-803DCC2779BA}" dt="2023-09-08T02:37:09.327" v="30"/>
          <ac:spMkLst>
            <pc:docMk/>
            <pc:sldMk cId="2141523346" sldId="447"/>
            <ac:spMk id="16" creationId="{663A5CA7-3D6A-D9A0-11B9-76FB055C6BD8}"/>
          </ac:spMkLst>
        </pc:spChg>
        <pc:grpChg chg="del">
          <ac:chgData name="Carly Pettiona" userId="S::carly.pettiona@healingfoundation.org.au::8cfcf547-e567-4a67-ae5f-7d6e6196302b" providerId="AD" clId="Web-{DEE38A32-CA60-770E-7783-803DCC2779BA}" dt="2023-09-08T02:36:42.342" v="18"/>
          <ac:grpSpMkLst>
            <pc:docMk/>
            <pc:sldMk cId="2141523346" sldId="447"/>
            <ac:grpSpMk id="17" creationId="{B052DDCE-753B-586E-3D67-6FF0348F6E30}"/>
          </ac:grpSpMkLst>
        </pc:grpChg>
        <pc:grpChg chg="del">
          <ac:chgData name="Carly Pettiona" userId="S::carly.pettiona@healingfoundation.org.au::8cfcf547-e567-4a67-ae5f-7d6e6196302b" providerId="AD" clId="Web-{DEE38A32-CA60-770E-7783-803DCC2779BA}" dt="2023-09-08T02:36:46.092" v="19"/>
          <ac:grpSpMkLst>
            <pc:docMk/>
            <pc:sldMk cId="2141523346" sldId="447"/>
            <ac:grpSpMk id="18" creationId="{7C783195-B81A-D6F7-39E8-4CBAD38F17F8}"/>
          </ac:grpSpMkLst>
        </pc:grpChg>
        <pc:grpChg chg="del">
          <ac:chgData name="Carly Pettiona" userId="S::carly.pettiona@healingfoundation.org.au::8cfcf547-e567-4a67-ae5f-7d6e6196302b" providerId="AD" clId="Web-{DEE38A32-CA60-770E-7783-803DCC2779BA}" dt="2023-09-08T02:36:50.030" v="20"/>
          <ac:grpSpMkLst>
            <pc:docMk/>
            <pc:sldMk cId="2141523346" sldId="447"/>
            <ac:grpSpMk id="19" creationId="{2138BD79-5470-AE65-3BFA-F35CE70B5984}"/>
          </ac:grpSpMkLst>
        </pc:grpChg>
        <pc:grpChg chg="del">
          <ac:chgData name="Carly Pettiona" userId="S::carly.pettiona@healingfoundation.org.au::8cfcf547-e567-4a67-ae5f-7d6e6196302b" providerId="AD" clId="Web-{DEE38A32-CA60-770E-7783-803DCC2779BA}" dt="2023-09-08T02:36:53.421" v="21"/>
          <ac:grpSpMkLst>
            <pc:docMk/>
            <pc:sldMk cId="2141523346" sldId="447"/>
            <ac:grpSpMk id="21" creationId="{8C3913F9-1CFE-7E9E-4F08-D0A6CA997E29}"/>
          </ac:grpSpMkLst>
        </pc:grpChg>
        <pc:picChg chg="add del mod ord">
          <ac:chgData name="Carly Pettiona" userId="S::carly.pettiona@healingfoundation.org.au::8cfcf547-e567-4a67-ae5f-7d6e6196302b" providerId="AD" clId="Web-{DEE38A32-CA60-770E-7783-803DCC2779BA}" dt="2023-09-08T02:37:32" v="39"/>
          <ac:picMkLst>
            <pc:docMk/>
            <pc:sldMk cId="2141523346" sldId="447"/>
            <ac:picMk id="3" creationId="{A1C887DD-0A40-D535-C741-630B4A1D07D3}"/>
          </ac:picMkLst>
        </pc:picChg>
        <pc:picChg chg="add mod ord">
          <ac:chgData name="Carly Pettiona" userId="S::carly.pettiona@healingfoundation.org.au::8cfcf547-e567-4a67-ae5f-7d6e6196302b" providerId="AD" clId="Web-{DEE38A32-CA60-770E-7783-803DCC2779BA}" dt="2023-09-08T02:40:52.442" v="42" actId="1076"/>
          <ac:picMkLst>
            <pc:docMk/>
            <pc:sldMk cId="2141523346" sldId="447"/>
            <ac:picMk id="8" creationId="{4ED58BEB-8457-7166-0A8E-97C1E88F711A}"/>
          </ac:picMkLst>
        </pc:picChg>
        <pc:picChg chg="add mod ord">
          <ac:chgData name="Carly Pettiona" userId="S::carly.pettiona@healingfoundation.org.au::8cfcf547-e567-4a67-ae5f-7d6e6196302b" providerId="AD" clId="Web-{DEE38A32-CA60-770E-7783-803DCC2779BA}" dt="2023-09-08T02:41:53.380" v="62"/>
          <ac:picMkLst>
            <pc:docMk/>
            <pc:sldMk cId="2141523346" sldId="447"/>
            <ac:picMk id="10" creationId="{6AB0ECF3-EC67-C6B9-F8DB-5545F359C7DC}"/>
          </ac:picMkLst>
        </pc:picChg>
        <pc:picChg chg="add mod ord">
          <ac:chgData name="Carly Pettiona" userId="S::carly.pettiona@healingfoundation.org.au::8cfcf547-e567-4a67-ae5f-7d6e6196302b" providerId="AD" clId="Web-{DEE38A32-CA60-770E-7783-803DCC2779BA}" dt="2023-09-08T02:41:25.989" v="54"/>
          <ac:picMkLst>
            <pc:docMk/>
            <pc:sldMk cId="2141523346" sldId="447"/>
            <ac:picMk id="11" creationId="{AE004854-30B8-AA92-D501-61CCED868495}"/>
          </ac:picMkLst>
        </pc:picChg>
        <pc:picChg chg="add mod ord">
          <ac:chgData name="Carly Pettiona" userId="S::carly.pettiona@healingfoundation.org.au::8cfcf547-e567-4a67-ae5f-7d6e6196302b" providerId="AD" clId="Web-{DEE38A32-CA60-770E-7783-803DCC2779BA}" dt="2023-09-08T02:41:11.567" v="50"/>
          <ac:picMkLst>
            <pc:docMk/>
            <pc:sldMk cId="2141523346" sldId="447"/>
            <ac:picMk id="15" creationId="{6A5E15F1-D468-C65F-90B9-9A50F61E6494}"/>
          </ac:picMkLst>
        </pc:picChg>
      </pc:sldChg>
      <pc:sldChg chg="addSp delSp modSp">
        <pc:chgData name="Carly Pettiona" userId="S::carly.pettiona@healingfoundation.org.au::8cfcf547-e567-4a67-ae5f-7d6e6196302b" providerId="AD" clId="Web-{DEE38A32-CA60-770E-7783-803DCC2779BA}" dt="2023-09-08T03:24:29.960" v="112" actId="1076"/>
        <pc:sldMkLst>
          <pc:docMk/>
          <pc:sldMk cId="621265043" sldId="450"/>
        </pc:sldMkLst>
        <pc:spChg chg="mod">
          <ac:chgData name="Carly Pettiona" userId="S::carly.pettiona@healingfoundation.org.au::8cfcf547-e567-4a67-ae5f-7d6e6196302b" providerId="AD" clId="Web-{DEE38A32-CA60-770E-7783-803DCC2779BA}" dt="2023-09-08T03:24:22.788" v="110" actId="20577"/>
          <ac:spMkLst>
            <pc:docMk/>
            <pc:sldMk cId="621265043" sldId="450"/>
            <ac:spMk id="9" creationId="{A53B35E3-CA5B-A6D5-C1D2-10245B59E67C}"/>
          </ac:spMkLst>
        </pc:spChg>
        <pc:picChg chg="add del mod modCrop">
          <ac:chgData name="Carly Pettiona" userId="S::carly.pettiona@healingfoundation.org.au::8cfcf547-e567-4a67-ae5f-7d6e6196302b" providerId="AD" clId="Web-{DEE38A32-CA60-770E-7783-803DCC2779BA}" dt="2023-09-08T03:16:15.121" v="99"/>
          <ac:picMkLst>
            <pc:docMk/>
            <pc:sldMk cId="621265043" sldId="450"/>
            <ac:picMk id="3" creationId="{11448760-06B3-6553-BD86-5473C2895CBD}"/>
          </ac:picMkLst>
        </pc:picChg>
        <pc:picChg chg="add del mod">
          <ac:chgData name="Carly Pettiona" userId="S::carly.pettiona@healingfoundation.org.au::8cfcf547-e567-4a67-ae5f-7d6e6196302b" providerId="AD" clId="Web-{DEE38A32-CA60-770E-7783-803DCC2779BA}" dt="2023-09-08T03:18:19.858" v="102"/>
          <ac:picMkLst>
            <pc:docMk/>
            <pc:sldMk cId="621265043" sldId="450"/>
            <ac:picMk id="6" creationId="{8CC5AAE8-2E9B-ABEC-7CDF-F32C16EC4F12}"/>
          </ac:picMkLst>
        </pc:picChg>
        <pc:picChg chg="add mod">
          <ac:chgData name="Carly Pettiona" userId="S::carly.pettiona@healingfoundation.org.au::8cfcf547-e567-4a67-ae5f-7d6e6196302b" providerId="AD" clId="Web-{DEE38A32-CA60-770E-7783-803DCC2779BA}" dt="2023-09-08T03:24:29.960" v="112" actId="1076"/>
          <ac:picMkLst>
            <pc:docMk/>
            <pc:sldMk cId="621265043" sldId="450"/>
            <ac:picMk id="8" creationId="{840C5F03-3EE2-BA33-CC1D-D84C05A82F60}"/>
          </ac:picMkLst>
        </pc:picChg>
        <pc:picChg chg="del">
          <ac:chgData name="Carly Pettiona" userId="S::carly.pettiona@healingfoundation.org.au::8cfcf547-e567-4a67-ae5f-7d6e6196302b" providerId="AD" clId="Web-{DEE38A32-CA60-770E-7783-803DCC2779BA}" dt="2023-09-08T03:24:25.960" v="111"/>
          <ac:picMkLst>
            <pc:docMk/>
            <pc:sldMk cId="621265043" sldId="450"/>
            <ac:picMk id="10" creationId="{1134DABE-99BB-7375-83DA-1D46C37AE170}"/>
          </ac:picMkLst>
        </pc:picChg>
      </pc:sldChg>
      <pc:sldChg chg="addSp delSp modSp addAnim delAnim">
        <pc:chgData name="Carly Pettiona" userId="S::carly.pettiona@healingfoundation.org.au::8cfcf547-e567-4a67-ae5f-7d6e6196302b" providerId="AD" clId="Web-{DEE38A32-CA60-770E-7783-803DCC2779BA}" dt="2023-09-08T03:13:01.804" v="93" actId="1076"/>
        <pc:sldMkLst>
          <pc:docMk/>
          <pc:sldMk cId="3168794488" sldId="457"/>
        </pc:sldMkLst>
        <pc:spChg chg="mod">
          <ac:chgData name="Carly Pettiona" userId="S::carly.pettiona@healingfoundation.org.au::8cfcf547-e567-4a67-ae5f-7d6e6196302b" providerId="AD" clId="Web-{DEE38A32-CA60-770E-7783-803DCC2779BA}" dt="2023-09-08T03:12:56.695" v="92" actId="1076"/>
          <ac:spMkLst>
            <pc:docMk/>
            <pc:sldMk cId="3168794488" sldId="457"/>
            <ac:spMk id="7" creationId="{DFFE0D03-559F-4FB2-49F5-7BDCA86A8AE0}"/>
          </ac:spMkLst>
        </pc:spChg>
        <pc:spChg chg="mod">
          <ac:chgData name="Carly Pettiona" userId="S::carly.pettiona@healingfoundation.org.au::8cfcf547-e567-4a67-ae5f-7d6e6196302b" providerId="AD" clId="Web-{DEE38A32-CA60-770E-7783-803DCC2779BA}" dt="2023-09-08T03:13:01.804" v="93" actId="1076"/>
          <ac:spMkLst>
            <pc:docMk/>
            <pc:sldMk cId="3168794488" sldId="457"/>
            <ac:spMk id="12" creationId="{933CD767-90FF-B3FC-257B-BFAAC9EB5C45}"/>
          </ac:spMkLst>
        </pc:spChg>
        <pc:spChg chg="add del mod topLvl">
          <ac:chgData name="Carly Pettiona" userId="S::carly.pettiona@healingfoundation.org.au::8cfcf547-e567-4a67-ae5f-7d6e6196302b" providerId="AD" clId="Web-{DEE38A32-CA60-770E-7783-803DCC2779BA}" dt="2023-09-08T03:12:44.195" v="87"/>
          <ac:spMkLst>
            <pc:docMk/>
            <pc:sldMk cId="3168794488" sldId="457"/>
            <ac:spMk id="14" creationId="{060450AA-4C39-FEAF-5A5C-E6E1711559BD}"/>
          </ac:spMkLst>
        </pc:spChg>
        <pc:spChg chg="add del mod topLvl">
          <ac:chgData name="Carly Pettiona" userId="S::carly.pettiona@healingfoundation.org.au::8cfcf547-e567-4a67-ae5f-7d6e6196302b" providerId="AD" clId="Web-{DEE38A32-CA60-770E-7783-803DCC2779BA}" dt="2023-09-08T03:12:36.819" v="85" actId="1076"/>
          <ac:spMkLst>
            <pc:docMk/>
            <pc:sldMk cId="3168794488" sldId="457"/>
            <ac:spMk id="15" creationId="{432068F2-AB01-AFCA-CDE2-5F4CFF11DB41}"/>
          </ac:spMkLst>
        </pc:spChg>
        <pc:grpChg chg="add del">
          <ac:chgData name="Carly Pettiona" userId="S::carly.pettiona@healingfoundation.org.au::8cfcf547-e567-4a67-ae5f-7d6e6196302b" providerId="AD" clId="Web-{DEE38A32-CA60-770E-7783-803DCC2779BA}" dt="2023-09-08T03:12:27.819" v="82"/>
          <ac:grpSpMkLst>
            <pc:docMk/>
            <pc:sldMk cId="3168794488" sldId="457"/>
            <ac:grpSpMk id="16" creationId="{31ABD14F-3AA0-4502-7BC5-3C2CC57EA056}"/>
          </ac:grpSpMkLst>
        </pc:grpChg>
        <pc:picChg chg="add del mod">
          <ac:chgData name="Carly Pettiona" userId="S::carly.pettiona@healingfoundation.org.au::8cfcf547-e567-4a67-ae5f-7d6e6196302b" providerId="AD" clId="Web-{DEE38A32-CA60-770E-7783-803DCC2779BA}" dt="2023-09-08T03:12:21.335" v="79"/>
          <ac:picMkLst>
            <pc:docMk/>
            <pc:sldMk cId="3168794488" sldId="457"/>
            <ac:picMk id="6" creationId="{657E4415-E6FF-C472-3C49-0D3024C4DEC1}"/>
          </ac:picMkLst>
        </pc:picChg>
        <pc:picChg chg="add mod">
          <ac:chgData name="Carly Pettiona" userId="S::carly.pettiona@healingfoundation.org.au::8cfcf547-e567-4a67-ae5f-7d6e6196302b" providerId="AD" clId="Web-{DEE38A32-CA60-770E-7783-803DCC2779BA}" dt="2023-09-08T03:12:53.710" v="91" actId="1076"/>
          <ac:picMkLst>
            <pc:docMk/>
            <pc:sldMk cId="3168794488" sldId="457"/>
            <ac:picMk id="9" creationId="{ADD00C8F-D2A0-68DF-8F57-12314EA79D7F}"/>
          </ac:picMkLst>
        </pc:picChg>
      </pc:sldChg>
      <pc:sldChg chg="add replId">
        <pc:chgData name="Carly Pettiona" userId="S::carly.pettiona@healingfoundation.org.au::8cfcf547-e567-4a67-ae5f-7d6e6196302b" providerId="AD" clId="Web-{DEE38A32-CA60-770E-7783-803DCC2779BA}" dt="2023-09-08T03:11:47.084" v="72"/>
        <pc:sldMkLst>
          <pc:docMk/>
          <pc:sldMk cId="2122773166" sldId="462"/>
        </pc:sldMkLst>
      </pc:sldChg>
    </pc:docChg>
  </pc:docChgLst>
  <pc:docChgLst>
    <pc:chgData name="Carly Pettiona" userId="S::carly.pettiona@healingfoundation.org.au::8cfcf547-e567-4a67-ae5f-7d6e6196302b" providerId="AD" clId="Web-{0AE32755-1462-8E9A-B102-FA2FFBBBD03E}"/>
    <pc:docChg chg="addSld delSld modSld">
      <pc:chgData name="Carly Pettiona" userId="S::carly.pettiona@healingfoundation.org.au::8cfcf547-e567-4a67-ae5f-7d6e6196302b" providerId="AD" clId="Web-{0AE32755-1462-8E9A-B102-FA2FFBBBD03E}" dt="2023-09-13T01:40:59.451" v="120"/>
      <pc:docMkLst>
        <pc:docMk/>
      </pc:docMkLst>
      <pc:sldChg chg="modSp">
        <pc:chgData name="Carly Pettiona" userId="S::carly.pettiona@healingfoundation.org.au::8cfcf547-e567-4a67-ae5f-7d6e6196302b" providerId="AD" clId="Web-{0AE32755-1462-8E9A-B102-FA2FFBBBD03E}" dt="2023-09-13T01:22:44.958" v="0" actId="20577"/>
        <pc:sldMkLst>
          <pc:docMk/>
          <pc:sldMk cId="243803033" sldId="341"/>
        </pc:sldMkLst>
        <pc:spChg chg="mod">
          <ac:chgData name="Carly Pettiona" userId="S::carly.pettiona@healingfoundation.org.au::8cfcf547-e567-4a67-ae5f-7d6e6196302b" providerId="AD" clId="Web-{0AE32755-1462-8E9A-B102-FA2FFBBBD03E}" dt="2023-09-13T01:22:44.958" v="0"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0AE32755-1462-8E9A-B102-FA2FFBBBD03E}" dt="2023-09-13T01:24:00.414" v="9" actId="20577"/>
        <pc:sldMkLst>
          <pc:docMk/>
          <pc:sldMk cId="3474476569" sldId="346"/>
        </pc:sldMkLst>
        <pc:spChg chg="mod">
          <ac:chgData name="Carly Pettiona" userId="S::carly.pettiona@healingfoundation.org.au::8cfcf547-e567-4a67-ae5f-7d6e6196302b" providerId="AD" clId="Web-{0AE32755-1462-8E9A-B102-FA2FFBBBD03E}" dt="2023-09-13T01:24:00.414" v="9" actId="20577"/>
          <ac:spMkLst>
            <pc:docMk/>
            <pc:sldMk cId="3474476569" sldId="346"/>
            <ac:spMk id="10" creationId="{87270656-72D1-D041-5F62-0105F65DF382}"/>
          </ac:spMkLst>
        </pc:spChg>
      </pc:sldChg>
      <pc:sldChg chg="del">
        <pc:chgData name="Carly Pettiona" userId="S::carly.pettiona@healingfoundation.org.au::8cfcf547-e567-4a67-ae5f-7d6e6196302b" providerId="AD" clId="Web-{0AE32755-1462-8E9A-B102-FA2FFBBBD03E}" dt="2023-09-13T01:29:16.332" v="46"/>
        <pc:sldMkLst>
          <pc:docMk/>
          <pc:sldMk cId="1541366499" sldId="417"/>
        </pc:sldMkLst>
      </pc:sldChg>
      <pc:sldChg chg="addSp delSp modSp modNotes">
        <pc:chgData name="Carly Pettiona" userId="S::carly.pettiona@healingfoundation.org.au::8cfcf547-e567-4a67-ae5f-7d6e6196302b" providerId="AD" clId="Web-{0AE32755-1462-8E9A-B102-FA2FFBBBD03E}" dt="2023-09-13T01:29:01.410" v="40"/>
        <pc:sldMkLst>
          <pc:docMk/>
          <pc:sldMk cId="4100747964" sldId="461"/>
        </pc:sldMkLst>
        <pc:spChg chg="mod">
          <ac:chgData name="Carly Pettiona" userId="S::carly.pettiona@healingfoundation.org.au::8cfcf547-e567-4a67-ae5f-7d6e6196302b" providerId="AD" clId="Web-{0AE32755-1462-8E9A-B102-FA2FFBBBD03E}" dt="2023-09-13T01:24:42.213" v="20" actId="1076"/>
          <ac:spMkLst>
            <pc:docMk/>
            <pc:sldMk cId="4100747964" sldId="461"/>
            <ac:spMk id="9" creationId="{EF39603B-2B7E-5E7C-032B-7B7BB0525A71}"/>
          </ac:spMkLst>
        </pc:spChg>
        <pc:picChg chg="add mod modCrop">
          <ac:chgData name="Carly Pettiona" userId="S::carly.pettiona@healingfoundation.org.au::8cfcf547-e567-4a67-ae5f-7d6e6196302b" providerId="AD" clId="Web-{0AE32755-1462-8E9A-B102-FA2FFBBBD03E}" dt="2023-09-13T01:24:36.806" v="19" actId="14100"/>
          <ac:picMkLst>
            <pc:docMk/>
            <pc:sldMk cId="4100747964" sldId="461"/>
            <ac:picMk id="2" creationId="{6A0E8F4E-BF24-F61F-1D64-309242B76F4D}"/>
          </ac:picMkLst>
        </pc:picChg>
        <pc:picChg chg="del">
          <ac:chgData name="Carly Pettiona" userId="S::carly.pettiona@healingfoundation.org.au::8cfcf547-e567-4a67-ae5f-7d6e6196302b" providerId="AD" clId="Web-{0AE32755-1462-8E9A-B102-FA2FFBBBD03E}" dt="2023-09-13T01:24:10.915" v="10"/>
          <ac:picMkLst>
            <pc:docMk/>
            <pc:sldMk cId="4100747964" sldId="461"/>
            <ac:picMk id="4" creationId="{8DD596D0-C631-73A4-98B6-654706926D83}"/>
          </ac:picMkLst>
        </pc:picChg>
        <pc:picChg chg="del">
          <ac:chgData name="Carly Pettiona" userId="S::carly.pettiona@healingfoundation.org.au::8cfcf547-e567-4a67-ae5f-7d6e6196302b" providerId="AD" clId="Web-{0AE32755-1462-8E9A-B102-FA2FFBBBD03E}" dt="2023-09-13T01:24:11.883" v="11"/>
          <ac:picMkLst>
            <pc:docMk/>
            <pc:sldMk cId="4100747964" sldId="461"/>
            <ac:picMk id="10" creationId="{6F472DF6-B418-8293-DDBE-A60059E81849}"/>
          </ac:picMkLst>
        </pc:picChg>
      </pc:sldChg>
      <pc:sldChg chg="del">
        <pc:chgData name="Carly Pettiona" userId="S::carly.pettiona@healingfoundation.org.au::8cfcf547-e567-4a67-ae5f-7d6e6196302b" providerId="AD" clId="Web-{0AE32755-1462-8E9A-B102-FA2FFBBBD03E}" dt="2023-09-13T01:29:06.691" v="41"/>
        <pc:sldMkLst>
          <pc:docMk/>
          <pc:sldMk cId="2100953020" sldId="463"/>
        </pc:sldMkLst>
      </pc:sldChg>
      <pc:sldChg chg="del">
        <pc:chgData name="Carly Pettiona" userId="S::carly.pettiona@healingfoundation.org.au::8cfcf547-e567-4a67-ae5f-7d6e6196302b" providerId="AD" clId="Web-{0AE32755-1462-8E9A-B102-FA2FFBBBD03E}" dt="2023-09-13T01:29:16.332" v="47"/>
        <pc:sldMkLst>
          <pc:docMk/>
          <pc:sldMk cId="2042001883" sldId="508"/>
        </pc:sldMkLst>
      </pc:sldChg>
      <pc:sldChg chg="del">
        <pc:chgData name="Carly Pettiona" userId="S::carly.pettiona@healingfoundation.org.au::8cfcf547-e567-4a67-ae5f-7d6e6196302b" providerId="AD" clId="Web-{0AE32755-1462-8E9A-B102-FA2FFBBBD03E}" dt="2023-09-13T01:29:16.332" v="48"/>
        <pc:sldMkLst>
          <pc:docMk/>
          <pc:sldMk cId="529378757" sldId="509"/>
        </pc:sldMkLst>
      </pc:sldChg>
      <pc:sldChg chg="del">
        <pc:chgData name="Carly Pettiona" userId="S::carly.pettiona@healingfoundation.org.au::8cfcf547-e567-4a67-ae5f-7d6e6196302b" providerId="AD" clId="Web-{0AE32755-1462-8E9A-B102-FA2FFBBBD03E}" dt="2023-09-13T01:29:16.332" v="44"/>
        <pc:sldMkLst>
          <pc:docMk/>
          <pc:sldMk cId="4244561114" sldId="510"/>
        </pc:sldMkLst>
      </pc:sldChg>
      <pc:sldChg chg="del">
        <pc:chgData name="Carly Pettiona" userId="S::carly.pettiona@healingfoundation.org.au::8cfcf547-e567-4a67-ae5f-7d6e6196302b" providerId="AD" clId="Web-{0AE32755-1462-8E9A-B102-FA2FFBBBD03E}" dt="2023-09-13T01:29:16.332" v="43"/>
        <pc:sldMkLst>
          <pc:docMk/>
          <pc:sldMk cId="1522987391" sldId="511"/>
        </pc:sldMkLst>
      </pc:sldChg>
      <pc:sldChg chg="del">
        <pc:chgData name="Carly Pettiona" userId="S::carly.pettiona@healingfoundation.org.au::8cfcf547-e567-4a67-ae5f-7d6e6196302b" providerId="AD" clId="Web-{0AE32755-1462-8E9A-B102-FA2FFBBBD03E}" dt="2023-09-13T01:29:16.332" v="42"/>
        <pc:sldMkLst>
          <pc:docMk/>
          <pc:sldMk cId="291928414" sldId="512"/>
        </pc:sldMkLst>
      </pc:sldChg>
      <pc:sldChg chg="del">
        <pc:chgData name="Carly Pettiona" userId="S::carly.pettiona@healingfoundation.org.au::8cfcf547-e567-4a67-ae5f-7d6e6196302b" providerId="AD" clId="Web-{0AE32755-1462-8E9A-B102-FA2FFBBBD03E}" dt="2023-09-13T01:29:16.332" v="45"/>
        <pc:sldMkLst>
          <pc:docMk/>
          <pc:sldMk cId="3714939655" sldId="513"/>
        </pc:sldMkLst>
      </pc:sldChg>
      <pc:sldChg chg="add">
        <pc:chgData name="Carly Pettiona" userId="S::carly.pettiona@healingfoundation.org.au::8cfcf547-e567-4a67-ae5f-7d6e6196302b" providerId="AD" clId="Web-{0AE32755-1462-8E9A-B102-FA2FFBBBD03E}" dt="2023-09-13T01:23:16.694" v="1"/>
        <pc:sldMkLst>
          <pc:docMk/>
          <pc:sldMk cId="3141000645" sldId="528"/>
        </pc:sldMkLst>
      </pc:sldChg>
      <pc:sldChg chg="add">
        <pc:chgData name="Carly Pettiona" userId="S::carly.pettiona@healingfoundation.org.au::8cfcf547-e567-4a67-ae5f-7d6e6196302b" providerId="AD" clId="Web-{0AE32755-1462-8E9A-B102-FA2FFBBBD03E}" dt="2023-09-13T01:23:16.741" v="2"/>
        <pc:sldMkLst>
          <pc:docMk/>
          <pc:sldMk cId="1219655335" sldId="529"/>
        </pc:sldMkLst>
      </pc:sldChg>
      <pc:sldChg chg="addSp modSp new modNotes">
        <pc:chgData name="Carly Pettiona" userId="S::carly.pettiona@healingfoundation.org.au::8cfcf547-e567-4a67-ae5f-7d6e6196302b" providerId="AD" clId="Web-{0AE32755-1462-8E9A-B102-FA2FFBBBD03E}" dt="2023-09-13T01:33:36.685" v="67" actId="1076"/>
        <pc:sldMkLst>
          <pc:docMk/>
          <pc:sldMk cId="620975044" sldId="530"/>
        </pc:sldMkLst>
        <pc:spChg chg="add mod">
          <ac:chgData name="Carly Pettiona" userId="S::carly.pettiona@healingfoundation.org.au::8cfcf547-e567-4a67-ae5f-7d6e6196302b" providerId="AD" clId="Web-{0AE32755-1462-8E9A-B102-FA2FFBBBD03E}" dt="2023-09-13T01:33:32.841" v="66" actId="14100"/>
          <ac:spMkLst>
            <pc:docMk/>
            <pc:sldMk cId="620975044" sldId="530"/>
            <ac:spMk id="2" creationId="{C541D1AC-7FFE-DA03-EDE9-EE4A14F09D66}"/>
          </ac:spMkLst>
        </pc:spChg>
        <pc:picChg chg="add mod">
          <ac:chgData name="Carly Pettiona" userId="S::carly.pettiona@healingfoundation.org.au::8cfcf547-e567-4a67-ae5f-7d6e6196302b" providerId="AD" clId="Web-{0AE32755-1462-8E9A-B102-FA2FFBBBD03E}" dt="2023-09-13T01:33:36.685" v="67" actId="1076"/>
          <ac:picMkLst>
            <pc:docMk/>
            <pc:sldMk cId="620975044" sldId="530"/>
            <ac:picMk id="3" creationId="{C7C470D4-7536-96EF-EF34-B4E1EDDD2580}"/>
          </ac:picMkLst>
        </pc:picChg>
      </pc:sldChg>
      <pc:sldChg chg="addSp new modNotes">
        <pc:chgData name="Carly Pettiona" userId="S::carly.pettiona@healingfoundation.org.au::8cfcf547-e567-4a67-ae5f-7d6e6196302b" providerId="AD" clId="Web-{0AE32755-1462-8E9A-B102-FA2FFBBBD03E}" dt="2023-09-13T01:33:52.842" v="69"/>
        <pc:sldMkLst>
          <pc:docMk/>
          <pc:sldMk cId="132244711" sldId="531"/>
        </pc:sldMkLst>
        <pc:spChg chg="add">
          <ac:chgData name="Carly Pettiona" userId="S::carly.pettiona@healingfoundation.org.au::8cfcf547-e567-4a67-ae5f-7d6e6196302b" providerId="AD" clId="Web-{0AE32755-1462-8E9A-B102-FA2FFBBBD03E}" dt="2023-09-13T01:33:45.514" v="68"/>
          <ac:spMkLst>
            <pc:docMk/>
            <pc:sldMk cId="132244711" sldId="531"/>
            <ac:spMk id="2" creationId="{38B31AB2-9150-8BBA-E68B-CEE777266827}"/>
          </ac:spMkLst>
        </pc:spChg>
        <pc:spChg chg="add">
          <ac:chgData name="Carly Pettiona" userId="S::carly.pettiona@healingfoundation.org.au::8cfcf547-e567-4a67-ae5f-7d6e6196302b" providerId="AD" clId="Web-{0AE32755-1462-8E9A-B102-FA2FFBBBD03E}" dt="2023-09-13T01:33:45.514" v="68"/>
          <ac:spMkLst>
            <pc:docMk/>
            <pc:sldMk cId="132244711" sldId="531"/>
            <ac:spMk id="3" creationId="{BFD75CEE-0E7F-A3A7-E569-FC173FFF28F7}"/>
          </ac:spMkLst>
        </pc:spChg>
        <pc:picChg chg="add">
          <ac:chgData name="Carly Pettiona" userId="S::carly.pettiona@healingfoundation.org.au::8cfcf547-e567-4a67-ae5f-7d6e6196302b" providerId="AD" clId="Web-{0AE32755-1462-8E9A-B102-FA2FFBBBD03E}" dt="2023-09-13T01:33:45.514" v="68"/>
          <ac:picMkLst>
            <pc:docMk/>
            <pc:sldMk cId="132244711" sldId="531"/>
            <ac:picMk id="4" creationId="{25D03C1C-83A2-BBE2-99AF-826E039746DD}"/>
          </ac:picMkLst>
        </pc:picChg>
      </pc:sldChg>
      <pc:sldChg chg="addSp new modNotes">
        <pc:chgData name="Carly Pettiona" userId="S::carly.pettiona@healingfoundation.org.au::8cfcf547-e567-4a67-ae5f-7d6e6196302b" providerId="AD" clId="Web-{0AE32755-1462-8E9A-B102-FA2FFBBBD03E}" dt="2023-09-13T01:34:19.937" v="75"/>
        <pc:sldMkLst>
          <pc:docMk/>
          <pc:sldMk cId="678718933" sldId="532"/>
        </pc:sldMkLst>
        <pc:spChg chg="add">
          <ac:chgData name="Carly Pettiona" userId="S::carly.pettiona@healingfoundation.org.au::8cfcf547-e567-4a67-ae5f-7d6e6196302b" providerId="AD" clId="Web-{0AE32755-1462-8E9A-B102-FA2FFBBBD03E}" dt="2023-09-13T01:34:09.030" v="70"/>
          <ac:spMkLst>
            <pc:docMk/>
            <pc:sldMk cId="678718933" sldId="532"/>
            <ac:spMk id="2" creationId="{ECA0F3E4-8115-37DD-BBFD-28A6E3A8699E}"/>
          </ac:spMkLst>
        </pc:spChg>
        <pc:spChg chg="add">
          <ac:chgData name="Carly Pettiona" userId="S::carly.pettiona@healingfoundation.org.au::8cfcf547-e567-4a67-ae5f-7d6e6196302b" providerId="AD" clId="Web-{0AE32755-1462-8E9A-B102-FA2FFBBBD03E}" dt="2023-09-13T01:34:09.030" v="70"/>
          <ac:spMkLst>
            <pc:docMk/>
            <pc:sldMk cId="678718933" sldId="532"/>
            <ac:spMk id="3" creationId="{FCBEEEF4-E0D2-DCC9-E41F-67560F9CFD96}"/>
          </ac:spMkLst>
        </pc:spChg>
        <pc:spChg chg="add">
          <ac:chgData name="Carly Pettiona" userId="S::carly.pettiona@healingfoundation.org.au::8cfcf547-e567-4a67-ae5f-7d6e6196302b" providerId="AD" clId="Web-{0AE32755-1462-8E9A-B102-FA2FFBBBD03E}" dt="2023-09-13T01:34:09.030" v="70"/>
          <ac:spMkLst>
            <pc:docMk/>
            <pc:sldMk cId="678718933" sldId="532"/>
            <ac:spMk id="4" creationId="{30BF40DB-FAD3-EF7D-79B3-3703F762611B}"/>
          </ac:spMkLst>
        </pc:spChg>
      </pc:sldChg>
      <pc:sldChg chg="addSp modSp new modNotes">
        <pc:chgData name="Carly Pettiona" userId="S::carly.pettiona@healingfoundation.org.au::8cfcf547-e567-4a67-ae5f-7d6e6196302b" providerId="AD" clId="Web-{0AE32755-1462-8E9A-B102-FA2FFBBBD03E}" dt="2023-09-13T01:36:09.847" v="79"/>
        <pc:sldMkLst>
          <pc:docMk/>
          <pc:sldMk cId="985926864" sldId="533"/>
        </pc:sldMkLst>
        <pc:spChg chg="add">
          <ac:chgData name="Carly Pettiona" userId="S::carly.pettiona@healingfoundation.org.au::8cfcf547-e567-4a67-ae5f-7d6e6196302b" providerId="AD" clId="Web-{0AE32755-1462-8E9A-B102-FA2FFBBBD03E}" dt="2023-09-13T01:34:28.500" v="76"/>
          <ac:spMkLst>
            <pc:docMk/>
            <pc:sldMk cId="985926864" sldId="533"/>
            <ac:spMk id="2" creationId="{12621A82-318D-2F76-A535-3F2C003FB39A}"/>
          </ac:spMkLst>
        </pc:spChg>
        <pc:spChg chg="add mod">
          <ac:chgData name="Carly Pettiona" userId="S::carly.pettiona@healingfoundation.org.au::8cfcf547-e567-4a67-ae5f-7d6e6196302b" providerId="AD" clId="Web-{0AE32755-1462-8E9A-B102-FA2FFBBBD03E}" dt="2023-09-13T01:34:33.109" v="77"/>
          <ac:spMkLst>
            <pc:docMk/>
            <pc:sldMk cId="985926864" sldId="533"/>
            <ac:spMk id="3" creationId="{0F61470C-982B-56ED-23B2-BF3F2E19E112}"/>
          </ac:spMkLst>
        </pc:spChg>
      </pc:sldChg>
      <pc:sldChg chg="addSp new">
        <pc:chgData name="Carly Pettiona" userId="S::carly.pettiona@healingfoundation.org.au::8cfcf547-e567-4a67-ae5f-7d6e6196302b" providerId="AD" clId="Web-{0AE32755-1462-8E9A-B102-FA2FFBBBD03E}" dt="2023-09-13T01:36:15.394" v="80"/>
        <pc:sldMkLst>
          <pc:docMk/>
          <pc:sldMk cId="529838108" sldId="534"/>
        </pc:sldMkLst>
        <pc:spChg chg="add">
          <ac:chgData name="Carly Pettiona" userId="S::carly.pettiona@healingfoundation.org.au::8cfcf547-e567-4a67-ae5f-7d6e6196302b" providerId="AD" clId="Web-{0AE32755-1462-8E9A-B102-FA2FFBBBD03E}" dt="2023-09-13T01:36:15.394" v="80"/>
          <ac:spMkLst>
            <pc:docMk/>
            <pc:sldMk cId="529838108" sldId="534"/>
            <ac:spMk id="2" creationId="{016701C5-297E-747C-AF50-0273A7FF1B8D}"/>
          </ac:spMkLst>
        </pc:spChg>
        <pc:spChg chg="add">
          <ac:chgData name="Carly Pettiona" userId="S::carly.pettiona@healingfoundation.org.au::8cfcf547-e567-4a67-ae5f-7d6e6196302b" providerId="AD" clId="Web-{0AE32755-1462-8E9A-B102-FA2FFBBBD03E}" dt="2023-09-13T01:36:15.394" v="80"/>
          <ac:spMkLst>
            <pc:docMk/>
            <pc:sldMk cId="529838108" sldId="534"/>
            <ac:spMk id="3" creationId="{993FC9AD-FBEC-6DED-7122-E4619D2EA8AB}"/>
          </ac:spMkLst>
        </pc:spChg>
      </pc:sldChg>
      <pc:sldChg chg="addSp new modNotes">
        <pc:chgData name="Carly Pettiona" userId="S::carly.pettiona@healingfoundation.org.au::8cfcf547-e567-4a67-ae5f-7d6e6196302b" providerId="AD" clId="Web-{0AE32755-1462-8E9A-B102-FA2FFBBBD03E}" dt="2023-09-13T01:36:51.927" v="86"/>
        <pc:sldMkLst>
          <pc:docMk/>
          <pc:sldMk cId="3102823199" sldId="535"/>
        </pc:sldMkLst>
        <pc:spChg chg="add">
          <ac:chgData name="Carly Pettiona" userId="S::carly.pettiona@healingfoundation.org.au::8cfcf547-e567-4a67-ae5f-7d6e6196302b" providerId="AD" clId="Web-{0AE32755-1462-8E9A-B102-FA2FFBBBD03E}" dt="2023-09-13T01:36:41.911" v="81"/>
          <ac:spMkLst>
            <pc:docMk/>
            <pc:sldMk cId="3102823199" sldId="535"/>
            <ac:spMk id="3" creationId="{9BBDF7C9-76D3-A2D7-3F71-C2EE06304351}"/>
          </ac:spMkLst>
        </pc:spChg>
        <pc:picChg chg="add">
          <ac:chgData name="Carly Pettiona" userId="S::carly.pettiona@healingfoundation.org.au::8cfcf547-e567-4a67-ae5f-7d6e6196302b" providerId="AD" clId="Web-{0AE32755-1462-8E9A-B102-FA2FFBBBD03E}" dt="2023-09-13T01:36:41.911" v="81"/>
          <ac:picMkLst>
            <pc:docMk/>
            <pc:sldMk cId="3102823199" sldId="535"/>
            <ac:picMk id="2" creationId="{B0AF57F1-50BA-8C38-DF5F-A2DC82D7A74F}"/>
          </ac:picMkLst>
        </pc:picChg>
      </pc:sldChg>
      <pc:sldChg chg="addSp modSp new modNotes">
        <pc:chgData name="Carly Pettiona" userId="S::carly.pettiona@healingfoundation.org.au::8cfcf547-e567-4a67-ae5f-7d6e6196302b" providerId="AD" clId="Web-{0AE32755-1462-8E9A-B102-FA2FFBBBD03E}" dt="2023-09-13T01:38:14.727" v="100" actId="1076"/>
        <pc:sldMkLst>
          <pc:docMk/>
          <pc:sldMk cId="75470755" sldId="536"/>
        </pc:sldMkLst>
        <pc:spChg chg="add mod">
          <ac:chgData name="Carly Pettiona" userId="S::carly.pettiona@healingfoundation.org.au::8cfcf547-e567-4a67-ae5f-7d6e6196302b" providerId="AD" clId="Web-{0AE32755-1462-8E9A-B102-FA2FFBBBD03E}" dt="2023-09-13T01:37:36.928" v="97" actId="14100"/>
          <ac:spMkLst>
            <pc:docMk/>
            <pc:sldMk cId="75470755" sldId="536"/>
            <ac:spMk id="2" creationId="{FB612A43-3584-9384-A2E5-22EE70F2C4E4}"/>
          </ac:spMkLst>
        </pc:spChg>
        <pc:picChg chg="add mod">
          <ac:chgData name="Carly Pettiona" userId="S::carly.pettiona@healingfoundation.org.au::8cfcf547-e567-4a67-ae5f-7d6e6196302b" providerId="AD" clId="Web-{0AE32755-1462-8E9A-B102-FA2FFBBBD03E}" dt="2023-09-13T01:38:14.727" v="100" actId="1076"/>
          <ac:picMkLst>
            <pc:docMk/>
            <pc:sldMk cId="75470755" sldId="536"/>
            <ac:picMk id="3" creationId="{5F304CFF-3886-9E8A-14AE-CD8BC5C8B847}"/>
          </ac:picMkLst>
        </pc:picChg>
      </pc:sldChg>
      <pc:sldChg chg="addSp modSp new modNotes">
        <pc:chgData name="Carly Pettiona" userId="S::carly.pettiona@healingfoundation.org.au::8cfcf547-e567-4a67-ae5f-7d6e6196302b" providerId="AD" clId="Web-{0AE32755-1462-8E9A-B102-FA2FFBBBD03E}" dt="2023-09-13T01:38:54.540" v="105"/>
        <pc:sldMkLst>
          <pc:docMk/>
          <pc:sldMk cId="2217051532" sldId="537"/>
        </pc:sldMkLst>
        <pc:spChg chg="add">
          <ac:chgData name="Carly Pettiona" userId="S::carly.pettiona@healingfoundation.org.au::8cfcf547-e567-4a67-ae5f-7d6e6196302b" providerId="AD" clId="Web-{0AE32755-1462-8E9A-B102-FA2FFBBBD03E}" dt="2023-09-13T01:38:25.243" v="101"/>
          <ac:spMkLst>
            <pc:docMk/>
            <pc:sldMk cId="2217051532" sldId="537"/>
            <ac:spMk id="2" creationId="{D5CA0899-1E83-E701-1213-848DA3D28F5D}"/>
          </ac:spMkLst>
        </pc:spChg>
        <pc:spChg chg="add mod">
          <ac:chgData name="Carly Pettiona" userId="S::carly.pettiona@healingfoundation.org.au::8cfcf547-e567-4a67-ae5f-7d6e6196302b" providerId="AD" clId="Web-{0AE32755-1462-8E9A-B102-FA2FFBBBD03E}" dt="2023-09-13T01:38:31.977" v="103" actId="20577"/>
          <ac:spMkLst>
            <pc:docMk/>
            <pc:sldMk cId="2217051532" sldId="537"/>
            <ac:spMk id="3" creationId="{BCCC7FBF-4602-872C-1621-254682A6BC40}"/>
          </ac:spMkLst>
        </pc:spChg>
        <pc:picChg chg="add">
          <ac:chgData name="Carly Pettiona" userId="S::carly.pettiona@healingfoundation.org.au::8cfcf547-e567-4a67-ae5f-7d6e6196302b" providerId="AD" clId="Web-{0AE32755-1462-8E9A-B102-FA2FFBBBD03E}" dt="2023-09-13T01:38:25.243" v="101"/>
          <ac:picMkLst>
            <pc:docMk/>
            <pc:sldMk cId="2217051532" sldId="537"/>
            <ac:picMk id="4" creationId="{ABA000B1-3082-9453-5033-8DE032ABEEFA}"/>
          </ac:picMkLst>
        </pc:picChg>
      </pc:sldChg>
      <pc:sldChg chg="addSp delSp modSp new modNotes">
        <pc:chgData name="Carly Pettiona" userId="S::carly.pettiona@healingfoundation.org.au::8cfcf547-e567-4a67-ae5f-7d6e6196302b" providerId="AD" clId="Web-{0AE32755-1462-8E9A-B102-FA2FFBBBD03E}" dt="2023-09-13T01:40:44.482" v="118" actId="1076"/>
        <pc:sldMkLst>
          <pc:docMk/>
          <pc:sldMk cId="3045352717" sldId="538"/>
        </pc:sldMkLst>
        <pc:spChg chg="add">
          <ac:chgData name="Carly Pettiona" userId="S::carly.pettiona@healingfoundation.org.au::8cfcf547-e567-4a67-ae5f-7d6e6196302b" providerId="AD" clId="Web-{0AE32755-1462-8E9A-B102-FA2FFBBBD03E}" dt="2023-09-13T01:39:03.416" v="108"/>
          <ac:spMkLst>
            <pc:docMk/>
            <pc:sldMk cId="3045352717" sldId="538"/>
            <ac:spMk id="2" creationId="{EE1A3947-FEC4-BB5F-0292-0431E7E88CDD}"/>
          </ac:spMkLst>
        </pc:spChg>
        <pc:picChg chg="add del">
          <ac:chgData name="Carly Pettiona" userId="S::carly.pettiona@healingfoundation.org.au::8cfcf547-e567-4a67-ae5f-7d6e6196302b" providerId="AD" clId="Web-{0AE32755-1462-8E9A-B102-FA2FFBBBD03E}" dt="2023-09-13T01:39:15.541" v="110"/>
          <ac:picMkLst>
            <pc:docMk/>
            <pc:sldMk cId="3045352717" sldId="538"/>
            <ac:picMk id="3" creationId="{BC444E5B-1450-ED3E-9F69-48A59D407625}"/>
          </ac:picMkLst>
        </pc:picChg>
        <pc:picChg chg="add mod">
          <ac:chgData name="Carly Pettiona" userId="S::carly.pettiona@healingfoundation.org.au::8cfcf547-e567-4a67-ae5f-7d6e6196302b" providerId="AD" clId="Web-{0AE32755-1462-8E9A-B102-FA2FFBBBD03E}" dt="2023-09-13T01:40:44.482" v="118" actId="1076"/>
          <ac:picMkLst>
            <pc:docMk/>
            <pc:sldMk cId="3045352717" sldId="538"/>
            <ac:picMk id="4" creationId="{C46422DE-817E-C37B-2E85-ABAEC9C53ABF}"/>
          </ac:picMkLst>
        </pc:picChg>
        <pc:picChg chg="add mod">
          <ac:chgData name="Carly Pettiona" userId="S::carly.pettiona@healingfoundation.org.au::8cfcf547-e567-4a67-ae5f-7d6e6196302b" providerId="AD" clId="Web-{0AE32755-1462-8E9A-B102-FA2FFBBBD03E}" dt="2023-09-13T01:40:41.576" v="117" actId="1076"/>
          <ac:picMkLst>
            <pc:docMk/>
            <pc:sldMk cId="3045352717" sldId="538"/>
            <ac:picMk id="6" creationId="{DAD1E57F-9F07-0CA8-FC20-91EDAB30BB82}"/>
          </ac:picMkLst>
        </pc:picChg>
      </pc:sldChg>
      <pc:sldChg chg="addSp modSp new">
        <pc:chgData name="Carly Pettiona" userId="S::carly.pettiona@healingfoundation.org.au::8cfcf547-e567-4a67-ae5f-7d6e6196302b" providerId="AD" clId="Web-{0AE32755-1462-8E9A-B102-FA2FFBBBD03E}" dt="2023-09-13T01:40:59.451" v="120"/>
        <pc:sldMkLst>
          <pc:docMk/>
          <pc:sldMk cId="2104669485" sldId="539"/>
        </pc:sldMkLst>
        <pc:spChg chg="add">
          <ac:chgData name="Carly Pettiona" userId="S::carly.pettiona@healingfoundation.org.au::8cfcf547-e567-4a67-ae5f-7d6e6196302b" providerId="AD" clId="Web-{0AE32755-1462-8E9A-B102-FA2FFBBBD03E}" dt="2023-09-13T01:40:55.545" v="119"/>
          <ac:spMkLst>
            <pc:docMk/>
            <pc:sldMk cId="2104669485" sldId="539"/>
            <ac:spMk id="2" creationId="{A6EA6B23-D8C7-AE38-50D9-81AD2C60C1D3}"/>
          </ac:spMkLst>
        </pc:spChg>
        <pc:spChg chg="add mod">
          <ac:chgData name="Carly Pettiona" userId="S::carly.pettiona@healingfoundation.org.au::8cfcf547-e567-4a67-ae5f-7d6e6196302b" providerId="AD" clId="Web-{0AE32755-1462-8E9A-B102-FA2FFBBBD03E}" dt="2023-09-13T01:40:59.451" v="120"/>
          <ac:spMkLst>
            <pc:docMk/>
            <pc:sldMk cId="2104669485" sldId="539"/>
            <ac:spMk id="3" creationId="{4204E643-C746-FAFC-F1FF-893C9900BAAA}"/>
          </ac:spMkLst>
        </pc:spChg>
      </pc:sldChg>
      <pc:sldChg chg="new">
        <pc:chgData name="Carly Pettiona" userId="S::carly.pettiona@healingfoundation.org.au::8cfcf547-e567-4a67-ae5f-7d6e6196302b" providerId="AD" clId="Web-{0AE32755-1462-8E9A-B102-FA2FFBBBD03E}" dt="2023-09-13T01:38:56.166" v="107"/>
        <pc:sldMkLst>
          <pc:docMk/>
          <pc:sldMk cId="1594631115" sldId="540"/>
        </pc:sldMkLst>
      </pc:sldChg>
    </pc:docChg>
  </pc:docChgLst>
  <pc:docChgLst>
    <pc:chgData name="Carly Pettiona" userId="S::carly.pettiona@healingfoundation.org.au::8cfcf547-e567-4a67-ae5f-7d6e6196302b" providerId="AD" clId="Web-{E75EA5FB-374A-FB37-FD00-387159CBC94D}"/>
    <pc:docChg chg="addSld modSld">
      <pc:chgData name="Carly Pettiona" userId="S::carly.pettiona@healingfoundation.org.au::8cfcf547-e567-4a67-ae5f-7d6e6196302b" providerId="AD" clId="Web-{E75EA5FB-374A-FB37-FD00-387159CBC94D}" dt="2023-08-11T03:36:27.361" v="53"/>
      <pc:docMkLst>
        <pc:docMk/>
      </pc:docMkLst>
      <pc:sldChg chg="modNotes">
        <pc:chgData name="Carly Pettiona" userId="S::carly.pettiona@healingfoundation.org.au::8cfcf547-e567-4a67-ae5f-7d6e6196302b" providerId="AD" clId="Web-{E75EA5FB-374A-FB37-FD00-387159CBC94D}" dt="2023-08-11T03:36:27.361" v="53"/>
        <pc:sldMkLst>
          <pc:docMk/>
          <pc:sldMk cId="615622512" sldId="438"/>
        </pc:sldMkLst>
      </pc:sldChg>
      <pc:sldChg chg="modSp">
        <pc:chgData name="Carly Pettiona" userId="S::carly.pettiona@healingfoundation.org.au::8cfcf547-e567-4a67-ae5f-7d6e6196302b" providerId="AD" clId="Web-{E75EA5FB-374A-FB37-FD00-387159CBC94D}" dt="2023-08-11T03:36:13.517" v="51" actId="20577"/>
        <pc:sldMkLst>
          <pc:docMk/>
          <pc:sldMk cId="3836900098" sldId="441"/>
        </pc:sldMkLst>
        <pc:spChg chg="mod">
          <ac:chgData name="Carly Pettiona" userId="S::carly.pettiona@healingfoundation.org.au::8cfcf547-e567-4a67-ae5f-7d6e6196302b" providerId="AD" clId="Web-{E75EA5FB-374A-FB37-FD00-387159CBC94D}" dt="2023-08-11T03:36:13.517" v="51" actId="20577"/>
          <ac:spMkLst>
            <pc:docMk/>
            <pc:sldMk cId="3836900098" sldId="441"/>
            <ac:spMk id="11" creationId="{61BB758D-5AA2-8F78-7287-7662F186E732}"/>
          </ac:spMkLst>
        </pc:spChg>
      </pc:sldChg>
      <pc:sldChg chg="add">
        <pc:chgData name="Carly Pettiona" userId="S::carly.pettiona@healingfoundation.org.au::8cfcf547-e567-4a67-ae5f-7d6e6196302b" providerId="AD" clId="Web-{E75EA5FB-374A-FB37-FD00-387159CBC94D}" dt="2023-08-11T03:35:12.342" v="0"/>
        <pc:sldMkLst>
          <pc:docMk/>
          <pc:sldMk cId="3437915330" sldId="460"/>
        </pc:sldMkLst>
      </pc:sldChg>
    </pc:docChg>
  </pc:docChgLst>
  <pc:docChgLst>
    <pc:chgData name="Carly Pettiona" userId="S::carly.pettiona@healingfoundation.org.au::8cfcf547-e567-4a67-ae5f-7d6e6196302b" providerId="AD" clId="Web-{68C2BEB5-BA91-2C35-70EF-3C3643ED3C94}"/>
    <pc:docChg chg="addSld delSld modSld sldOrd">
      <pc:chgData name="Carly Pettiona" userId="S::carly.pettiona@healingfoundation.org.au::8cfcf547-e567-4a67-ae5f-7d6e6196302b" providerId="AD" clId="Web-{68C2BEB5-BA91-2C35-70EF-3C3643ED3C94}" dt="2023-09-15T04:26:02.463" v="1806" actId="1076"/>
      <pc:docMkLst>
        <pc:docMk/>
      </pc:docMkLst>
      <pc:sldChg chg="modSp">
        <pc:chgData name="Carly Pettiona" userId="S::carly.pettiona@healingfoundation.org.au::8cfcf547-e567-4a67-ae5f-7d6e6196302b" providerId="AD" clId="Web-{68C2BEB5-BA91-2C35-70EF-3C3643ED3C94}" dt="2023-09-14T22:35:59.475" v="1" actId="20577"/>
        <pc:sldMkLst>
          <pc:docMk/>
          <pc:sldMk cId="243803033" sldId="341"/>
        </pc:sldMkLst>
        <pc:spChg chg="mod">
          <ac:chgData name="Carly Pettiona" userId="S::carly.pettiona@healingfoundation.org.au::8cfcf547-e567-4a67-ae5f-7d6e6196302b" providerId="AD" clId="Web-{68C2BEB5-BA91-2C35-70EF-3C3643ED3C94}" dt="2023-09-14T22:35:59.475"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68C2BEB5-BA91-2C35-70EF-3C3643ED3C94}" dt="2023-09-14T22:39:44.168" v="3" actId="20577"/>
        <pc:sldMkLst>
          <pc:docMk/>
          <pc:sldMk cId="3474476569" sldId="346"/>
        </pc:sldMkLst>
        <pc:spChg chg="mod">
          <ac:chgData name="Carly Pettiona" userId="S::carly.pettiona@healingfoundation.org.au::8cfcf547-e567-4a67-ae5f-7d6e6196302b" providerId="AD" clId="Web-{68C2BEB5-BA91-2C35-70EF-3C3643ED3C94}" dt="2023-09-14T22:39:44.168" v="3" actId="20577"/>
          <ac:spMkLst>
            <pc:docMk/>
            <pc:sldMk cId="3474476569" sldId="346"/>
            <ac:spMk id="10" creationId="{87270656-72D1-D041-5F62-0105F65DF382}"/>
          </ac:spMkLst>
        </pc:spChg>
      </pc:sldChg>
      <pc:sldChg chg="delSp modSp del">
        <pc:chgData name="Carly Pettiona" userId="S::carly.pettiona@healingfoundation.org.au::8cfcf547-e567-4a67-ae5f-7d6e6196302b" providerId="AD" clId="Web-{68C2BEB5-BA91-2C35-70EF-3C3643ED3C94}" dt="2023-09-15T02:55:10.293" v="571"/>
        <pc:sldMkLst>
          <pc:docMk/>
          <pc:sldMk cId="1008212083" sldId="392"/>
        </pc:sldMkLst>
        <pc:picChg chg="del mod">
          <ac:chgData name="Carly Pettiona" userId="S::carly.pettiona@healingfoundation.org.au::8cfcf547-e567-4a67-ae5f-7d6e6196302b" providerId="AD" clId="Web-{68C2BEB5-BA91-2C35-70EF-3C3643ED3C94}" dt="2023-09-15T02:54:01.416" v="557"/>
          <ac:picMkLst>
            <pc:docMk/>
            <pc:sldMk cId="1008212083" sldId="392"/>
            <ac:picMk id="11" creationId="{2CB9EA35-0ACD-EA02-64B8-683797D8E250}"/>
          </ac:picMkLst>
        </pc:picChg>
      </pc:sldChg>
      <pc:sldChg chg="modSp modNotes">
        <pc:chgData name="Carly Pettiona" userId="S::carly.pettiona@healingfoundation.org.au::8cfcf547-e567-4a67-ae5f-7d6e6196302b" providerId="AD" clId="Web-{68C2BEB5-BA91-2C35-70EF-3C3643ED3C94}" dt="2023-09-15T04:16:22.711" v="1688"/>
        <pc:sldMkLst>
          <pc:docMk/>
          <pc:sldMk cId="1434699194" sldId="452"/>
        </pc:sldMkLst>
        <pc:spChg chg="mod">
          <ac:chgData name="Carly Pettiona" userId="S::carly.pettiona@healingfoundation.org.au::8cfcf547-e567-4a67-ae5f-7d6e6196302b" providerId="AD" clId="Web-{68C2BEB5-BA91-2C35-70EF-3C3643ED3C94}" dt="2023-09-15T04:12:09.594" v="1635" actId="20577"/>
          <ac:spMkLst>
            <pc:docMk/>
            <pc:sldMk cId="1434699194" sldId="452"/>
            <ac:spMk id="5" creationId="{1D0DFB20-AC56-A70F-BE57-312821FE351B}"/>
          </ac:spMkLst>
        </pc:spChg>
      </pc:sldChg>
      <pc:sldChg chg="addSp delSp modSp modNotes">
        <pc:chgData name="Carly Pettiona" userId="S::carly.pettiona@healingfoundation.org.au::8cfcf547-e567-4a67-ae5f-7d6e6196302b" providerId="AD" clId="Web-{68C2BEB5-BA91-2C35-70EF-3C3643ED3C94}" dt="2023-09-14T23:01:22.500" v="233"/>
        <pc:sldMkLst>
          <pc:docMk/>
          <pc:sldMk cId="4100747964" sldId="461"/>
        </pc:sldMkLst>
        <pc:spChg chg="mod">
          <ac:chgData name="Carly Pettiona" userId="S::carly.pettiona@healingfoundation.org.au::8cfcf547-e567-4a67-ae5f-7d6e6196302b" providerId="AD" clId="Web-{68C2BEB5-BA91-2C35-70EF-3C3643ED3C94}" dt="2023-09-14T22:44:46.426" v="85" actId="14100"/>
          <ac:spMkLst>
            <pc:docMk/>
            <pc:sldMk cId="4100747964" sldId="461"/>
            <ac:spMk id="9" creationId="{EF39603B-2B7E-5E7C-032B-7B7BB0525A71}"/>
          </ac:spMkLst>
        </pc:spChg>
        <pc:picChg chg="add del mod">
          <ac:chgData name="Carly Pettiona" userId="S::carly.pettiona@healingfoundation.org.au::8cfcf547-e567-4a67-ae5f-7d6e6196302b" providerId="AD" clId="Web-{68C2BEB5-BA91-2C35-70EF-3C3643ED3C94}" dt="2023-09-14T23:00:28.170" v="228"/>
          <ac:picMkLst>
            <pc:docMk/>
            <pc:sldMk cId="4100747964" sldId="461"/>
            <ac:picMk id="4" creationId="{0E46A02C-5789-4313-788D-997E90960979}"/>
          </ac:picMkLst>
        </pc:picChg>
      </pc:sldChg>
      <pc:sldChg chg="modSp modNotes">
        <pc:chgData name="Carly Pettiona" userId="S::carly.pettiona@healingfoundation.org.au::8cfcf547-e567-4a67-ae5f-7d6e6196302b" providerId="AD" clId="Web-{68C2BEB5-BA91-2C35-70EF-3C3643ED3C94}" dt="2023-09-15T03:47:01.345" v="910"/>
        <pc:sldMkLst>
          <pc:docMk/>
          <pc:sldMk cId="127561016" sldId="476"/>
        </pc:sldMkLst>
        <pc:spChg chg="mod">
          <ac:chgData name="Carly Pettiona" userId="S::carly.pettiona@healingfoundation.org.au::8cfcf547-e567-4a67-ae5f-7d6e6196302b" providerId="AD" clId="Web-{68C2BEB5-BA91-2C35-70EF-3C3643ED3C94}" dt="2023-09-15T03:43:35.682" v="877" actId="1076"/>
          <ac:spMkLst>
            <pc:docMk/>
            <pc:sldMk cId="127561016" sldId="476"/>
            <ac:spMk id="5" creationId="{2A9F4131-AEF8-F413-82F2-2F1D9CCE76E0}"/>
          </ac:spMkLst>
        </pc:spChg>
      </pc:sldChg>
      <pc:sldChg chg="modSp">
        <pc:chgData name="Carly Pettiona" userId="S::carly.pettiona@healingfoundation.org.au::8cfcf547-e567-4a67-ae5f-7d6e6196302b" providerId="AD" clId="Web-{68C2BEB5-BA91-2C35-70EF-3C3643ED3C94}" dt="2023-09-14T22:40:08.794" v="6" actId="20577"/>
        <pc:sldMkLst>
          <pc:docMk/>
          <pc:sldMk cId="3697092112" sldId="563"/>
        </pc:sldMkLst>
        <pc:spChg chg="mod">
          <ac:chgData name="Carly Pettiona" userId="S::carly.pettiona@healingfoundation.org.au::8cfcf547-e567-4a67-ae5f-7d6e6196302b" providerId="AD" clId="Web-{68C2BEB5-BA91-2C35-70EF-3C3643ED3C94}" dt="2023-09-14T22:40:08.794" v="6" actId="20577"/>
          <ac:spMkLst>
            <pc:docMk/>
            <pc:sldMk cId="3697092112" sldId="563"/>
            <ac:spMk id="7" creationId="{C5152C68-A764-4270-63BA-BF821C20FF22}"/>
          </ac:spMkLst>
        </pc:spChg>
      </pc:sldChg>
      <pc:sldChg chg="addSp delSp modSp ord modNotes">
        <pc:chgData name="Carly Pettiona" userId="S::carly.pettiona@healingfoundation.org.au::8cfcf547-e567-4a67-ae5f-7d6e6196302b" providerId="AD" clId="Web-{68C2BEB5-BA91-2C35-70EF-3C3643ED3C94}" dt="2023-09-14T22:44:03.722" v="75"/>
        <pc:sldMkLst>
          <pc:docMk/>
          <pc:sldMk cId="3986602978" sldId="564"/>
        </pc:sldMkLst>
        <pc:spChg chg="del">
          <ac:chgData name="Carly Pettiona" userId="S::carly.pettiona@healingfoundation.org.au::8cfcf547-e567-4a67-ae5f-7d6e6196302b" providerId="AD" clId="Web-{68C2BEB5-BA91-2C35-70EF-3C3643ED3C94}" dt="2023-09-14T22:40:44.326" v="9"/>
          <ac:spMkLst>
            <pc:docMk/>
            <pc:sldMk cId="3986602978" sldId="564"/>
            <ac:spMk id="2" creationId="{8793BABD-6213-FD3A-33F3-FBF525984A5A}"/>
          </ac:spMkLst>
        </pc:spChg>
        <pc:spChg chg="add">
          <ac:chgData name="Carly Pettiona" userId="S::carly.pettiona@healingfoundation.org.au::8cfcf547-e567-4a67-ae5f-7d6e6196302b" providerId="AD" clId="Web-{68C2BEB5-BA91-2C35-70EF-3C3643ED3C94}" dt="2023-09-14T22:40:44.936" v="10"/>
          <ac:spMkLst>
            <pc:docMk/>
            <pc:sldMk cId="3986602978" sldId="564"/>
            <ac:spMk id="3" creationId="{64CB20F5-194B-8D71-D6B8-E14EAC694FD8}"/>
          </ac:spMkLst>
        </pc:spChg>
        <pc:spChg chg="del">
          <ac:chgData name="Carly Pettiona" userId="S::carly.pettiona@healingfoundation.org.au::8cfcf547-e567-4a67-ae5f-7d6e6196302b" providerId="AD" clId="Web-{68C2BEB5-BA91-2C35-70EF-3C3643ED3C94}" dt="2023-09-14T22:40:44.326" v="7"/>
          <ac:spMkLst>
            <pc:docMk/>
            <pc:sldMk cId="3986602978" sldId="564"/>
            <ac:spMk id="4" creationId="{BCE0D093-E32B-86C9-2247-3E68BA77D0A1}"/>
          </ac:spMkLst>
        </pc:spChg>
        <pc:spChg chg="add mod">
          <ac:chgData name="Carly Pettiona" userId="S::carly.pettiona@healingfoundation.org.au::8cfcf547-e567-4a67-ae5f-7d6e6196302b" providerId="AD" clId="Web-{68C2BEB5-BA91-2C35-70EF-3C3643ED3C94}" dt="2023-09-14T22:40:57.123" v="13" actId="20577"/>
          <ac:spMkLst>
            <pc:docMk/>
            <pc:sldMk cId="3986602978" sldId="564"/>
            <ac:spMk id="6" creationId="{1B81F7EC-1D7F-D0E6-A426-20F77E327A79}"/>
          </ac:spMkLst>
        </pc:spChg>
        <pc:picChg chg="del">
          <ac:chgData name="Carly Pettiona" userId="S::carly.pettiona@healingfoundation.org.au::8cfcf547-e567-4a67-ae5f-7d6e6196302b" providerId="AD" clId="Web-{68C2BEB5-BA91-2C35-70EF-3C3643ED3C94}" dt="2023-09-14T22:40:44.326" v="8"/>
          <ac:picMkLst>
            <pc:docMk/>
            <pc:sldMk cId="3986602978" sldId="564"/>
            <ac:picMk id="5" creationId="{549EF862-88CE-747A-165C-EDFEFA2557D5}"/>
          </ac:picMkLst>
        </pc:picChg>
        <pc:picChg chg="add">
          <ac:chgData name="Carly Pettiona" userId="S::carly.pettiona@healingfoundation.org.au::8cfcf547-e567-4a67-ae5f-7d6e6196302b" providerId="AD" clId="Web-{68C2BEB5-BA91-2C35-70EF-3C3643ED3C94}" dt="2023-09-14T22:40:44.936" v="10"/>
          <ac:picMkLst>
            <pc:docMk/>
            <pc:sldMk cId="3986602978" sldId="564"/>
            <ac:picMk id="7" creationId="{644E8358-8864-C01B-B9FC-B212B24EBF8F}"/>
          </ac:picMkLst>
        </pc:picChg>
        <pc:picChg chg="add">
          <ac:chgData name="Carly Pettiona" userId="S::carly.pettiona@healingfoundation.org.au::8cfcf547-e567-4a67-ae5f-7d6e6196302b" providerId="AD" clId="Web-{68C2BEB5-BA91-2C35-70EF-3C3643ED3C94}" dt="2023-09-14T22:40:44.936" v="10"/>
          <ac:picMkLst>
            <pc:docMk/>
            <pc:sldMk cId="3986602978" sldId="564"/>
            <ac:picMk id="8" creationId="{225CA027-B658-333B-10F5-C31127BBF774}"/>
          </ac:picMkLst>
        </pc:picChg>
      </pc:sldChg>
      <pc:sldChg chg="addSp modSp new modNotes">
        <pc:chgData name="Carly Pettiona" userId="S::carly.pettiona@healingfoundation.org.au::8cfcf547-e567-4a67-ae5f-7d6e6196302b" providerId="AD" clId="Web-{68C2BEB5-BA91-2C35-70EF-3C3643ED3C94}" dt="2023-09-14T22:57:04.196" v="170"/>
        <pc:sldMkLst>
          <pc:docMk/>
          <pc:sldMk cId="2259159520" sldId="567"/>
        </pc:sldMkLst>
        <pc:spChg chg="add mod">
          <ac:chgData name="Carly Pettiona" userId="S::carly.pettiona@healingfoundation.org.au::8cfcf547-e567-4a67-ae5f-7d6e6196302b" providerId="AD" clId="Web-{68C2BEB5-BA91-2C35-70EF-3C3643ED3C94}" dt="2023-09-14T22:54:31.036" v="143" actId="1076"/>
          <ac:spMkLst>
            <pc:docMk/>
            <pc:sldMk cId="2259159520" sldId="567"/>
            <ac:spMk id="2" creationId="{AB9C4AE2-0EDD-D117-28F4-3DEFA390A399}"/>
          </ac:spMkLst>
        </pc:spChg>
        <pc:picChg chg="add mod">
          <ac:chgData name="Carly Pettiona" userId="S::carly.pettiona@healingfoundation.org.au::8cfcf547-e567-4a67-ae5f-7d6e6196302b" providerId="AD" clId="Web-{68C2BEB5-BA91-2C35-70EF-3C3643ED3C94}" dt="2023-09-14T22:54:46.052" v="147" actId="1076"/>
          <ac:picMkLst>
            <pc:docMk/>
            <pc:sldMk cId="2259159520" sldId="567"/>
            <ac:picMk id="3" creationId="{46F8C9FD-5AC9-895E-76E0-F56F5A424939}"/>
          </ac:picMkLst>
        </pc:picChg>
      </pc:sldChg>
      <pc:sldChg chg="addSp delSp modSp new ord addAnim modNotes">
        <pc:chgData name="Carly Pettiona" userId="S::carly.pettiona@healingfoundation.org.au::8cfcf547-e567-4a67-ae5f-7d6e6196302b" providerId="AD" clId="Web-{68C2BEB5-BA91-2C35-70EF-3C3643ED3C94}" dt="2023-09-15T03:59:06.898" v="1367"/>
        <pc:sldMkLst>
          <pc:docMk/>
          <pc:sldMk cId="4152381760" sldId="568"/>
        </pc:sldMkLst>
        <pc:spChg chg="add mod">
          <ac:chgData name="Carly Pettiona" userId="S::carly.pettiona@healingfoundation.org.au::8cfcf547-e567-4a67-ae5f-7d6e6196302b" providerId="AD" clId="Web-{68C2BEB5-BA91-2C35-70EF-3C3643ED3C94}" dt="2023-09-15T03:57:53.099" v="1338" actId="20577"/>
          <ac:spMkLst>
            <pc:docMk/>
            <pc:sldMk cId="4152381760" sldId="568"/>
            <ac:spMk id="2" creationId="{5AF6C3D8-38BE-38B7-E876-38B828574127}"/>
          </ac:spMkLst>
        </pc:spChg>
        <pc:spChg chg="add mod">
          <ac:chgData name="Carly Pettiona" userId="S::carly.pettiona@healingfoundation.org.au::8cfcf547-e567-4a67-ae5f-7d6e6196302b" providerId="AD" clId="Web-{68C2BEB5-BA91-2C35-70EF-3C3643ED3C94}" dt="2023-09-15T03:58:02.240" v="1339" actId="14100"/>
          <ac:spMkLst>
            <pc:docMk/>
            <pc:sldMk cId="4152381760" sldId="568"/>
            <ac:spMk id="3" creationId="{C46D03C6-8DF0-0396-4C9E-BA1E64F90FB8}"/>
          </ac:spMkLst>
        </pc:spChg>
        <pc:picChg chg="add del mod">
          <ac:chgData name="Carly Pettiona" userId="S::carly.pettiona@healingfoundation.org.au::8cfcf547-e567-4a67-ae5f-7d6e6196302b" providerId="AD" clId="Web-{68C2BEB5-BA91-2C35-70EF-3C3643ED3C94}" dt="2023-09-14T22:59:25.168" v="207"/>
          <ac:picMkLst>
            <pc:docMk/>
            <pc:sldMk cId="4152381760" sldId="568"/>
            <ac:picMk id="4" creationId="{0696B234-ACB2-8AC5-C670-36F307F21D4A}"/>
          </ac:picMkLst>
        </pc:picChg>
      </pc:sldChg>
      <pc:sldChg chg="addSp modSp new modNotes">
        <pc:chgData name="Carly Pettiona" userId="S::carly.pettiona@healingfoundation.org.au::8cfcf547-e567-4a67-ae5f-7d6e6196302b" providerId="AD" clId="Web-{68C2BEB5-BA91-2C35-70EF-3C3643ED3C94}" dt="2023-09-15T02:38:48.251" v="364" actId="20577"/>
        <pc:sldMkLst>
          <pc:docMk/>
          <pc:sldMk cId="2644262397" sldId="569"/>
        </pc:sldMkLst>
        <pc:spChg chg="add mod">
          <ac:chgData name="Carly Pettiona" userId="S::carly.pettiona@healingfoundation.org.au::8cfcf547-e567-4a67-ae5f-7d6e6196302b" providerId="AD" clId="Web-{68C2BEB5-BA91-2C35-70EF-3C3643ED3C94}" dt="2023-09-15T02:38:48.251" v="364" actId="20577"/>
          <ac:spMkLst>
            <pc:docMk/>
            <pc:sldMk cId="2644262397" sldId="569"/>
            <ac:spMk id="2" creationId="{D8869475-C9B3-4396-0022-8A3A27930F6E}"/>
          </ac:spMkLst>
        </pc:spChg>
        <pc:spChg chg="add mod">
          <ac:chgData name="Carly Pettiona" userId="S::carly.pettiona@healingfoundation.org.au::8cfcf547-e567-4a67-ae5f-7d6e6196302b" providerId="AD" clId="Web-{68C2BEB5-BA91-2C35-70EF-3C3643ED3C94}" dt="2023-09-15T02:37:26.155" v="327" actId="1076"/>
          <ac:spMkLst>
            <pc:docMk/>
            <pc:sldMk cId="2644262397" sldId="569"/>
            <ac:spMk id="3" creationId="{A303AAAE-56F2-E377-EAB3-A9AAF15D4E4B}"/>
          </ac:spMkLst>
        </pc:spChg>
        <pc:spChg chg="add mod">
          <ac:chgData name="Carly Pettiona" userId="S::carly.pettiona@healingfoundation.org.au::8cfcf547-e567-4a67-ae5f-7d6e6196302b" providerId="AD" clId="Web-{68C2BEB5-BA91-2C35-70EF-3C3643ED3C94}" dt="2023-09-15T02:37:31.437" v="331" actId="1076"/>
          <ac:spMkLst>
            <pc:docMk/>
            <pc:sldMk cId="2644262397" sldId="569"/>
            <ac:spMk id="7" creationId="{F96098C9-2F63-2EDC-3899-BC479E1ED2F4}"/>
          </ac:spMkLst>
        </pc:spChg>
        <pc:picChg chg="add mod">
          <ac:chgData name="Carly Pettiona" userId="S::carly.pettiona@healingfoundation.org.au::8cfcf547-e567-4a67-ae5f-7d6e6196302b" providerId="AD" clId="Web-{68C2BEB5-BA91-2C35-70EF-3C3643ED3C94}" dt="2023-09-15T02:37:26.171" v="328" actId="1076"/>
          <ac:picMkLst>
            <pc:docMk/>
            <pc:sldMk cId="2644262397" sldId="569"/>
            <ac:picMk id="4" creationId="{87CA9F57-0547-77F1-0417-1281C0BDEB01}"/>
          </ac:picMkLst>
        </pc:picChg>
        <pc:picChg chg="add mod">
          <ac:chgData name="Carly Pettiona" userId="S::carly.pettiona@healingfoundation.org.au::8cfcf547-e567-4a67-ae5f-7d6e6196302b" providerId="AD" clId="Web-{68C2BEB5-BA91-2C35-70EF-3C3643ED3C94}" dt="2023-09-15T02:37:26.186" v="329" actId="1076"/>
          <ac:picMkLst>
            <pc:docMk/>
            <pc:sldMk cId="2644262397" sldId="569"/>
            <ac:picMk id="5" creationId="{729EF072-3D26-B880-E3B4-700858E4D068}"/>
          </ac:picMkLst>
        </pc:picChg>
        <pc:picChg chg="add mod">
          <ac:chgData name="Carly Pettiona" userId="S::carly.pettiona@healingfoundation.org.au::8cfcf547-e567-4a67-ae5f-7d6e6196302b" providerId="AD" clId="Web-{68C2BEB5-BA91-2C35-70EF-3C3643ED3C94}" dt="2023-09-15T02:37:26.202" v="330" actId="1076"/>
          <ac:picMkLst>
            <pc:docMk/>
            <pc:sldMk cId="2644262397" sldId="569"/>
            <ac:picMk id="6" creationId="{3232DF39-758E-472E-4DB3-689C2A6C3C57}"/>
          </ac:picMkLst>
        </pc:picChg>
      </pc:sldChg>
      <pc:sldChg chg="new del">
        <pc:chgData name="Carly Pettiona" userId="S::carly.pettiona@healingfoundation.org.au::8cfcf547-e567-4a67-ae5f-7d6e6196302b" providerId="AD" clId="Web-{68C2BEB5-BA91-2C35-70EF-3C3643ED3C94}" dt="2023-09-15T02:53:34.837" v="551"/>
        <pc:sldMkLst>
          <pc:docMk/>
          <pc:sldMk cId="2725376002" sldId="570"/>
        </pc:sldMkLst>
      </pc:sldChg>
      <pc:sldChg chg="addSp modSp new modNotes">
        <pc:chgData name="Carly Pettiona" userId="S::carly.pettiona@healingfoundation.org.au::8cfcf547-e567-4a67-ae5f-7d6e6196302b" providerId="AD" clId="Web-{68C2BEB5-BA91-2C35-70EF-3C3643ED3C94}" dt="2023-09-14T22:58:39.698" v="204" actId="20577"/>
        <pc:sldMkLst>
          <pc:docMk/>
          <pc:sldMk cId="816469690" sldId="571"/>
        </pc:sldMkLst>
        <pc:spChg chg="add mod">
          <ac:chgData name="Carly Pettiona" userId="S::carly.pettiona@healingfoundation.org.au::8cfcf547-e567-4a67-ae5f-7d6e6196302b" providerId="AD" clId="Web-{68C2BEB5-BA91-2C35-70EF-3C3643ED3C94}" dt="2023-09-14T22:58:39.698" v="204" actId="20577"/>
          <ac:spMkLst>
            <pc:docMk/>
            <pc:sldMk cId="816469690" sldId="571"/>
            <ac:spMk id="3" creationId="{EC464A6E-D5F7-6998-F40A-4304EBD52D8B}"/>
          </ac:spMkLst>
        </pc:spChg>
        <pc:spChg chg="add">
          <ac:chgData name="Carly Pettiona" userId="S::carly.pettiona@healingfoundation.org.au::8cfcf547-e567-4a67-ae5f-7d6e6196302b" providerId="AD" clId="Web-{68C2BEB5-BA91-2C35-70EF-3C3643ED3C94}" dt="2023-09-14T22:57:17.712" v="172"/>
          <ac:spMkLst>
            <pc:docMk/>
            <pc:sldMk cId="816469690" sldId="571"/>
            <ac:spMk id="8" creationId="{8F01D37B-FC24-93B0-E853-80F80F4FC10E}"/>
          </ac:spMkLst>
        </pc:spChg>
        <pc:picChg chg="add">
          <ac:chgData name="Carly Pettiona" userId="S::carly.pettiona@healingfoundation.org.au::8cfcf547-e567-4a67-ae5f-7d6e6196302b" providerId="AD" clId="Web-{68C2BEB5-BA91-2C35-70EF-3C3643ED3C94}" dt="2023-09-14T22:57:17.712" v="172"/>
          <ac:picMkLst>
            <pc:docMk/>
            <pc:sldMk cId="816469690" sldId="571"/>
            <ac:picMk id="2" creationId="{48018D37-9DCF-5AC1-21B6-2D38516CDE89}"/>
          </ac:picMkLst>
        </pc:picChg>
        <pc:picChg chg="add">
          <ac:chgData name="Carly Pettiona" userId="S::carly.pettiona@healingfoundation.org.au::8cfcf547-e567-4a67-ae5f-7d6e6196302b" providerId="AD" clId="Web-{68C2BEB5-BA91-2C35-70EF-3C3643ED3C94}" dt="2023-09-14T22:57:17.712" v="172"/>
          <ac:picMkLst>
            <pc:docMk/>
            <pc:sldMk cId="816469690" sldId="571"/>
            <ac:picMk id="4" creationId="{06EDEE6D-2E69-BD8E-5586-AFE13F336E93}"/>
          </ac:picMkLst>
        </pc:picChg>
        <pc:picChg chg="add">
          <ac:chgData name="Carly Pettiona" userId="S::carly.pettiona@healingfoundation.org.au::8cfcf547-e567-4a67-ae5f-7d6e6196302b" providerId="AD" clId="Web-{68C2BEB5-BA91-2C35-70EF-3C3643ED3C94}" dt="2023-09-14T22:57:17.712" v="172"/>
          <ac:picMkLst>
            <pc:docMk/>
            <pc:sldMk cId="816469690" sldId="571"/>
            <ac:picMk id="5" creationId="{EA4BA0BC-0FC0-F412-123B-1258CA7916E5}"/>
          </ac:picMkLst>
        </pc:picChg>
        <pc:cxnChg chg="add">
          <ac:chgData name="Carly Pettiona" userId="S::carly.pettiona@healingfoundation.org.au::8cfcf547-e567-4a67-ae5f-7d6e6196302b" providerId="AD" clId="Web-{68C2BEB5-BA91-2C35-70EF-3C3643ED3C94}" dt="2023-09-14T22:57:17.712" v="172"/>
          <ac:cxnSpMkLst>
            <pc:docMk/>
            <pc:sldMk cId="816469690" sldId="571"/>
            <ac:cxnSpMk id="6" creationId="{471F39A6-7B8E-332C-8DDC-8DBF39757852}"/>
          </ac:cxnSpMkLst>
        </pc:cxnChg>
        <pc:cxnChg chg="add">
          <ac:chgData name="Carly Pettiona" userId="S::carly.pettiona@healingfoundation.org.au::8cfcf547-e567-4a67-ae5f-7d6e6196302b" providerId="AD" clId="Web-{68C2BEB5-BA91-2C35-70EF-3C3643ED3C94}" dt="2023-09-14T22:57:17.712" v="172"/>
          <ac:cxnSpMkLst>
            <pc:docMk/>
            <pc:sldMk cId="816469690" sldId="571"/>
            <ac:cxnSpMk id="7" creationId="{D0A86E89-D033-11E8-9D94-A3FC99E0575E}"/>
          </ac:cxnSpMkLst>
        </pc:cxnChg>
      </pc:sldChg>
      <pc:sldChg chg="addSp delSp modSp new modNotes">
        <pc:chgData name="Carly Pettiona" userId="S::carly.pettiona@healingfoundation.org.au::8cfcf547-e567-4a67-ae5f-7d6e6196302b" providerId="AD" clId="Web-{68C2BEB5-BA91-2C35-70EF-3C3643ED3C94}" dt="2023-09-15T02:49:16.518" v="521"/>
        <pc:sldMkLst>
          <pc:docMk/>
          <pc:sldMk cId="909576857" sldId="572"/>
        </pc:sldMkLst>
        <pc:spChg chg="add mod">
          <ac:chgData name="Carly Pettiona" userId="S::carly.pettiona@healingfoundation.org.au::8cfcf547-e567-4a67-ae5f-7d6e6196302b" providerId="AD" clId="Web-{68C2BEB5-BA91-2C35-70EF-3C3643ED3C94}" dt="2023-09-15T02:47:48.953" v="483" actId="1076"/>
          <ac:spMkLst>
            <pc:docMk/>
            <pc:sldMk cId="909576857" sldId="572"/>
            <ac:spMk id="2" creationId="{A73F2560-7311-605E-C12A-9579DB4C886A}"/>
          </ac:spMkLst>
        </pc:spChg>
        <pc:spChg chg="add mod">
          <ac:chgData name="Carly Pettiona" userId="S::carly.pettiona@healingfoundation.org.au::8cfcf547-e567-4a67-ae5f-7d6e6196302b" providerId="AD" clId="Web-{68C2BEB5-BA91-2C35-70EF-3C3643ED3C94}" dt="2023-09-15T02:47:49" v="486" actId="1076"/>
          <ac:spMkLst>
            <pc:docMk/>
            <pc:sldMk cId="909576857" sldId="572"/>
            <ac:spMk id="3" creationId="{04161A85-DA95-FE94-BDD2-85CFCC79620E}"/>
          </ac:spMkLst>
        </pc:spChg>
        <pc:spChg chg="add mod">
          <ac:chgData name="Carly Pettiona" userId="S::carly.pettiona@healingfoundation.org.au::8cfcf547-e567-4a67-ae5f-7d6e6196302b" providerId="AD" clId="Web-{68C2BEB5-BA91-2C35-70EF-3C3643ED3C94}" dt="2023-09-15T02:47:48.953" v="484" actId="1076"/>
          <ac:spMkLst>
            <pc:docMk/>
            <pc:sldMk cId="909576857" sldId="572"/>
            <ac:spMk id="4" creationId="{1C41101B-C29A-8B5C-36A4-023C5CA1FC20}"/>
          </ac:spMkLst>
        </pc:spChg>
        <pc:spChg chg="add del mod">
          <ac:chgData name="Carly Pettiona" userId="S::carly.pettiona@healingfoundation.org.au::8cfcf547-e567-4a67-ae5f-7d6e6196302b" providerId="AD" clId="Web-{68C2BEB5-BA91-2C35-70EF-3C3643ED3C94}" dt="2023-09-15T02:45:03.277" v="438"/>
          <ac:spMkLst>
            <pc:docMk/>
            <pc:sldMk cId="909576857" sldId="572"/>
            <ac:spMk id="7" creationId="{AB7198A9-9E28-1CF2-2787-D7AA236E1996}"/>
          </ac:spMkLst>
        </pc:spChg>
        <pc:picChg chg="add del mod modCrop">
          <ac:chgData name="Carly Pettiona" userId="S::carly.pettiona@healingfoundation.org.au::8cfcf547-e567-4a67-ae5f-7d6e6196302b" providerId="AD" clId="Web-{68C2BEB5-BA91-2C35-70EF-3C3643ED3C94}" dt="2023-09-15T02:40:40.582" v="383"/>
          <ac:picMkLst>
            <pc:docMk/>
            <pc:sldMk cId="909576857" sldId="572"/>
            <ac:picMk id="5" creationId="{372FA168-4BC8-48D8-A938-AFA79F311B11}"/>
          </ac:picMkLst>
        </pc:picChg>
        <pc:picChg chg="add del mod modCrop">
          <ac:chgData name="Carly Pettiona" userId="S::carly.pettiona@healingfoundation.org.au::8cfcf547-e567-4a67-ae5f-7d6e6196302b" providerId="AD" clId="Web-{68C2BEB5-BA91-2C35-70EF-3C3643ED3C94}" dt="2023-09-15T02:40:39.973" v="382"/>
          <ac:picMkLst>
            <pc:docMk/>
            <pc:sldMk cId="909576857" sldId="572"/>
            <ac:picMk id="6" creationId="{5C29DF27-7A82-76B3-80D7-5825F7F2B207}"/>
          </ac:picMkLst>
        </pc:picChg>
        <pc:picChg chg="add mod modCrop">
          <ac:chgData name="Carly Pettiona" userId="S::carly.pettiona@healingfoundation.org.au::8cfcf547-e567-4a67-ae5f-7d6e6196302b" providerId="AD" clId="Web-{68C2BEB5-BA91-2C35-70EF-3C3643ED3C94}" dt="2023-09-15T02:47:48.984" v="485" actId="1076"/>
          <ac:picMkLst>
            <pc:docMk/>
            <pc:sldMk cId="909576857" sldId="572"/>
            <ac:picMk id="8" creationId="{776B7D4E-0B95-79D6-237E-ABD5C722EBC2}"/>
          </ac:picMkLst>
        </pc:picChg>
      </pc:sldChg>
      <pc:sldChg chg="addSp modSp new">
        <pc:chgData name="Carly Pettiona" userId="S::carly.pettiona@healingfoundation.org.au::8cfcf547-e567-4a67-ae5f-7d6e6196302b" providerId="AD" clId="Web-{68C2BEB5-BA91-2C35-70EF-3C3643ED3C94}" dt="2023-09-15T02:49:38.284" v="524" actId="20577"/>
        <pc:sldMkLst>
          <pc:docMk/>
          <pc:sldMk cId="3038871197" sldId="573"/>
        </pc:sldMkLst>
        <pc:spChg chg="add mod">
          <ac:chgData name="Carly Pettiona" userId="S::carly.pettiona@healingfoundation.org.au::8cfcf547-e567-4a67-ae5f-7d6e6196302b" providerId="AD" clId="Web-{68C2BEB5-BA91-2C35-70EF-3C3643ED3C94}" dt="2023-09-15T02:48:55.423" v="489" actId="1076"/>
          <ac:spMkLst>
            <pc:docMk/>
            <pc:sldMk cId="3038871197" sldId="573"/>
            <ac:spMk id="2" creationId="{E972B3D9-DEAF-2B3F-0CB9-72EB684AEE50}"/>
          </ac:spMkLst>
        </pc:spChg>
        <pc:spChg chg="add mod">
          <ac:chgData name="Carly Pettiona" userId="S::carly.pettiona@healingfoundation.org.au::8cfcf547-e567-4a67-ae5f-7d6e6196302b" providerId="AD" clId="Web-{68C2BEB5-BA91-2C35-70EF-3C3643ED3C94}" dt="2023-09-15T02:49:38.284" v="524" actId="20577"/>
          <ac:spMkLst>
            <pc:docMk/>
            <pc:sldMk cId="3038871197" sldId="573"/>
            <ac:spMk id="3" creationId="{F97168E4-5458-ADAB-29F8-A695F669828F}"/>
          </ac:spMkLst>
        </pc:spChg>
      </pc:sldChg>
      <pc:sldChg chg="addSp modSp new modNotes">
        <pc:chgData name="Carly Pettiona" userId="S::carly.pettiona@healingfoundation.org.au::8cfcf547-e567-4a67-ae5f-7d6e6196302b" providerId="AD" clId="Web-{68C2BEB5-BA91-2C35-70EF-3C3643ED3C94}" dt="2023-09-15T02:52:10.522" v="550" actId="1076"/>
        <pc:sldMkLst>
          <pc:docMk/>
          <pc:sldMk cId="1933488980" sldId="574"/>
        </pc:sldMkLst>
        <pc:spChg chg="add mod">
          <ac:chgData name="Carly Pettiona" userId="S::carly.pettiona@healingfoundation.org.au::8cfcf547-e567-4a67-ae5f-7d6e6196302b" providerId="AD" clId="Web-{68C2BEB5-BA91-2C35-70EF-3C3643ED3C94}" dt="2023-09-15T02:51:16.177" v="529" actId="20577"/>
          <ac:spMkLst>
            <pc:docMk/>
            <pc:sldMk cId="1933488980" sldId="574"/>
            <ac:spMk id="2" creationId="{E013074B-A5B1-17AC-689C-4D0363D1FFB9}"/>
          </ac:spMkLst>
        </pc:spChg>
        <pc:spChg chg="add mod">
          <ac:chgData name="Carly Pettiona" userId="S::carly.pettiona@healingfoundation.org.au::8cfcf547-e567-4a67-ae5f-7d6e6196302b" providerId="AD" clId="Web-{68C2BEB5-BA91-2C35-70EF-3C3643ED3C94}" dt="2023-09-15T02:52:10.522" v="550" actId="1076"/>
          <ac:spMkLst>
            <pc:docMk/>
            <pc:sldMk cId="1933488980" sldId="574"/>
            <ac:spMk id="3" creationId="{A63F1F96-DC2F-590F-15D1-FEB873D47ED6}"/>
          </ac:spMkLst>
        </pc:spChg>
      </pc:sldChg>
      <pc:sldChg chg="addSp new modNotes">
        <pc:chgData name="Carly Pettiona" userId="S::carly.pettiona@healingfoundation.org.au::8cfcf547-e567-4a67-ae5f-7d6e6196302b" providerId="AD" clId="Web-{68C2BEB5-BA91-2C35-70EF-3C3643ED3C94}" dt="2023-09-15T03:24:51.304" v="615"/>
        <pc:sldMkLst>
          <pc:docMk/>
          <pc:sldMk cId="1859228572" sldId="575"/>
        </pc:sldMkLst>
        <pc:spChg chg="add">
          <ac:chgData name="Carly Pettiona" userId="S::carly.pettiona@healingfoundation.org.au::8cfcf547-e567-4a67-ae5f-7d6e6196302b" providerId="AD" clId="Web-{68C2BEB5-BA91-2C35-70EF-3C3643ED3C94}" dt="2023-09-15T03:22:00.268" v="604"/>
          <ac:spMkLst>
            <pc:docMk/>
            <pc:sldMk cId="1859228572" sldId="575"/>
            <ac:spMk id="2" creationId="{0A8BB7C0-354E-1EC2-3726-C3E650B44361}"/>
          </ac:spMkLst>
        </pc:spChg>
        <pc:picChg chg="add">
          <ac:chgData name="Carly Pettiona" userId="S::carly.pettiona@healingfoundation.org.au::8cfcf547-e567-4a67-ae5f-7d6e6196302b" providerId="AD" clId="Web-{68C2BEB5-BA91-2C35-70EF-3C3643ED3C94}" dt="2023-09-15T03:22:00.268" v="604"/>
          <ac:picMkLst>
            <pc:docMk/>
            <pc:sldMk cId="1859228572" sldId="575"/>
            <ac:picMk id="3" creationId="{E7A1B3D4-D8F6-C85E-CF6D-8276BC761776}"/>
          </ac:picMkLst>
        </pc:picChg>
        <pc:picChg chg="add">
          <ac:chgData name="Carly Pettiona" userId="S::carly.pettiona@healingfoundation.org.au::8cfcf547-e567-4a67-ae5f-7d6e6196302b" providerId="AD" clId="Web-{68C2BEB5-BA91-2C35-70EF-3C3643ED3C94}" dt="2023-09-15T03:22:00.268" v="604"/>
          <ac:picMkLst>
            <pc:docMk/>
            <pc:sldMk cId="1859228572" sldId="575"/>
            <ac:picMk id="4" creationId="{192E66F3-5E14-767D-8D3A-2F763A605C03}"/>
          </ac:picMkLst>
        </pc:picChg>
        <pc:picChg chg="add">
          <ac:chgData name="Carly Pettiona" userId="S::carly.pettiona@healingfoundation.org.au::8cfcf547-e567-4a67-ae5f-7d6e6196302b" providerId="AD" clId="Web-{68C2BEB5-BA91-2C35-70EF-3C3643ED3C94}" dt="2023-09-15T03:22:00.268" v="604"/>
          <ac:picMkLst>
            <pc:docMk/>
            <pc:sldMk cId="1859228572" sldId="575"/>
            <ac:picMk id="5" creationId="{94C2A623-83B8-6CCB-591D-C1DA8C96E2CA}"/>
          </ac:picMkLst>
        </pc:picChg>
        <pc:picChg chg="add">
          <ac:chgData name="Carly Pettiona" userId="S::carly.pettiona@healingfoundation.org.au::8cfcf547-e567-4a67-ae5f-7d6e6196302b" providerId="AD" clId="Web-{68C2BEB5-BA91-2C35-70EF-3C3643ED3C94}" dt="2023-09-15T03:22:00.268" v="604"/>
          <ac:picMkLst>
            <pc:docMk/>
            <pc:sldMk cId="1859228572" sldId="575"/>
            <ac:picMk id="6" creationId="{805A5909-1524-4067-18DC-5E26A0CD3C81}"/>
          </ac:picMkLst>
        </pc:picChg>
        <pc:picChg chg="add">
          <ac:chgData name="Carly Pettiona" userId="S::carly.pettiona@healingfoundation.org.au::8cfcf547-e567-4a67-ae5f-7d6e6196302b" providerId="AD" clId="Web-{68C2BEB5-BA91-2C35-70EF-3C3643ED3C94}" dt="2023-09-15T03:22:00.268" v="604"/>
          <ac:picMkLst>
            <pc:docMk/>
            <pc:sldMk cId="1859228572" sldId="575"/>
            <ac:picMk id="7" creationId="{C58C4E4F-215B-DDCC-9F92-3BF2C4825C61}"/>
          </ac:picMkLst>
        </pc:picChg>
      </pc:sldChg>
      <pc:sldChg chg="addSp modSp new modNotes">
        <pc:chgData name="Carly Pettiona" userId="S::carly.pettiona@healingfoundation.org.au::8cfcf547-e567-4a67-ae5f-7d6e6196302b" providerId="AD" clId="Web-{68C2BEB5-BA91-2C35-70EF-3C3643ED3C94}" dt="2023-09-15T03:25:56.650" v="629" actId="1076"/>
        <pc:sldMkLst>
          <pc:docMk/>
          <pc:sldMk cId="3969795937" sldId="576"/>
        </pc:sldMkLst>
        <pc:spChg chg="add mod">
          <ac:chgData name="Carly Pettiona" userId="S::carly.pettiona@healingfoundation.org.au::8cfcf547-e567-4a67-ae5f-7d6e6196302b" providerId="AD" clId="Web-{68C2BEB5-BA91-2C35-70EF-3C3643ED3C94}" dt="2023-09-15T03:25:56.650" v="629" actId="1076"/>
          <ac:spMkLst>
            <pc:docMk/>
            <pc:sldMk cId="3969795937" sldId="576"/>
            <ac:spMk id="2" creationId="{2785904F-21C6-A16E-9420-37B96354E0D7}"/>
          </ac:spMkLst>
        </pc:spChg>
        <pc:picChg chg="add mod">
          <ac:chgData name="Carly Pettiona" userId="S::carly.pettiona@healingfoundation.org.au::8cfcf547-e567-4a67-ae5f-7d6e6196302b" providerId="AD" clId="Web-{68C2BEB5-BA91-2C35-70EF-3C3643ED3C94}" dt="2023-09-15T03:25:51.306" v="628" actId="1076"/>
          <ac:picMkLst>
            <pc:docMk/>
            <pc:sldMk cId="3969795937" sldId="576"/>
            <ac:picMk id="3" creationId="{76E41055-855B-7868-75A0-253AD8E200C3}"/>
          </ac:picMkLst>
        </pc:picChg>
      </pc:sldChg>
      <pc:sldChg chg="addSp modSp new addAnim modAnim">
        <pc:chgData name="Carly Pettiona" userId="S::carly.pettiona@healingfoundation.org.au::8cfcf547-e567-4a67-ae5f-7d6e6196302b" providerId="AD" clId="Web-{68C2BEB5-BA91-2C35-70EF-3C3643ED3C94}" dt="2023-09-15T03:34:24.884" v="820"/>
        <pc:sldMkLst>
          <pc:docMk/>
          <pc:sldMk cId="4194424974" sldId="577"/>
        </pc:sldMkLst>
        <pc:spChg chg="add mod">
          <ac:chgData name="Carly Pettiona" userId="S::carly.pettiona@healingfoundation.org.au::8cfcf547-e567-4a67-ae5f-7d6e6196302b" providerId="AD" clId="Web-{68C2BEB5-BA91-2C35-70EF-3C3643ED3C94}" dt="2023-09-15T03:33:54.930" v="816" actId="20577"/>
          <ac:spMkLst>
            <pc:docMk/>
            <pc:sldMk cId="4194424974" sldId="577"/>
            <ac:spMk id="2" creationId="{C95E6713-C875-A859-9D8A-7593637DAF70}"/>
          </ac:spMkLst>
        </pc:spChg>
        <pc:spChg chg="add mod">
          <ac:chgData name="Carly Pettiona" userId="S::carly.pettiona@healingfoundation.org.au::8cfcf547-e567-4a67-ae5f-7d6e6196302b" providerId="AD" clId="Web-{68C2BEB5-BA91-2C35-70EF-3C3643ED3C94}" dt="2023-09-15T03:27:20.559" v="693" actId="1076"/>
          <ac:spMkLst>
            <pc:docMk/>
            <pc:sldMk cId="4194424974" sldId="577"/>
            <ac:spMk id="4" creationId="{85492D35-1331-B366-A861-6B966872E8B3}"/>
          </ac:spMkLst>
        </pc:spChg>
        <pc:spChg chg="add mod">
          <ac:chgData name="Carly Pettiona" userId="S::carly.pettiona@healingfoundation.org.au::8cfcf547-e567-4a67-ae5f-7d6e6196302b" providerId="AD" clId="Web-{68C2BEB5-BA91-2C35-70EF-3C3643ED3C94}" dt="2023-09-15T03:33:33.757" v="813" actId="20577"/>
          <ac:spMkLst>
            <pc:docMk/>
            <pc:sldMk cId="4194424974" sldId="577"/>
            <ac:spMk id="5" creationId="{A8BBD3EC-BFBE-20A8-57A2-7BD3ECE2DD5A}"/>
          </ac:spMkLst>
        </pc:spChg>
        <pc:picChg chg="add mod">
          <ac:chgData name="Carly Pettiona" userId="S::carly.pettiona@healingfoundation.org.au::8cfcf547-e567-4a67-ae5f-7d6e6196302b" providerId="AD" clId="Web-{68C2BEB5-BA91-2C35-70EF-3C3643ED3C94}" dt="2023-09-15T03:32:15.661" v="793" actId="1076"/>
          <ac:picMkLst>
            <pc:docMk/>
            <pc:sldMk cId="4194424974" sldId="577"/>
            <ac:picMk id="3" creationId="{94C85F03-4884-6962-8EFD-C39D46475CA3}"/>
          </ac:picMkLst>
        </pc:picChg>
        <pc:picChg chg="add mod">
          <ac:chgData name="Carly Pettiona" userId="S::carly.pettiona@healingfoundation.org.au::8cfcf547-e567-4a67-ae5f-7d6e6196302b" providerId="AD" clId="Web-{68C2BEB5-BA91-2C35-70EF-3C3643ED3C94}" dt="2023-09-15T03:32:02.755" v="789" actId="1076"/>
          <ac:picMkLst>
            <pc:docMk/>
            <pc:sldMk cId="4194424974" sldId="577"/>
            <ac:picMk id="6" creationId="{030530D2-8CA2-7D5E-AFEB-3BB8865D13A7}"/>
          </ac:picMkLst>
        </pc:picChg>
      </pc:sldChg>
      <pc:sldChg chg="addSp new addAnim modNotes">
        <pc:chgData name="Carly Pettiona" userId="S::carly.pettiona@healingfoundation.org.au::8cfcf547-e567-4a67-ae5f-7d6e6196302b" providerId="AD" clId="Web-{68C2BEB5-BA91-2C35-70EF-3C3643ED3C94}" dt="2023-09-15T03:35:55.264" v="827"/>
        <pc:sldMkLst>
          <pc:docMk/>
          <pc:sldMk cId="2327309237" sldId="578"/>
        </pc:sldMkLst>
        <pc:spChg chg="add">
          <ac:chgData name="Carly Pettiona" userId="S::carly.pettiona@healingfoundation.org.au::8cfcf547-e567-4a67-ae5f-7d6e6196302b" providerId="AD" clId="Web-{68C2BEB5-BA91-2C35-70EF-3C3643ED3C94}" dt="2023-09-15T03:35:16.370" v="824"/>
          <ac:spMkLst>
            <pc:docMk/>
            <pc:sldMk cId="2327309237" sldId="578"/>
            <ac:spMk id="2" creationId="{D362D0EF-9162-3797-2CD2-5708481472B6}"/>
          </ac:spMkLst>
        </pc:spChg>
        <pc:picChg chg="add">
          <ac:chgData name="Carly Pettiona" userId="S::carly.pettiona@healingfoundation.org.au::8cfcf547-e567-4a67-ae5f-7d6e6196302b" providerId="AD" clId="Web-{68C2BEB5-BA91-2C35-70EF-3C3643ED3C94}" dt="2023-09-15T03:35:16.370" v="824"/>
          <ac:picMkLst>
            <pc:docMk/>
            <pc:sldMk cId="2327309237" sldId="578"/>
            <ac:picMk id="3" creationId="{32B804BB-4088-99DE-D536-E313ABDB84BF}"/>
          </ac:picMkLst>
        </pc:picChg>
      </pc:sldChg>
      <pc:sldChg chg="addSp delSp modSp add mod replId setBg modNotes">
        <pc:chgData name="Carly Pettiona" userId="S::carly.pettiona@healingfoundation.org.au::8cfcf547-e567-4a67-ae5f-7d6e6196302b" providerId="AD" clId="Web-{68C2BEB5-BA91-2C35-70EF-3C3643ED3C94}" dt="2023-09-15T03:17:37.916" v="603"/>
        <pc:sldMkLst>
          <pc:docMk/>
          <pc:sldMk cId="2298415627" sldId="579"/>
        </pc:sldMkLst>
        <pc:spChg chg="del">
          <ac:chgData name="Carly Pettiona" userId="S::carly.pettiona@healingfoundation.org.au::8cfcf547-e567-4a67-ae5f-7d6e6196302b" providerId="AD" clId="Web-{68C2BEB5-BA91-2C35-70EF-3C3643ED3C94}" dt="2023-09-15T02:54:11.744" v="560"/>
          <ac:spMkLst>
            <pc:docMk/>
            <pc:sldMk cId="2298415627" sldId="579"/>
            <ac:spMk id="2" creationId="{1F8C75DF-84D2-2171-4126-C95A40C0B909}"/>
          </ac:spMkLst>
        </pc:spChg>
        <pc:spChg chg="add mod">
          <ac:chgData name="Carly Pettiona" userId="S::carly.pettiona@healingfoundation.org.au::8cfcf547-e567-4a67-ae5f-7d6e6196302b" providerId="AD" clId="Web-{68C2BEB5-BA91-2C35-70EF-3C3643ED3C94}" dt="2023-09-15T02:57:31.562" v="573" actId="20577"/>
          <ac:spMkLst>
            <pc:docMk/>
            <pc:sldMk cId="2298415627" sldId="579"/>
            <ac:spMk id="5" creationId="{806232A0-8050-B85A-01B5-76DAA3E66DF5}"/>
          </ac:spMkLst>
        </pc:spChg>
        <pc:spChg chg="add del">
          <ac:chgData name="Carly Pettiona" userId="S::carly.pettiona@healingfoundation.org.au::8cfcf547-e567-4a67-ae5f-7d6e6196302b" providerId="AD" clId="Web-{68C2BEB5-BA91-2C35-70EF-3C3643ED3C94}" dt="2023-09-15T02:54:33.385" v="564"/>
          <ac:spMkLst>
            <pc:docMk/>
            <pc:sldMk cId="2298415627" sldId="579"/>
            <ac:spMk id="12" creationId="{F8446B12-7391-4711-8B31-112A0B896C76}"/>
          </ac:spMkLst>
        </pc:spChg>
        <pc:grpChg chg="add del">
          <ac:chgData name="Carly Pettiona" userId="S::carly.pettiona@healingfoundation.org.au::8cfcf547-e567-4a67-ae5f-7d6e6196302b" providerId="AD" clId="Web-{68C2BEB5-BA91-2C35-70EF-3C3643ED3C94}" dt="2023-09-15T02:54:33.385" v="564"/>
          <ac:grpSpMkLst>
            <pc:docMk/>
            <pc:sldMk cId="2298415627" sldId="579"/>
            <ac:grpSpMk id="14" creationId="{4252769E-B9F0-4068-A645-5BBEF16E9C28}"/>
          </ac:grpSpMkLst>
        </pc:grpChg>
        <pc:picChg chg="del">
          <ac:chgData name="Carly Pettiona" userId="S::carly.pettiona@healingfoundation.org.au::8cfcf547-e567-4a67-ae5f-7d6e6196302b" providerId="AD" clId="Web-{68C2BEB5-BA91-2C35-70EF-3C3643ED3C94}" dt="2023-09-15T02:54:11.744" v="559"/>
          <ac:picMkLst>
            <pc:docMk/>
            <pc:sldMk cId="2298415627" sldId="579"/>
            <ac:picMk id="3" creationId="{E1E390A3-87E0-CDD1-38B5-ECC7CDCC98DB}"/>
          </ac:picMkLst>
        </pc:picChg>
        <pc:picChg chg="add del mod">
          <ac:chgData name="Carly Pettiona" userId="S::carly.pettiona@healingfoundation.org.au::8cfcf547-e567-4a67-ae5f-7d6e6196302b" providerId="AD" clId="Web-{68C2BEB5-BA91-2C35-70EF-3C3643ED3C94}" dt="2023-09-15T02:57:38.953" v="578"/>
          <ac:picMkLst>
            <pc:docMk/>
            <pc:sldMk cId="2298415627" sldId="579"/>
            <ac:picMk id="7" creationId="{17EDB5C1-1664-1197-BCC3-2AC5A1B1F517}"/>
          </ac:picMkLst>
        </pc:picChg>
        <pc:picChg chg="add mod">
          <ac:chgData name="Carly Pettiona" userId="S::carly.pettiona@healingfoundation.org.au::8cfcf547-e567-4a67-ae5f-7d6e6196302b" providerId="AD" clId="Web-{68C2BEB5-BA91-2C35-70EF-3C3643ED3C94}" dt="2023-09-15T02:57:51.922" v="581" actId="14100"/>
          <ac:picMkLst>
            <pc:docMk/>
            <pc:sldMk cId="2298415627" sldId="579"/>
            <ac:picMk id="8" creationId="{52BA24AB-5DCE-A9BA-C979-4513B1AB6570}"/>
          </ac:picMkLst>
        </pc:picChg>
      </pc:sldChg>
      <pc:sldChg chg="addSp modSp new">
        <pc:chgData name="Carly Pettiona" userId="S::carly.pettiona@healingfoundation.org.au::8cfcf547-e567-4a67-ae5f-7d6e6196302b" providerId="AD" clId="Web-{68C2BEB5-BA91-2C35-70EF-3C3643ED3C94}" dt="2023-09-15T03:42:56.618" v="872" actId="1076"/>
        <pc:sldMkLst>
          <pc:docMk/>
          <pc:sldMk cId="2484360670" sldId="580"/>
        </pc:sldMkLst>
        <pc:spChg chg="add mod">
          <ac:chgData name="Carly Pettiona" userId="S::carly.pettiona@healingfoundation.org.au::8cfcf547-e567-4a67-ae5f-7d6e6196302b" providerId="AD" clId="Web-{68C2BEB5-BA91-2C35-70EF-3C3643ED3C94}" dt="2023-09-15T03:39:54.191" v="860" actId="14100"/>
          <ac:spMkLst>
            <pc:docMk/>
            <pc:sldMk cId="2484360670" sldId="580"/>
            <ac:spMk id="2" creationId="{83A65018-8470-5E6A-82F3-83396861FC6D}"/>
          </ac:spMkLst>
        </pc:spChg>
        <pc:spChg chg="add mod">
          <ac:chgData name="Carly Pettiona" userId="S::carly.pettiona@healingfoundation.org.au::8cfcf547-e567-4a67-ae5f-7d6e6196302b" providerId="AD" clId="Web-{68C2BEB5-BA91-2C35-70EF-3C3643ED3C94}" dt="2023-09-15T03:42:56.618" v="872" actId="1076"/>
          <ac:spMkLst>
            <pc:docMk/>
            <pc:sldMk cId="2484360670" sldId="580"/>
            <ac:spMk id="3" creationId="{710CACB5-BE20-A8A5-2483-9A94B3A90078}"/>
          </ac:spMkLst>
        </pc:spChg>
      </pc:sldChg>
      <pc:sldChg chg="addSp modSp new">
        <pc:chgData name="Carly Pettiona" userId="S::carly.pettiona@healingfoundation.org.au::8cfcf547-e567-4a67-ae5f-7d6e6196302b" providerId="AD" clId="Web-{68C2BEB5-BA91-2C35-70EF-3C3643ED3C94}" dt="2023-09-15T03:39:04.346" v="841" actId="20577"/>
        <pc:sldMkLst>
          <pc:docMk/>
          <pc:sldMk cId="1648185567" sldId="581"/>
        </pc:sldMkLst>
        <pc:spChg chg="add">
          <ac:chgData name="Carly Pettiona" userId="S::carly.pettiona@healingfoundation.org.au::8cfcf547-e567-4a67-ae5f-7d6e6196302b" providerId="AD" clId="Web-{68C2BEB5-BA91-2C35-70EF-3C3643ED3C94}" dt="2023-09-15T03:38:20.969" v="836"/>
          <ac:spMkLst>
            <pc:docMk/>
            <pc:sldMk cId="1648185567" sldId="581"/>
            <ac:spMk id="2" creationId="{14571C0E-6D23-F7C5-2876-1E33B6152DF4}"/>
          </ac:spMkLst>
        </pc:spChg>
        <pc:spChg chg="add mod">
          <ac:chgData name="Carly Pettiona" userId="S::carly.pettiona@healingfoundation.org.au::8cfcf547-e567-4a67-ae5f-7d6e6196302b" providerId="AD" clId="Web-{68C2BEB5-BA91-2C35-70EF-3C3643ED3C94}" dt="2023-09-15T03:39:04.346" v="841" actId="20577"/>
          <ac:spMkLst>
            <pc:docMk/>
            <pc:sldMk cId="1648185567" sldId="581"/>
            <ac:spMk id="3" creationId="{9264E555-7F91-9CA8-9E97-25DDEF076272}"/>
          </ac:spMkLst>
        </pc:spChg>
      </pc:sldChg>
      <pc:sldChg chg="new del">
        <pc:chgData name="Carly Pettiona" userId="S::carly.pettiona@healingfoundation.org.au::8cfcf547-e567-4a67-ae5f-7d6e6196302b" providerId="AD" clId="Web-{68C2BEB5-BA91-2C35-70EF-3C3643ED3C94}" dt="2023-09-15T03:43:11.650" v="873"/>
        <pc:sldMkLst>
          <pc:docMk/>
          <pc:sldMk cId="2269492167" sldId="582"/>
        </pc:sldMkLst>
      </pc:sldChg>
      <pc:sldChg chg="addSp delSp modSp new modNotes">
        <pc:chgData name="Carly Pettiona" userId="S::carly.pettiona@healingfoundation.org.au::8cfcf547-e567-4a67-ae5f-7d6e6196302b" providerId="AD" clId="Web-{68C2BEB5-BA91-2C35-70EF-3C3643ED3C94}" dt="2023-09-15T03:58:50.038" v="1356"/>
        <pc:sldMkLst>
          <pc:docMk/>
          <pc:sldMk cId="3715799497" sldId="582"/>
        </pc:sldMkLst>
        <pc:spChg chg="add mod">
          <ac:chgData name="Carly Pettiona" userId="S::carly.pettiona@healingfoundation.org.au::8cfcf547-e567-4a67-ae5f-7d6e6196302b" providerId="AD" clId="Web-{68C2BEB5-BA91-2C35-70EF-3C3643ED3C94}" dt="2023-09-15T03:50:07.725" v="998" actId="20577"/>
          <ac:spMkLst>
            <pc:docMk/>
            <pc:sldMk cId="3715799497" sldId="582"/>
            <ac:spMk id="3" creationId="{DB707B78-8D20-98B9-191F-658E826F7208}"/>
          </ac:spMkLst>
        </pc:spChg>
        <pc:spChg chg="add del mod">
          <ac:chgData name="Carly Pettiona" userId="S::carly.pettiona@healingfoundation.org.au::8cfcf547-e567-4a67-ae5f-7d6e6196302b" providerId="AD" clId="Web-{68C2BEB5-BA91-2C35-70EF-3C3643ED3C94}" dt="2023-09-15T03:56:28.674" v="1300" actId="1076"/>
          <ac:spMkLst>
            <pc:docMk/>
            <pc:sldMk cId="3715799497" sldId="582"/>
            <ac:spMk id="5" creationId="{EABAB369-05EE-BF50-2B40-D383FFF1860E}"/>
          </ac:spMkLst>
        </pc:spChg>
        <pc:spChg chg="add del">
          <ac:chgData name="Carly Pettiona" userId="S::carly.pettiona@healingfoundation.org.au::8cfcf547-e567-4a67-ae5f-7d6e6196302b" providerId="AD" clId="Web-{68C2BEB5-BA91-2C35-70EF-3C3643ED3C94}" dt="2023-09-15T03:50:37.523" v="1012"/>
          <ac:spMkLst>
            <pc:docMk/>
            <pc:sldMk cId="3715799497" sldId="582"/>
            <ac:spMk id="7" creationId="{8BB298AE-5B95-A352-BF50-8788ABA2F19C}"/>
          </ac:spMkLst>
        </pc:spChg>
        <pc:spChg chg="add del">
          <ac:chgData name="Carly Pettiona" userId="S::carly.pettiona@healingfoundation.org.au::8cfcf547-e567-4a67-ae5f-7d6e6196302b" providerId="AD" clId="Web-{68C2BEB5-BA91-2C35-70EF-3C3643ED3C94}" dt="2023-09-15T03:50:37.523" v="1011"/>
          <ac:spMkLst>
            <pc:docMk/>
            <pc:sldMk cId="3715799497" sldId="582"/>
            <ac:spMk id="9" creationId="{A3E9DEEF-B8CF-0D0F-0D18-862D356985F4}"/>
          </ac:spMkLst>
        </pc:spChg>
        <pc:picChg chg="add mod">
          <ac:chgData name="Carly Pettiona" userId="S::carly.pettiona@healingfoundation.org.au::8cfcf547-e567-4a67-ae5f-7d6e6196302b" providerId="AD" clId="Web-{68C2BEB5-BA91-2C35-70EF-3C3643ED3C94}" dt="2023-09-15T03:56:30.784" v="1301" actId="1076"/>
          <ac:picMkLst>
            <pc:docMk/>
            <pc:sldMk cId="3715799497" sldId="582"/>
            <ac:picMk id="10" creationId="{2FF3B14A-824C-6064-EB1D-8C4B4D2A9C4B}"/>
          </ac:picMkLst>
        </pc:picChg>
      </pc:sldChg>
      <pc:sldChg chg="addSp modSp new addAnim modAnim modNotes">
        <pc:chgData name="Carly Pettiona" userId="S::carly.pettiona@healingfoundation.org.au::8cfcf547-e567-4a67-ae5f-7d6e6196302b" providerId="AD" clId="Web-{68C2BEB5-BA91-2C35-70EF-3C3643ED3C94}" dt="2023-09-15T04:03:08.280" v="1598" actId="20577"/>
        <pc:sldMkLst>
          <pc:docMk/>
          <pc:sldMk cId="1261867033" sldId="583"/>
        </pc:sldMkLst>
        <pc:spChg chg="add mod">
          <ac:chgData name="Carly Pettiona" userId="S::carly.pettiona@healingfoundation.org.au::8cfcf547-e567-4a67-ae5f-7d6e6196302b" providerId="AD" clId="Web-{68C2BEB5-BA91-2C35-70EF-3C3643ED3C94}" dt="2023-09-15T03:59:31.867" v="1370" actId="20577"/>
          <ac:spMkLst>
            <pc:docMk/>
            <pc:sldMk cId="1261867033" sldId="583"/>
            <ac:spMk id="3" creationId="{DC0CC24F-A586-0372-016F-94D602F1F4F4}"/>
          </ac:spMkLst>
        </pc:spChg>
        <pc:spChg chg="add mod">
          <ac:chgData name="Carly Pettiona" userId="S::carly.pettiona@healingfoundation.org.au::8cfcf547-e567-4a67-ae5f-7d6e6196302b" providerId="AD" clId="Web-{68C2BEB5-BA91-2C35-70EF-3C3643ED3C94}" dt="2023-09-15T04:03:08.280" v="1598" actId="20577"/>
          <ac:spMkLst>
            <pc:docMk/>
            <pc:sldMk cId="1261867033" sldId="583"/>
            <ac:spMk id="5" creationId="{CC81316C-ADCE-F66A-900E-E4255517444D}"/>
          </ac:spMkLst>
        </pc:spChg>
      </pc:sldChg>
      <pc:sldChg chg="addSp modSp new modNotes">
        <pc:chgData name="Carly Pettiona" userId="S::carly.pettiona@healingfoundation.org.au::8cfcf547-e567-4a67-ae5f-7d6e6196302b" providerId="AD" clId="Web-{68C2BEB5-BA91-2C35-70EF-3C3643ED3C94}" dt="2023-09-15T04:11:57.046" v="1633"/>
        <pc:sldMkLst>
          <pc:docMk/>
          <pc:sldMk cId="569545521" sldId="584"/>
        </pc:sldMkLst>
        <pc:spChg chg="add mod">
          <ac:chgData name="Carly Pettiona" userId="S::carly.pettiona@healingfoundation.org.au::8cfcf547-e567-4a67-ae5f-7d6e6196302b" providerId="AD" clId="Web-{68C2BEB5-BA91-2C35-70EF-3C3643ED3C94}" dt="2023-09-15T04:03:54.985" v="1601" actId="14100"/>
          <ac:spMkLst>
            <pc:docMk/>
            <pc:sldMk cId="569545521" sldId="584"/>
            <ac:spMk id="3" creationId="{97D2EAA6-21BF-89EB-2CCE-DCA912684966}"/>
          </ac:spMkLst>
        </pc:spChg>
        <pc:picChg chg="add">
          <ac:chgData name="Carly Pettiona" userId="S::carly.pettiona@healingfoundation.org.au::8cfcf547-e567-4a67-ae5f-7d6e6196302b" providerId="AD" clId="Web-{68C2BEB5-BA91-2C35-70EF-3C3643ED3C94}" dt="2023-09-15T04:03:46.672" v="1599"/>
          <ac:picMkLst>
            <pc:docMk/>
            <pc:sldMk cId="569545521" sldId="584"/>
            <ac:picMk id="2" creationId="{75428FA2-06A6-2EB8-5C13-563BB5C6A85F}"/>
          </ac:picMkLst>
        </pc:picChg>
      </pc:sldChg>
      <pc:sldChg chg="new del">
        <pc:chgData name="Carly Pettiona" userId="S::carly.pettiona@healingfoundation.org.au::8cfcf547-e567-4a67-ae5f-7d6e6196302b" providerId="AD" clId="Web-{68C2BEB5-BA91-2C35-70EF-3C3643ED3C94}" dt="2023-09-15T04:12:00.906" v="1634"/>
        <pc:sldMkLst>
          <pc:docMk/>
          <pc:sldMk cId="1547251005" sldId="585"/>
        </pc:sldMkLst>
      </pc:sldChg>
      <pc:sldChg chg="add replId modNotes">
        <pc:chgData name="Carly Pettiona" userId="S::carly.pettiona@healingfoundation.org.au::8cfcf547-e567-4a67-ae5f-7d6e6196302b" providerId="AD" clId="Web-{68C2BEB5-BA91-2C35-70EF-3C3643ED3C94}" dt="2023-09-15T03:49:09.817" v="985"/>
        <pc:sldMkLst>
          <pc:docMk/>
          <pc:sldMk cId="2739569846" sldId="586"/>
        </pc:sldMkLst>
      </pc:sldChg>
      <pc:sldChg chg="addSp modSp new modNotes">
        <pc:chgData name="Carly Pettiona" userId="S::carly.pettiona@healingfoundation.org.au::8cfcf547-e567-4a67-ae5f-7d6e6196302b" providerId="AD" clId="Web-{68C2BEB5-BA91-2C35-70EF-3C3643ED3C94}" dt="2023-09-15T04:18:25.355" v="1706"/>
        <pc:sldMkLst>
          <pc:docMk/>
          <pc:sldMk cId="3670330994" sldId="587"/>
        </pc:sldMkLst>
        <pc:spChg chg="add mod">
          <ac:chgData name="Carly Pettiona" userId="S::carly.pettiona@healingfoundation.org.au::8cfcf547-e567-4a67-ae5f-7d6e6196302b" providerId="AD" clId="Web-{68C2BEB5-BA91-2C35-70EF-3C3643ED3C94}" dt="2023-09-15T04:18:18.277" v="1702" actId="20577"/>
          <ac:spMkLst>
            <pc:docMk/>
            <pc:sldMk cId="3670330994" sldId="587"/>
            <ac:spMk id="2" creationId="{6FAABE8F-B53A-3838-0A16-AF660C364A2D}"/>
          </ac:spMkLst>
        </pc:spChg>
        <pc:picChg chg="add mod">
          <ac:chgData name="Carly Pettiona" userId="S::carly.pettiona@healingfoundation.org.au::8cfcf547-e567-4a67-ae5f-7d6e6196302b" providerId="AD" clId="Web-{68C2BEB5-BA91-2C35-70EF-3C3643ED3C94}" dt="2023-09-15T04:18:00.092" v="1694" actId="1076"/>
          <ac:picMkLst>
            <pc:docMk/>
            <pc:sldMk cId="3670330994" sldId="587"/>
            <ac:picMk id="3" creationId="{E0025D9A-9082-4352-18D6-4B5EDE83C4F8}"/>
          </ac:picMkLst>
        </pc:picChg>
      </pc:sldChg>
      <pc:sldChg chg="addSp modSp new">
        <pc:chgData name="Carly Pettiona" userId="S::carly.pettiona@healingfoundation.org.au::8cfcf547-e567-4a67-ae5f-7d6e6196302b" providerId="AD" clId="Web-{68C2BEB5-BA91-2C35-70EF-3C3643ED3C94}" dt="2023-09-15T04:20:16.999" v="1736" actId="20577"/>
        <pc:sldMkLst>
          <pc:docMk/>
          <pc:sldMk cId="3190157599" sldId="588"/>
        </pc:sldMkLst>
        <pc:spChg chg="add mod">
          <ac:chgData name="Carly Pettiona" userId="S::carly.pettiona@healingfoundation.org.au::8cfcf547-e567-4a67-ae5f-7d6e6196302b" providerId="AD" clId="Web-{68C2BEB5-BA91-2C35-70EF-3C3643ED3C94}" dt="2023-09-15T04:18:47.168" v="1712" actId="20577"/>
          <ac:spMkLst>
            <pc:docMk/>
            <pc:sldMk cId="3190157599" sldId="588"/>
            <ac:spMk id="2" creationId="{84E257B7-382D-0647-F74B-7737EBEEB392}"/>
          </ac:spMkLst>
        </pc:spChg>
        <pc:spChg chg="add mod">
          <ac:chgData name="Carly Pettiona" userId="S::carly.pettiona@healingfoundation.org.au::8cfcf547-e567-4a67-ae5f-7d6e6196302b" providerId="AD" clId="Web-{68C2BEB5-BA91-2C35-70EF-3C3643ED3C94}" dt="2023-09-15T04:20:16.999" v="1736" actId="20577"/>
          <ac:spMkLst>
            <pc:docMk/>
            <pc:sldMk cId="3190157599" sldId="588"/>
            <ac:spMk id="3" creationId="{3CC92640-F215-2DF2-071F-36D044DAF7F1}"/>
          </ac:spMkLst>
        </pc:spChg>
        <pc:picChg chg="add">
          <ac:chgData name="Carly Pettiona" userId="S::carly.pettiona@healingfoundation.org.au::8cfcf547-e567-4a67-ae5f-7d6e6196302b" providerId="AD" clId="Web-{68C2BEB5-BA91-2C35-70EF-3C3643ED3C94}" dt="2023-09-15T04:18:39.246" v="1707"/>
          <ac:picMkLst>
            <pc:docMk/>
            <pc:sldMk cId="3190157599" sldId="588"/>
            <ac:picMk id="4" creationId="{ADB03C43-A1D5-686F-7AF8-D08D3F8E6A29}"/>
          </ac:picMkLst>
        </pc:picChg>
      </pc:sldChg>
      <pc:sldChg chg="addSp modSp new addAnim delAnim modAnim">
        <pc:chgData name="Carly Pettiona" userId="S::carly.pettiona@healingfoundation.org.au::8cfcf547-e567-4a67-ae5f-7d6e6196302b" providerId="AD" clId="Web-{68C2BEB5-BA91-2C35-70EF-3C3643ED3C94}" dt="2023-09-15T04:22:05.065" v="1756"/>
        <pc:sldMkLst>
          <pc:docMk/>
          <pc:sldMk cId="2556434571" sldId="589"/>
        </pc:sldMkLst>
        <pc:spChg chg="add mod">
          <ac:chgData name="Carly Pettiona" userId="S::carly.pettiona@healingfoundation.org.au::8cfcf547-e567-4a67-ae5f-7d6e6196302b" providerId="AD" clId="Web-{68C2BEB5-BA91-2C35-70EF-3C3643ED3C94}" dt="2023-09-15T04:20:24.140" v="1740" actId="20577"/>
          <ac:spMkLst>
            <pc:docMk/>
            <pc:sldMk cId="2556434571" sldId="589"/>
            <ac:spMk id="2" creationId="{B6B69BBA-559F-AA97-0769-F47B04F5F33E}"/>
          </ac:spMkLst>
        </pc:spChg>
        <pc:spChg chg="add mod">
          <ac:chgData name="Carly Pettiona" userId="S::carly.pettiona@healingfoundation.org.au::8cfcf547-e567-4a67-ae5f-7d6e6196302b" providerId="AD" clId="Web-{68C2BEB5-BA91-2C35-70EF-3C3643ED3C94}" dt="2023-09-15T04:20:47.172" v="1745" actId="20577"/>
          <ac:spMkLst>
            <pc:docMk/>
            <pc:sldMk cId="2556434571" sldId="589"/>
            <ac:spMk id="3" creationId="{2D42EBB2-EE31-7FDA-AD8B-2500916BDFB7}"/>
          </ac:spMkLst>
        </pc:spChg>
        <pc:picChg chg="add mod">
          <ac:chgData name="Carly Pettiona" userId="S::carly.pettiona@healingfoundation.org.au::8cfcf547-e567-4a67-ae5f-7d6e6196302b" providerId="AD" clId="Web-{68C2BEB5-BA91-2C35-70EF-3C3643ED3C94}" dt="2023-09-15T04:21:30.314" v="1752" actId="1076"/>
          <ac:picMkLst>
            <pc:docMk/>
            <pc:sldMk cId="2556434571" sldId="589"/>
            <ac:picMk id="4" creationId="{6A9C1BDF-8737-99A2-75E0-22A07F71AFA6}"/>
          </ac:picMkLst>
        </pc:picChg>
      </pc:sldChg>
      <pc:sldChg chg="addSp modSp new modNotes">
        <pc:chgData name="Carly Pettiona" userId="S::carly.pettiona@healingfoundation.org.au::8cfcf547-e567-4a67-ae5f-7d6e6196302b" providerId="AD" clId="Web-{68C2BEB5-BA91-2C35-70EF-3C3643ED3C94}" dt="2023-09-15T04:23:52.568" v="1773"/>
        <pc:sldMkLst>
          <pc:docMk/>
          <pc:sldMk cId="907266145" sldId="590"/>
        </pc:sldMkLst>
        <pc:spChg chg="add mod">
          <ac:chgData name="Carly Pettiona" userId="S::carly.pettiona@healingfoundation.org.au::8cfcf547-e567-4a67-ae5f-7d6e6196302b" providerId="AD" clId="Web-{68C2BEB5-BA91-2C35-70EF-3C3643ED3C94}" dt="2023-09-15T04:23:32.021" v="1768" actId="20577"/>
          <ac:spMkLst>
            <pc:docMk/>
            <pc:sldMk cId="907266145" sldId="590"/>
            <ac:spMk id="2" creationId="{B5F7BCAE-9794-AFEB-E6E9-B9D6F87FD420}"/>
          </ac:spMkLst>
        </pc:spChg>
        <pc:spChg chg="add mod">
          <ac:chgData name="Carly Pettiona" userId="S::carly.pettiona@healingfoundation.org.au::8cfcf547-e567-4a67-ae5f-7d6e6196302b" providerId="AD" clId="Web-{68C2BEB5-BA91-2C35-70EF-3C3643ED3C94}" dt="2023-09-15T04:23:10.958" v="1764" actId="14100"/>
          <ac:spMkLst>
            <pc:docMk/>
            <pc:sldMk cId="907266145" sldId="590"/>
            <ac:spMk id="3" creationId="{8A47B948-B9B4-7241-F635-04EE957B0703}"/>
          </ac:spMkLst>
        </pc:spChg>
        <pc:picChg chg="add">
          <ac:chgData name="Carly Pettiona" userId="S::carly.pettiona@healingfoundation.org.au::8cfcf547-e567-4a67-ae5f-7d6e6196302b" providerId="AD" clId="Web-{68C2BEB5-BA91-2C35-70EF-3C3643ED3C94}" dt="2023-09-15T04:22:30.019" v="1757"/>
          <ac:picMkLst>
            <pc:docMk/>
            <pc:sldMk cId="907266145" sldId="590"/>
            <ac:picMk id="4" creationId="{745F35F9-09CC-6583-E0D6-6E64996C98CF}"/>
          </ac:picMkLst>
        </pc:picChg>
      </pc:sldChg>
      <pc:sldChg chg="del">
        <pc:chgData name="Carly Pettiona" userId="S::carly.pettiona@healingfoundation.org.au::8cfcf547-e567-4a67-ae5f-7d6e6196302b" providerId="AD" clId="Web-{68C2BEB5-BA91-2C35-70EF-3C3643ED3C94}" dt="2023-09-14T22:43:51.237" v="74"/>
        <pc:sldMkLst>
          <pc:docMk/>
          <pc:sldMk cId="1536541188" sldId="590"/>
        </pc:sldMkLst>
      </pc:sldChg>
      <pc:sldChg chg="del">
        <pc:chgData name="Carly Pettiona" userId="S::carly.pettiona@healingfoundation.org.au::8cfcf547-e567-4a67-ae5f-7d6e6196302b" providerId="AD" clId="Web-{68C2BEB5-BA91-2C35-70EF-3C3643ED3C94}" dt="2023-09-14T22:45:08.068" v="95"/>
        <pc:sldMkLst>
          <pc:docMk/>
          <pc:sldMk cId="2725964597" sldId="591"/>
        </pc:sldMkLst>
      </pc:sldChg>
      <pc:sldChg chg="addSp modSp new">
        <pc:chgData name="Carly Pettiona" userId="S::carly.pettiona@healingfoundation.org.au::8cfcf547-e567-4a67-ae5f-7d6e6196302b" providerId="AD" clId="Web-{68C2BEB5-BA91-2C35-70EF-3C3643ED3C94}" dt="2023-09-15T04:26:02.463" v="1806" actId="1076"/>
        <pc:sldMkLst>
          <pc:docMk/>
          <pc:sldMk cId="3542795651" sldId="591"/>
        </pc:sldMkLst>
        <pc:spChg chg="add mod">
          <ac:chgData name="Carly Pettiona" userId="S::carly.pettiona@healingfoundation.org.au::8cfcf547-e567-4a67-ae5f-7d6e6196302b" providerId="AD" clId="Web-{68C2BEB5-BA91-2C35-70EF-3C3643ED3C94}" dt="2023-09-15T04:25:38.275" v="1802" actId="14100"/>
          <ac:spMkLst>
            <pc:docMk/>
            <pc:sldMk cId="3542795651" sldId="591"/>
            <ac:spMk id="2" creationId="{FC300D1A-FF50-29F3-EC81-6D8043B5949B}"/>
          </ac:spMkLst>
        </pc:spChg>
        <pc:spChg chg="add mod">
          <ac:chgData name="Carly Pettiona" userId="S::carly.pettiona@healingfoundation.org.au::8cfcf547-e567-4a67-ae5f-7d6e6196302b" providerId="AD" clId="Web-{68C2BEB5-BA91-2C35-70EF-3C3643ED3C94}" dt="2023-09-15T04:25:48.275" v="1805" actId="1076"/>
          <ac:spMkLst>
            <pc:docMk/>
            <pc:sldMk cId="3542795651" sldId="591"/>
            <ac:spMk id="3" creationId="{E0FE6E5C-84F6-C4BB-CFEA-73EB3000D9BE}"/>
          </ac:spMkLst>
        </pc:spChg>
        <pc:picChg chg="add mod ord">
          <ac:chgData name="Carly Pettiona" userId="S::carly.pettiona@healingfoundation.org.au::8cfcf547-e567-4a67-ae5f-7d6e6196302b" providerId="AD" clId="Web-{68C2BEB5-BA91-2C35-70EF-3C3643ED3C94}" dt="2023-09-15T04:25:17.821" v="1796"/>
          <ac:picMkLst>
            <pc:docMk/>
            <pc:sldMk cId="3542795651" sldId="591"/>
            <ac:picMk id="5" creationId="{A2F9FF0F-8E30-B9AF-4AF6-5AD8E0DD9468}"/>
          </ac:picMkLst>
        </pc:picChg>
        <pc:picChg chg="add mod ord">
          <ac:chgData name="Carly Pettiona" userId="S::carly.pettiona@healingfoundation.org.au::8cfcf547-e567-4a67-ae5f-7d6e6196302b" providerId="AD" clId="Web-{68C2BEB5-BA91-2C35-70EF-3C3643ED3C94}" dt="2023-09-15T04:25:14.289" v="1795"/>
          <ac:picMkLst>
            <pc:docMk/>
            <pc:sldMk cId="3542795651" sldId="591"/>
            <ac:picMk id="6" creationId="{167AAB2C-4AB9-9314-2BA5-CBC5288D3267}"/>
          </ac:picMkLst>
        </pc:picChg>
        <pc:picChg chg="add mod ord">
          <ac:chgData name="Carly Pettiona" userId="S::carly.pettiona@healingfoundation.org.au::8cfcf547-e567-4a67-ae5f-7d6e6196302b" providerId="AD" clId="Web-{68C2BEB5-BA91-2C35-70EF-3C3643ED3C94}" dt="2023-09-15T04:26:02.463" v="1806" actId="1076"/>
          <ac:picMkLst>
            <pc:docMk/>
            <pc:sldMk cId="3542795651" sldId="591"/>
            <ac:picMk id="7" creationId="{87E4137B-AB07-EF3D-CF3D-F5038A088BED}"/>
          </ac:picMkLst>
        </pc:picChg>
      </pc:sldChg>
      <pc:sldChg chg="del">
        <pc:chgData name="Carly Pettiona" userId="S::carly.pettiona@healingfoundation.org.au::8cfcf547-e567-4a67-ae5f-7d6e6196302b" providerId="AD" clId="Web-{68C2BEB5-BA91-2C35-70EF-3C3643ED3C94}" dt="2023-09-14T22:45:08.068" v="94"/>
        <pc:sldMkLst>
          <pc:docMk/>
          <pc:sldMk cId="1991247914" sldId="592"/>
        </pc:sldMkLst>
      </pc:sldChg>
      <pc:sldChg chg="del">
        <pc:chgData name="Carly Pettiona" userId="S::carly.pettiona@healingfoundation.org.au::8cfcf547-e567-4a67-ae5f-7d6e6196302b" providerId="AD" clId="Web-{68C2BEB5-BA91-2C35-70EF-3C3643ED3C94}" dt="2023-09-14T22:45:08.068" v="93"/>
        <pc:sldMkLst>
          <pc:docMk/>
          <pc:sldMk cId="2302937146" sldId="593"/>
        </pc:sldMkLst>
      </pc:sldChg>
      <pc:sldChg chg="del">
        <pc:chgData name="Carly Pettiona" userId="S::carly.pettiona@healingfoundation.org.au::8cfcf547-e567-4a67-ae5f-7d6e6196302b" providerId="AD" clId="Web-{68C2BEB5-BA91-2C35-70EF-3C3643ED3C94}" dt="2023-09-14T22:45:08.068" v="92"/>
        <pc:sldMkLst>
          <pc:docMk/>
          <pc:sldMk cId="2301330186" sldId="594"/>
        </pc:sldMkLst>
      </pc:sldChg>
      <pc:sldChg chg="del">
        <pc:chgData name="Carly Pettiona" userId="S::carly.pettiona@healingfoundation.org.au::8cfcf547-e567-4a67-ae5f-7d6e6196302b" providerId="AD" clId="Web-{68C2BEB5-BA91-2C35-70EF-3C3643ED3C94}" dt="2023-09-14T22:45:08.068" v="91"/>
        <pc:sldMkLst>
          <pc:docMk/>
          <pc:sldMk cId="305091798" sldId="595"/>
        </pc:sldMkLst>
      </pc:sldChg>
      <pc:sldChg chg="del">
        <pc:chgData name="Carly Pettiona" userId="S::carly.pettiona@healingfoundation.org.au::8cfcf547-e567-4a67-ae5f-7d6e6196302b" providerId="AD" clId="Web-{68C2BEB5-BA91-2C35-70EF-3C3643ED3C94}" dt="2023-09-14T22:45:08.052" v="90"/>
        <pc:sldMkLst>
          <pc:docMk/>
          <pc:sldMk cId="673308372" sldId="596"/>
        </pc:sldMkLst>
      </pc:sldChg>
      <pc:sldChg chg="del">
        <pc:chgData name="Carly Pettiona" userId="S::carly.pettiona@healingfoundation.org.au::8cfcf547-e567-4a67-ae5f-7d6e6196302b" providerId="AD" clId="Web-{68C2BEB5-BA91-2C35-70EF-3C3643ED3C94}" dt="2023-09-14T22:45:14.193" v="103"/>
        <pc:sldMkLst>
          <pc:docMk/>
          <pc:sldMk cId="3027202863" sldId="597"/>
        </pc:sldMkLst>
      </pc:sldChg>
      <pc:sldChg chg="del">
        <pc:chgData name="Carly Pettiona" userId="S::carly.pettiona@healingfoundation.org.au::8cfcf547-e567-4a67-ae5f-7d6e6196302b" providerId="AD" clId="Web-{68C2BEB5-BA91-2C35-70EF-3C3643ED3C94}" dt="2023-09-14T22:45:14.193" v="102"/>
        <pc:sldMkLst>
          <pc:docMk/>
          <pc:sldMk cId="1662148028" sldId="598"/>
        </pc:sldMkLst>
      </pc:sldChg>
      <pc:sldChg chg="del">
        <pc:chgData name="Carly Pettiona" userId="S::carly.pettiona@healingfoundation.org.au::8cfcf547-e567-4a67-ae5f-7d6e6196302b" providerId="AD" clId="Web-{68C2BEB5-BA91-2C35-70EF-3C3643ED3C94}" dt="2023-09-14T22:45:14.193" v="101"/>
        <pc:sldMkLst>
          <pc:docMk/>
          <pc:sldMk cId="4169841161" sldId="599"/>
        </pc:sldMkLst>
      </pc:sldChg>
      <pc:sldChg chg="del">
        <pc:chgData name="Carly Pettiona" userId="S::carly.pettiona@healingfoundation.org.au::8cfcf547-e567-4a67-ae5f-7d6e6196302b" providerId="AD" clId="Web-{68C2BEB5-BA91-2C35-70EF-3C3643ED3C94}" dt="2023-09-14T22:45:14.193" v="100"/>
        <pc:sldMkLst>
          <pc:docMk/>
          <pc:sldMk cId="2484161555" sldId="600"/>
        </pc:sldMkLst>
      </pc:sldChg>
      <pc:sldChg chg="del">
        <pc:chgData name="Carly Pettiona" userId="S::carly.pettiona@healingfoundation.org.au::8cfcf547-e567-4a67-ae5f-7d6e6196302b" providerId="AD" clId="Web-{68C2BEB5-BA91-2C35-70EF-3C3643ED3C94}" dt="2023-09-14T22:45:14.177" v="99"/>
        <pc:sldMkLst>
          <pc:docMk/>
          <pc:sldMk cId="3078768584" sldId="601"/>
        </pc:sldMkLst>
      </pc:sldChg>
      <pc:sldChg chg="del">
        <pc:chgData name="Carly Pettiona" userId="S::carly.pettiona@healingfoundation.org.au::8cfcf547-e567-4a67-ae5f-7d6e6196302b" providerId="AD" clId="Web-{68C2BEB5-BA91-2C35-70EF-3C3643ED3C94}" dt="2023-09-14T22:45:14.177" v="98"/>
        <pc:sldMkLst>
          <pc:docMk/>
          <pc:sldMk cId="1377665491" sldId="602"/>
        </pc:sldMkLst>
      </pc:sldChg>
      <pc:sldChg chg="del">
        <pc:chgData name="Carly Pettiona" userId="S::carly.pettiona@healingfoundation.org.au::8cfcf547-e567-4a67-ae5f-7d6e6196302b" providerId="AD" clId="Web-{68C2BEB5-BA91-2C35-70EF-3C3643ED3C94}" dt="2023-09-14T22:45:14.177" v="97"/>
        <pc:sldMkLst>
          <pc:docMk/>
          <pc:sldMk cId="3593265484" sldId="603"/>
        </pc:sldMkLst>
      </pc:sldChg>
      <pc:sldChg chg="del">
        <pc:chgData name="Carly Pettiona" userId="S::carly.pettiona@healingfoundation.org.au::8cfcf547-e567-4a67-ae5f-7d6e6196302b" providerId="AD" clId="Web-{68C2BEB5-BA91-2C35-70EF-3C3643ED3C94}" dt="2023-09-14T22:45:14.177" v="96"/>
        <pc:sldMkLst>
          <pc:docMk/>
          <pc:sldMk cId="1499948062" sldId="604"/>
        </pc:sldMkLst>
      </pc:sldChg>
      <pc:sldChg chg="del">
        <pc:chgData name="Carly Pettiona" userId="S::carly.pettiona@healingfoundation.org.au::8cfcf547-e567-4a67-ae5f-7d6e6196302b" providerId="AD" clId="Web-{68C2BEB5-BA91-2C35-70EF-3C3643ED3C94}" dt="2023-09-14T22:45:23.881" v="110"/>
        <pc:sldMkLst>
          <pc:docMk/>
          <pc:sldMk cId="2130571399" sldId="605"/>
        </pc:sldMkLst>
      </pc:sldChg>
      <pc:sldChg chg="del">
        <pc:chgData name="Carly Pettiona" userId="S::carly.pettiona@healingfoundation.org.au::8cfcf547-e567-4a67-ae5f-7d6e6196302b" providerId="AD" clId="Web-{68C2BEB5-BA91-2C35-70EF-3C3643ED3C94}" dt="2023-09-14T22:45:23.881" v="109"/>
        <pc:sldMkLst>
          <pc:docMk/>
          <pc:sldMk cId="1260331459" sldId="606"/>
        </pc:sldMkLst>
      </pc:sldChg>
      <pc:sldChg chg="del">
        <pc:chgData name="Carly Pettiona" userId="S::carly.pettiona@healingfoundation.org.au::8cfcf547-e567-4a67-ae5f-7d6e6196302b" providerId="AD" clId="Web-{68C2BEB5-BA91-2C35-70EF-3C3643ED3C94}" dt="2023-09-14T22:45:23.881" v="108"/>
        <pc:sldMkLst>
          <pc:docMk/>
          <pc:sldMk cId="1856339250" sldId="607"/>
        </pc:sldMkLst>
      </pc:sldChg>
      <pc:sldChg chg="del">
        <pc:chgData name="Carly Pettiona" userId="S::carly.pettiona@healingfoundation.org.au::8cfcf547-e567-4a67-ae5f-7d6e6196302b" providerId="AD" clId="Web-{68C2BEB5-BA91-2C35-70EF-3C3643ED3C94}" dt="2023-09-14T22:45:23.881" v="107"/>
        <pc:sldMkLst>
          <pc:docMk/>
          <pc:sldMk cId="852576237" sldId="608"/>
        </pc:sldMkLst>
      </pc:sldChg>
      <pc:sldChg chg="del">
        <pc:chgData name="Carly Pettiona" userId="S::carly.pettiona@healingfoundation.org.au::8cfcf547-e567-4a67-ae5f-7d6e6196302b" providerId="AD" clId="Web-{68C2BEB5-BA91-2C35-70EF-3C3643ED3C94}" dt="2023-09-14T22:45:23.881" v="106"/>
        <pc:sldMkLst>
          <pc:docMk/>
          <pc:sldMk cId="235232424" sldId="609"/>
        </pc:sldMkLst>
      </pc:sldChg>
      <pc:sldChg chg="del">
        <pc:chgData name="Carly Pettiona" userId="S::carly.pettiona@healingfoundation.org.au::8cfcf547-e567-4a67-ae5f-7d6e6196302b" providerId="AD" clId="Web-{68C2BEB5-BA91-2C35-70EF-3C3643ED3C94}" dt="2023-09-14T22:45:23.881" v="105"/>
        <pc:sldMkLst>
          <pc:docMk/>
          <pc:sldMk cId="131026091" sldId="610"/>
        </pc:sldMkLst>
      </pc:sldChg>
      <pc:sldChg chg="del">
        <pc:chgData name="Carly Pettiona" userId="S::carly.pettiona@healingfoundation.org.au::8cfcf547-e567-4a67-ae5f-7d6e6196302b" providerId="AD" clId="Web-{68C2BEB5-BA91-2C35-70EF-3C3643ED3C94}" dt="2023-09-14T22:45:23.881" v="104"/>
        <pc:sldMkLst>
          <pc:docMk/>
          <pc:sldMk cId="3136910056" sldId="611"/>
        </pc:sldMkLst>
      </pc:sldChg>
      <pc:sldChg chg="del">
        <pc:chgData name="Carly Pettiona" userId="S::carly.pettiona@healingfoundation.org.au::8cfcf547-e567-4a67-ae5f-7d6e6196302b" providerId="AD" clId="Web-{68C2BEB5-BA91-2C35-70EF-3C3643ED3C94}" dt="2023-09-14T22:45:34.646" v="117"/>
        <pc:sldMkLst>
          <pc:docMk/>
          <pc:sldMk cId="4226690400" sldId="612"/>
        </pc:sldMkLst>
      </pc:sldChg>
      <pc:sldChg chg="del">
        <pc:chgData name="Carly Pettiona" userId="S::carly.pettiona@healingfoundation.org.au::8cfcf547-e567-4a67-ae5f-7d6e6196302b" providerId="AD" clId="Web-{68C2BEB5-BA91-2C35-70EF-3C3643ED3C94}" dt="2023-09-14T22:45:34.646" v="116"/>
        <pc:sldMkLst>
          <pc:docMk/>
          <pc:sldMk cId="2162107013" sldId="613"/>
        </pc:sldMkLst>
      </pc:sldChg>
      <pc:sldChg chg="del">
        <pc:chgData name="Carly Pettiona" userId="S::carly.pettiona@healingfoundation.org.au::8cfcf547-e567-4a67-ae5f-7d6e6196302b" providerId="AD" clId="Web-{68C2BEB5-BA91-2C35-70EF-3C3643ED3C94}" dt="2023-09-14T22:45:34.646" v="115"/>
        <pc:sldMkLst>
          <pc:docMk/>
          <pc:sldMk cId="3495077345" sldId="614"/>
        </pc:sldMkLst>
      </pc:sldChg>
      <pc:sldChg chg="del">
        <pc:chgData name="Carly Pettiona" userId="S::carly.pettiona@healingfoundation.org.au::8cfcf547-e567-4a67-ae5f-7d6e6196302b" providerId="AD" clId="Web-{68C2BEB5-BA91-2C35-70EF-3C3643ED3C94}" dt="2023-09-14T22:45:34.646" v="114"/>
        <pc:sldMkLst>
          <pc:docMk/>
          <pc:sldMk cId="403527185" sldId="615"/>
        </pc:sldMkLst>
      </pc:sldChg>
      <pc:sldChg chg="del">
        <pc:chgData name="Carly Pettiona" userId="S::carly.pettiona@healingfoundation.org.au::8cfcf547-e567-4a67-ae5f-7d6e6196302b" providerId="AD" clId="Web-{68C2BEB5-BA91-2C35-70EF-3C3643ED3C94}" dt="2023-09-14T22:45:34.646" v="113"/>
        <pc:sldMkLst>
          <pc:docMk/>
          <pc:sldMk cId="2712561317" sldId="616"/>
        </pc:sldMkLst>
      </pc:sldChg>
      <pc:sldChg chg="del">
        <pc:chgData name="Carly Pettiona" userId="S::carly.pettiona@healingfoundation.org.au::8cfcf547-e567-4a67-ae5f-7d6e6196302b" providerId="AD" clId="Web-{68C2BEB5-BA91-2C35-70EF-3C3643ED3C94}" dt="2023-09-14T22:45:34.646" v="112"/>
        <pc:sldMkLst>
          <pc:docMk/>
          <pc:sldMk cId="4034643121" sldId="617"/>
        </pc:sldMkLst>
      </pc:sldChg>
      <pc:sldChg chg="del">
        <pc:chgData name="Carly Pettiona" userId="S::carly.pettiona@healingfoundation.org.au::8cfcf547-e567-4a67-ae5f-7d6e6196302b" providerId="AD" clId="Web-{68C2BEB5-BA91-2C35-70EF-3C3643ED3C94}" dt="2023-09-14T22:45:34.646" v="111"/>
        <pc:sldMkLst>
          <pc:docMk/>
          <pc:sldMk cId="2794496122" sldId="618"/>
        </pc:sldMkLst>
      </pc:sldChg>
    </pc:docChg>
  </pc:docChgLst>
  <pc:docChgLst>
    <pc:chgData name="Carly Pettiona" userId="S::carly.pettiona@healingfoundation.org.au::8cfcf547-e567-4a67-ae5f-7d6e6196302b" providerId="AD" clId="Web-{2EB50563-73A3-0499-2DAF-B39B913739F8}"/>
    <pc:docChg chg="modSld">
      <pc:chgData name="Carly Pettiona" userId="S::carly.pettiona@healingfoundation.org.au::8cfcf547-e567-4a67-ae5f-7d6e6196302b" providerId="AD" clId="Web-{2EB50563-73A3-0499-2DAF-B39B913739F8}" dt="2023-07-26T23:18:53.726" v="84"/>
      <pc:docMkLst>
        <pc:docMk/>
      </pc:docMkLst>
      <pc:sldChg chg="modNotes">
        <pc:chgData name="Carly Pettiona" userId="S::carly.pettiona@healingfoundation.org.au::8cfcf547-e567-4a67-ae5f-7d6e6196302b" providerId="AD" clId="Web-{2EB50563-73A3-0499-2DAF-B39B913739F8}" dt="2023-07-26T23:18:53.726" v="84"/>
        <pc:sldMkLst>
          <pc:docMk/>
          <pc:sldMk cId="3168794488" sldId="457"/>
        </pc:sldMkLst>
      </pc:sldChg>
    </pc:docChg>
  </pc:docChgLst>
  <pc:docChgLst>
    <pc:chgData name="Talia Collins" userId="44d75fa7-65f5-4bb7-ad58-43a99de5a1f1" providerId="ADAL" clId="{BD8BC82A-7C30-449C-B02C-4DBF98AEBAA1}"/>
    <pc:docChg chg="custSel modSld">
      <pc:chgData name="Talia Collins" userId="44d75fa7-65f5-4bb7-ad58-43a99de5a1f1" providerId="ADAL" clId="{BD8BC82A-7C30-449C-B02C-4DBF98AEBAA1}" dt="2023-08-02T00:52:51.228" v="7" actId="20577"/>
      <pc:docMkLst>
        <pc:docMk/>
      </pc:docMkLst>
      <pc:sldChg chg="modSp">
        <pc:chgData name="Talia Collins" userId="44d75fa7-65f5-4bb7-ad58-43a99de5a1f1" providerId="ADAL" clId="{BD8BC82A-7C30-449C-B02C-4DBF98AEBAA1}" dt="2023-08-02T00:47:02.685" v="1" actId="20577"/>
        <pc:sldMkLst>
          <pc:docMk/>
          <pc:sldMk cId="3474476569" sldId="346"/>
        </pc:sldMkLst>
        <pc:spChg chg="mod">
          <ac:chgData name="Talia Collins" userId="44d75fa7-65f5-4bb7-ad58-43a99de5a1f1" providerId="ADAL" clId="{BD8BC82A-7C30-449C-B02C-4DBF98AEBAA1}" dt="2023-08-02T00:47:02.685" v="1" actId="20577"/>
          <ac:spMkLst>
            <pc:docMk/>
            <pc:sldMk cId="3474476569" sldId="346"/>
            <ac:spMk id="6" creationId="{0525F5B9-8593-EEAA-F5E4-2CE07BF18483}"/>
          </ac:spMkLst>
        </pc:spChg>
      </pc:sldChg>
      <pc:sldChg chg="modSp mod">
        <pc:chgData name="Talia Collins" userId="44d75fa7-65f5-4bb7-ad58-43a99de5a1f1" providerId="ADAL" clId="{BD8BC82A-7C30-449C-B02C-4DBF98AEBAA1}" dt="2023-08-02T00:52:51.228" v="7" actId="20577"/>
        <pc:sldMkLst>
          <pc:docMk/>
          <pc:sldMk cId="3168794488" sldId="457"/>
        </pc:sldMkLst>
        <pc:spChg chg="mod">
          <ac:chgData name="Talia Collins" userId="44d75fa7-65f5-4bb7-ad58-43a99de5a1f1" providerId="ADAL" clId="{BD8BC82A-7C30-449C-B02C-4DBF98AEBAA1}" dt="2023-08-02T00:52:51.228" v="7" actId="20577"/>
          <ac:spMkLst>
            <pc:docMk/>
            <pc:sldMk cId="3168794488" sldId="457"/>
            <ac:spMk id="2" creationId="{37CC251A-65BB-FCCD-D450-8282F8101FD5}"/>
          </ac:spMkLst>
        </pc:spChg>
      </pc:sldChg>
    </pc:docChg>
  </pc:docChgLst>
  <pc:docChgLst>
    <pc:chgData name="Carly Pettiona" userId="S::carly.pettiona@healingfoundation.org.au::8cfcf547-e567-4a67-ae5f-7d6e6196302b" providerId="AD" clId="Web-{60D78AD5-4DCA-F82C-4C6A-A12203155EF7}"/>
    <pc:docChg chg="addSld delSld modSld sldOrd">
      <pc:chgData name="Carly Pettiona" userId="S::carly.pettiona@healingfoundation.org.au::8cfcf547-e567-4a67-ae5f-7d6e6196302b" providerId="AD" clId="Web-{60D78AD5-4DCA-F82C-4C6A-A12203155EF7}" dt="2023-09-13T00:22:01.529" v="625"/>
      <pc:docMkLst>
        <pc:docMk/>
      </pc:docMkLst>
      <pc:sldChg chg="modSp">
        <pc:chgData name="Carly Pettiona" userId="S::carly.pettiona@healingfoundation.org.au::8cfcf547-e567-4a67-ae5f-7d6e6196302b" providerId="AD" clId="Web-{60D78AD5-4DCA-F82C-4C6A-A12203155EF7}" dt="2023-09-12T23:38:55.205" v="64" actId="20577"/>
        <pc:sldMkLst>
          <pc:docMk/>
          <pc:sldMk cId="1008212083" sldId="392"/>
        </pc:sldMkLst>
        <pc:spChg chg="mod">
          <ac:chgData name="Carly Pettiona" userId="S::carly.pettiona@healingfoundation.org.au::8cfcf547-e567-4a67-ae5f-7d6e6196302b" providerId="AD" clId="Web-{60D78AD5-4DCA-F82C-4C6A-A12203155EF7}" dt="2023-09-12T23:38:55.205" v="64" actId="20577"/>
          <ac:spMkLst>
            <pc:docMk/>
            <pc:sldMk cId="1008212083" sldId="392"/>
            <ac:spMk id="5" creationId="{1D0DFB20-AC56-A70F-BE57-312821FE351B}"/>
          </ac:spMkLst>
        </pc:spChg>
      </pc:sldChg>
      <pc:sldChg chg="modSp modNotes">
        <pc:chgData name="Carly Pettiona" userId="S::carly.pettiona@healingfoundation.org.au::8cfcf547-e567-4a67-ae5f-7d6e6196302b" providerId="AD" clId="Web-{60D78AD5-4DCA-F82C-4C6A-A12203155EF7}" dt="2023-09-13T00:20:27.199" v="603"/>
        <pc:sldMkLst>
          <pc:docMk/>
          <pc:sldMk cId="1434699194" sldId="452"/>
        </pc:sldMkLst>
        <pc:spChg chg="mod">
          <ac:chgData name="Carly Pettiona" userId="S::carly.pettiona@healingfoundation.org.au::8cfcf547-e567-4a67-ae5f-7d6e6196302b" providerId="AD" clId="Web-{60D78AD5-4DCA-F82C-4C6A-A12203155EF7}" dt="2023-09-13T00:20:25.417" v="602" actId="20577"/>
          <ac:spMkLst>
            <pc:docMk/>
            <pc:sldMk cId="1434699194" sldId="452"/>
            <ac:spMk id="5" creationId="{1D0DFB20-AC56-A70F-BE57-312821FE351B}"/>
          </ac:spMkLst>
        </pc:spChg>
      </pc:sldChg>
      <pc:sldChg chg="del">
        <pc:chgData name="Carly Pettiona" userId="S::carly.pettiona@healingfoundation.org.au::8cfcf547-e567-4a67-ae5f-7d6e6196302b" providerId="AD" clId="Web-{60D78AD5-4DCA-F82C-4C6A-A12203155EF7}" dt="2023-09-12T23:23:46.575" v="5"/>
        <pc:sldMkLst>
          <pc:docMk/>
          <pc:sldMk cId="3267194953" sldId="467"/>
        </pc:sldMkLst>
      </pc:sldChg>
      <pc:sldChg chg="del">
        <pc:chgData name="Carly Pettiona" userId="S::carly.pettiona@healingfoundation.org.au::8cfcf547-e567-4a67-ae5f-7d6e6196302b" providerId="AD" clId="Web-{60D78AD5-4DCA-F82C-4C6A-A12203155EF7}" dt="2023-09-12T23:23:46.575" v="4"/>
        <pc:sldMkLst>
          <pc:docMk/>
          <pc:sldMk cId="4098654978" sldId="468"/>
        </pc:sldMkLst>
      </pc:sldChg>
      <pc:sldChg chg="addSp delSp modSp modNotes">
        <pc:chgData name="Carly Pettiona" userId="S::carly.pettiona@healingfoundation.org.au::8cfcf547-e567-4a67-ae5f-7d6e6196302b" providerId="AD" clId="Web-{60D78AD5-4DCA-F82C-4C6A-A12203155EF7}" dt="2023-09-13T00:10:52.764" v="499"/>
        <pc:sldMkLst>
          <pc:docMk/>
          <pc:sldMk cId="127561016" sldId="476"/>
        </pc:sldMkLst>
        <pc:spChg chg="mod">
          <ac:chgData name="Carly Pettiona" userId="S::carly.pettiona@healingfoundation.org.au::8cfcf547-e567-4a67-ae5f-7d6e6196302b" providerId="AD" clId="Web-{60D78AD5-4DCA-F82C-4C6A-A12203155EF7}" dt="2023-09-13T00:10:31.654" v="494" actId="1076"/>
          <ac:spMkLst>
            <pc:docMk/>
            <pc:sldMk cId="127561016" sldId="476"/>
            <ac:spMk id="9" creationId="{EF39603B-2B7E-5E7C-032B-7B7BB0525A71}"/>
          </ac:spMkLst>
        </pc:spChg>
        <pc:picChg chg="add mod">
          <ac:chgData name="Carly Pettiona" userId="S::carly.pettiona@healingfoundation.org.au::8cfcf547-e567-4a67-ae5f-7d6e6196302b" providerId="AD" clId="Web-{60D78AD5-4DCA-F82C-4C6A-A12203155EF7}" dt="2023-09-13T00:09:02.558" v="477" actId="1076"/>
          <ac:picMkLst>
            <pc:docMk/>
            <pc:sldMk cId="127561016" sldId="476"/>
            <ac:picMk id="4" creationId="{9E616870-FAA8-E181-6CF1-8E3214B71E85}"/>
          </ac:picMkLst>
        </pc:picChg>
        <pc:picChg chg="add mod">
          <ac:chgData name="Carly Pettiona" userId="S::carly.pettiona@healingfoundation.org.au::8cfcf547-e567-4a67-ae5f-7d6e6196302b" providerId="AD" clId="Web-{60D78AD5-4DCA-F82C-4C6A-A12203155EF7}" dt="2023-09-13T00:08:56.792" v="475" actId="1076"/>
          <ac:picMkLst>
            <pc:docMk/>
            <pc:sldMk cId="127561016" sldId="476"/>
            <ac:picMk id="6" creationId="{7912E261-1488-3BBF-830C-BCDB13CC60FC}"/>
          </ac:picMkLst>
        </pc:picChg>
        <pc:picChg chg="mod ord">
          <ac:chgData name="Carly Pettiona" userId="S::carly.pettiona@healingfoundation.org.au::8cfcf547-e567-4a67-ae5f-7d6e6196302b" providerId="AD" clId="Web-{60D78AD5-4DCA-F82C-4C6A-A12203155EF7}" dt="2023-09-13T00:09:17.544" v="482" actId="1076"/>
          <ac:picMkLst>
            <pc:docMk/>
            <pc:sldMk cId="127561016" sldId="476"/>
            <ac:picMk id="7" creationId="{2E2CE529-9451-5294-9B08-FE55D8ABD4A1}"/>
          </ac:picMkLst>
        </pc:picChg>
        <pc:picChg chg="del">
          <ac:chgData name="Carly Pettiona" userId="S::carly.pettiona@healingfoundation.org.au::8cfcf547-e567-4a67-ae5f-7d6e6196302b" providerId="AD" clId="Web-{60D78AD5-4DCA-F82C-4C6A-A12203155EF7}" dt="2023-09-13T00:08:40.636" v="458"/>
          <ac:picMkLst>
            <pc:docMk/>
            <pc:sldMk cId="127561016" sldId="476"/>
            <ac:picMk id="8" creationId="{49D0E40F-B020-E464-722C-83A227518830}"/>
          </ac:picMkLst>
        </pc:picChg>
        <pc:picChg chg="del">
          <ac:chgData name="Carly Pettiona" userId="S::carly.pettiona@healingfoundation.org.au::8cfcf547-e567-4a67-ae5f-7d6e6196302b" providerId="AD" clId="Web-{60D78AD5-4DCA-F82C-4C6A-A12203155EF7}" dt="2023-09-13T00:08:41.620" v="459"/>
          <ac:picMkLst>
            <pc:docMk/>
            <pc:sldMk cId="127561016" sldId="476"/>
            <ac:picMk id="11" creationId="{60307AE4-CA41-004D-F808-BFE80F5692F3}"/>
          </ac:picMkLst>
        </pc:picChg>
        <pc:picChg chg="add mod">
          <ac:chgData name="Carly Pettiona" userId="S::carly.pettiona@healingfoundation.org.au::8cfcf547-e567-4a67-ae5f-7d6e6196302b" providerId="AD" clId="Web-{60D78AD5-4DCA-F82C-4C6A-A12203155EF7}" dt="2023-09-13T00:08:55.261" v="474" actId="1076"/>
          <ac:picMkLst>
            <pc:docMk/>
            <pc:sldMk cId="127561016" sldId="476"/>
            <ac:picMk id="13" creationId="{B52CB0E5-2CCA-2DB6-D74D-1B4760E768D4}"/>
          </ac:picMkLst>
        </pc:picChg>
        <pc:picChg chg="add mod">
          <ac:chgData name="Carly Pettiona" userId="S::carly.pettiona@healingfoundation.org.au::8cfcf547-e567-4a67-ae5f-7d6e6196302b" providerId="AD" clId="Web-{60D78AD5-4DCA-F82C-4C6A-A12203155EF7}" dt="2023-09-13T00:09:07.777" v="479" actId="1076"/>
          <ac:picMkLst>
            <pc:docMk/>
            <pc:sldMk cId="127561016" sldId="476"/>
            <ac:picMk id="15" creationId="{485310B2-3DB9-7B48-BC56-6C0FF28D595C}"/>
          </ac:picMkLst>
        </pc:picChg>
        <pc:picChg chg="add mod">
          <ac:chgData name="Carly Pettiona" userId="S::carly.pettiona@healingfoundation.org.au::8cfcf547-e567-4a67-ae5f-7d6e6196302b" providerId="AD" clId="Web-{60D78AD5-4DCA-F82C-4C6A-A12203155EF7}" dt="2023-09-13T00:09:04.168" v="478" actId="1076"/>
          <ac:picMkLst>
            <pc:docMk/>
            <pc:sldMk cId="127561016" sldId="476"/>
            <ac:picMk id="17" creationId="{9E49AA36-0938-92ED-73E3-D0D6E40E75C5}"/>
          </ac:picMkLst>
        </pc:picChg>
      </pc:sldChg>
      <pc:sldChg chg="del">
        <pc:chgData name="Carly Pettiona" userId="S::carly.pettiona@healingfoundation.org.au::8cfcf547-e567-4a67-ae5f-7d6e6196302b" providerId="AD" clId="Web-{60D78AD5-4DCA-F82C-4C6A-A12203155EF7}" dt="2023-09-12T23:23:57.247" v="12"/>
        <pc:sldMkLst>
          <pc:docMk/>
          <pc:sldMk cId="827069426" sldId="485"/>
        </pc:sldMkLst>
      </pc:sldChg>
      <pc:sldChg chg="del">
        <pc:chgData name="Carly Pettiona" userId="S::carly.pettiona@healingfoundation.org.au::8cfcf547-e567-4a67-ae5f-7d6e6196302b" providerId="AD" clId="Web-{60D78AD5-4DCA-F82C-4C6A-A12203155EF7}" dt="2023-09-12T23:23:57.247" v="11"/>
        <pc:sldMkLst>
          <pc:docMk/>
          <pc:sldMk cId="2473219371" sldId="486"/>
        </pc:sldMkLst>
      </pc:sldChg>
      <pc:sldChg chg="del">
        <pc:chgData name="Carly Pettiona" userId="S::carly.pettiona@healingfoundation.org.au::8cfcf547-e567-4a67-ae5f-7d6e6196302b" providerId="AD" clId="Web-{60D78AD5-4DCA-F82C-4C6A-A12203155EF7}" dt="2023-09-12T23:23:57.247" v="10"/>
        <pc:sldMkLst>
          <pc:docMk/>
          <pc:sldMk cId="399083846" sldId="487"/>
        </pc:sldMkLst>
      </pc:sldChg>
      <pc:sldChg chg="del">
        <pc:chgData name="Carly Pettiona" userId="S::carly.pettiona@healingfoundation.org.au::8cfcf547-e567-4a67-ae5f-7d6e6196302b" providerId="AD" clId="Web-{60D78AD5-4DCA-F82C-4C6A-A12203155EF7}" dt="2023-09-12T23:23:57.231" v="9"/>
        <pc:sldMkLst>
          <pc:docMk/>
          <pc:sldMk cId="3532934850" sldId="488"/>
        </pc:sldMkLst>
      </pc:sldChg>
      <pc:sldChg chg="del">
        <pc:chgData name="Carly Pettiona" userId="S::carly.pettiona@healingfoundation.org.au::8cfcf547-e567-4a67-ae5f-7d6e6196302b" providerId="AD" clId="Web-{60D78AD5-4DCA-F82C-4C6A-A12203155EF7}" dt="2023-09-12T23:23:57.231" v="8"/>
        <pc:sldMkLst>
          <pc:docMk/>
          <pc:sldMk cId="2533653908" sldId="489"/>
        </pc:sldMkLst>
      </pc:sldChg>
      <pc:sldChg chg="del">
        <pc:chgData name="Carly Pettiona" userId="S::carly.pettiona@healingfoundation.org.au::8cfcf547-e567-4a67-ae5f-7d6e6196302b" providerId="AD" clId="Web-{60D78AD5-4DCA-F82C-4C6A-A12203155EF7}" dt="2023-09-12T23:23:57.231" v="7"/>
        <pc:sldMkLst>
          <pc:docMk/>
          <pc:sldMk cId="2462329530" sldId="490"/>
        </pc:sldMkLst>
      </pc:sldChg>
      <pc:sldChg chg="del">
        <pc:chgData name="Carly Pettiona" userId="S::carly.pettiona@healingfoundation.org.au::8cfcf547-e567-4a67-ae5f-7d6e6196302b" providerId="AD" clId="Web-{60D78AD5-4DCA-F82C-4C6A-A12203155EF7}" dt="2023-09-12T23:23:57.231" v="6"/>
        <pc:sldMkLst>
          <pc:docMk/>
          <pc:sldMk cId="4239843708" sldId="491"/>
        </pc:sldMkLst>
      </pc:sldChg>
      <pc:sldChg chg="del">
        <pc:chgData name="Carly Pettiona" userId="S::carly.pettiona@healingfoundation.org.au::8cfcf547-e567-4a67-ae5f-7d6e6196302b" providerId="AD" clId="Web-{60D78AD5-4DCA-F82C-4C6A-A12203155EF7}" dt="2023-09-12T23:39:16.252" v="73"/>
        <pc:sldMkLst>
          <pc:docMk/>
          <pc:sldMk cId="3346668499" sldId="492"/>
        </pc:sldMkLst>
      </pc:sldChg>
      <pc:sldChg chg="del">
        <pc:chgData name="Carly Pettiona" userId="S::carly.pettiona@healingfoundation.org.au::8cfcf547-e567-4a67-ae5f-7d6e6196302b" providerId="AD" clId="Web-{60D78AD5-4DCA-F82C-4C6A-A12203155EF7}" dt="2023-09-12T23:39:16.252" v="72"/>
        <pc:sldMkLst>
          <pc:docMk/>
          <pc:sldMk cId="3765713768" sldId="493"/>
        </pc:sldMkLst>
      </pc:sldChg>
      <pc:sldChg chg="del">
        <pc:chgData name="Carly Pettiona" userId="S::carly.pettiona@healingfoundation.org.au::8cfcf547-e567-4a67-ae5f-7d6e6196302b" providerId="AD" clId="Web-{60D78AD5-4DCA-F82C-4C6A-A12203155EF7}" dt="2023-09-12T23:39:16.252" v="71"/>
        <pc:sldMkLst>
          <pc:docMk/>
          <pc:sldMk cId="1799112389" sldId="494"/>
        </pc:sldMkLst>
      </pc:sldChg>
      <pc:sldChg chg="del">
        <pc:chgData name="Carly Pettiona" userId="S::carly.pettiona@healingfoundation.org.au::8cfcf547-e567-4a67-ae5f-7d6e6196302b" providerId="AD" clId="Web-{60D78AD5-4DCA-F82C-4C6A-A12203155EF7}" dt="2023-09-12T23:39:16.237" v="70"/>
        <pc:sldMkLst>
          <pc:docMk/>
          <pc:sldMk cId="1166979743" sldId="497"/>
        </pc:sldMkLst>
      </pc:sldChg>
      <pc:sldChg chg="del">
        <pc:chgData name="Carly Pettiona" userId="S::carly.pettiona@healingfoundation.org.au::8cfcf547-e567-4a67-ae5f-7d6e6196302b" providerId="AD" clId="Web-{60D78AD5-4DCA-F82C-4C6A-A12203155EF7}" dt="2023-09-12T23:39:16.237" v="69"/>
        <pc:sldMkLst>
          <pc:docMk/>
          <pc:sldMk cId="150509308" sldId="498"/>
        </pc:sldMkLst>
      </pc:sldChg>
      <pc:sldChg chg="del">
        <pc:chgData name="Carly Pettiona" userId="S::carly.pettiona@healingfoundation.org.au::8cfcf547-e567-4a67-ae5f-7d6e6196302b" providerId="AD" clId="Web-{60D78AD5-4DCA-F82C-4C6A-A12203155EF7}" dt="2023-09-12T23:39:16.237" v="68"/>
        <pc:sldMkLst>
          <pc:docMk/>
          <pc:sldMk cId="2051284345" sldId="499"/>
        </pc:sldMkLst>
      </pc:sldChg>
      <pc:sldChg chg="del">
        <pc:chgData name="Carly Pettiona" userId="S::carly.pettiona@healingfoundation.org.au::8cfcf547-e567-4a67-ae5f-7d6e6196302b" providerId="AD" clId="Web-{60D78AD5-4DCA-F82C-4C6A-A12203155EF7}" dt="2023-09-13T00:19:45.870" v="595"/>
        <pc:sldMkLst>
          <pc:docMk/>
          <pc:sldMk cId="1970731583" sldId="500"/>
        </pc:sldMkLst>
      </pc:sldChg>
      <pc:sldChg chg="del">
        <pc:chgData name="Carly Pettiona" userId="S::carly.pettiona@healingfoundation.org.au::8cfcf547-e567-4a67-ae5f-7d6e6196302b" providerId="AD" clId="Web-{60D78AD5-4DCA-F82C-4C6A-A12203155EF7}" dt="2023-09-13T00:19:45.870" v="594"/>
        <pc:sldMkLst>
          <pc:docMk/>
          <pc:sldMk cId="2302952244" sldId="501"/>
        </pc:sldMkLst>
      </pc:sldChg>
      <pc:sldChg chg="del">
        <pc:chgData name="Carly Pettiona" userId="S::carly.pettiona@healingfoundation.org.au::8cfcf547-e567-4a67-ae5f-7d6e6196302b" providerId="AD" clId="Web-{60D78AD5-4DCA-F82C-4C6A-A12203155EF7}" dt="2023-09-13T00:19:45.870" v="593"/>
        <pc:sldMkLst>
          <pc:docMk/>
          <pc:sldMk cId="2084466289" sldId="502"/>
        </pc:sldMkLst>
      </pc:sldChg>
      <pc:sldChg chg="del">
        <pc:chgData name="Carly Pettiona" userId="S::carly.pettiona@healingfoundation.org.au::8cfcf547-e567-4a67-ae5f-7d6e6196302b" providerId="AD" clId="Web-{60D78AD5-4DCA-F82C-4C6A-A12203155EF7}" dt="2023-09-13T00:19:45.870" v="592"/>
        <pc:sldMkLst>
          <pc:docMk/>
          <pc:sldMk cId="2493067338" sldId="503"/>
        </pc:sldMkLst>
      </pc:sldChg>
      <pc:sldChg chg="del">
        <pc:chgData name="Carly Pettiona" userId="S::carly.pettiona@healingfoundation.org.au::8cfcf547-e567-4a67-ae5f-7d6e6196302b" providerId="AD" clId="Web-{60D78AD5-4DCA-F82C-4C6A-A12203155EF7}" dt="2023-09-13T00:19:45.870" v="591"/>
        <pc:sldMkLst>
          <pc:docMk/>
          <pc:sldMk cId="1721161966" sldId="504"/>
        </pc:sldMkLst>
      </pc:sldChg>
      <pc:sldChg chg="del">
        <pc:chgData name="Carly Pettiona" userId="S::carly.pettiona@healingfoundation.org.au::8cfcf547-e567-4a67-ae5f-7d6e6196302b" providerId="AD" clId="Web-{60D78AD5-4DCA-F82C-4C6A-A12203155EF7}" dt="2023-09-13T00:20:31.152" v="606"/>
        <pc:sldMkLst>
          <pc:docMk/>
          <pc:sldMk cId="2857638367" sldId="505"/>
        </pc:sldMkLst>
      </pc:sldChg>
      <pc:sldChg chg="del">
        <pc:chgData name="Carly Pettiona" userId="S::carly.pettiona@healingfoundation.org.au::8cfcf547-e567-4a67-ae5f-7d6e6196302b" providerId="AD" clId="Web-{60D78AD5-4DCA-F82C-4C6A-A12203155EF7}" dt="2023-09-13T00:20:31.152" v="605"/>
        <pc:sldMkLst>
          <pc:docMk/>
          <pc:sldMk cId="3318736422" sldId="506"/>
        </pc:sldMkLst>
      </pc:sldChg>
      <pc:sldChg chg="del">
        <pc:chgData name="Carly Pettiona" userId="S::carly.pettiona@healingfoundation.org.au::8cfcf547-e567-4a67-ae5f-7d6e6196302b" providerId="AD" clId="Web-{60D78AD5-4DCA-F82C-4C6A-A12203155EF7}" dt="2023-09-13T00:20:31.152" v="604"/>
        <pc:sldMkLst>
          <pc:docMk/>
          <pc:sldMk cId="1156870073" sldId="507"/>
        </pc:sldMkLst>
      </pc:sldChg>
      <pc:sldChg chg="add ord">
        <pc:chgData name="Carly Pettiona" userId="S::carly.pettiona@healingfoundation.org.au::8cfcf547-e567-4a67-ae5f-7d6e6196302b" providerId="AD" clId="Web-{60D78AD5-4DCA-F82C-4C6A-A12203155EF7}" dt="2023-09-12T23:23:40.903" v="2"/>
        <pc:sldMkLst>
          <pc:docMk/>
          <pc:sldMk cId="2042001883" sldId="508"/>
        </pc:sldMkLst>
      </pc:sldChg>
      <pc:sldChg chg="add ord">
        <pc:chgData name="Carly Pettiona" userId="S::carly.pettiona@healingfoundation.org.au::8cfcf547-e567-4a67-ae5f-7d6e6196302b" providerId="AD" clId="Web-{60D78AD5-4DCA-F82C-4C6A-A12203155EF7}" dt="2023-09-12T23:23:40.918" v="3"/>
        <pc:sldMkLst>
          <pc:docMk/>
          <pc:sldMk cId="529378757" sldId="509"/>
        </pc:sldMkLst>
      </pc:sldChg>
      <pc:sldChg chg="addSp delSp new modNotes">
        <pc:chgData name="Carly Pettiona" userId="S::carly.pettiona@healingfoundation.org.au::8cfcf547-e567-4a67-ae5f-7d6e6196302b" providerId="AD" clId="Web-{60D78AD5-4DCA-F82C-4C6A-A12203155EF7}" dt="2023-09-12T23:26:23.969" v="34"/>
        <pc:sldMkLst>
          <pc:docMk/>
          <pc:sldMk cId="4244561114" sldId="510"/>
        </pc:sldMkLst>
        <pc:spChg chg="add del">
          <ac:chgData name="Carly Pettiona" userId="S::carly.pettiona@healingfoundation.org.au::8cfcf547-e567-4a67-ae5f-7d6e6196302b" providerId="AD" clId="Web-{60D78AD5-4DCA-F82C-4C6A-A12203155EF7}" dt="2023-09-12T23:26:00.562" v="24"/>
          <ac:spMkLst>
            <pc:docMk/>
            <pc:sldMk cId="4244561114" sldId="510"/>
            <ac:spMk id="2" creationId="{786EFE16-0B4E-F40B-6E99-565A013BB51A}"/>
          </ac:spMkLst>
        </pc:spChg>
        <pc:picChg chg="add">
          <ac:chgData name="Carly Pettiona" userId="S::carly.pettiona@healingfoundation.org.au::8cfcf547-e567-4a67-ae5f-7d6e6196302b" providerId="AD" clId="Web-{60D78AD5-4DCA-F82C-4C6A-A12203155EF7}" dt="2023-09-12T23:25:47.734" v="21"/>
          <ac:picMkLst>
            <pc:docMk/>
            <pc:sldMk cId="4244561114" sldId="510"/>
            <ac:picMk id="3" creationId="{51E60E78-D1A5-9B30-C3A2-1D6594C61064}"/>
          </ac:picMkLst>
        </pc:picChg>
      </pc:sldChg>
      <pc:sldChg chg="addSp modSp new modNotes">
        <pc:chgData name="Carly Pettiona" userId="S::carly.pettiona@healingfoundation.org.au::8cfcf547-e567-4a67-ae5f-7d6e6196302b" providerId="AD" clId="Web-{60D78AD5-4DCA-F82C-4C6A-A12203155EF7}" dt="2023-09-12T23:37:44.172" v="50"/>
        <pc:sldMkLst>
          <pc:docMk/>
          <pc:sldMk cId="1522987391" sldId="511"/>
        </pc:sldMkLst>
        <pc:spChg chg="add mod">
          <ac:chgData name="Carly Pettiona" userId="S::carly.pettiona@healingfoundation.org.au::8cfcf547-e567-4a67-ae5f-7d6e6196302b" providerId="AD" clId="Web-{60D78AD5-4DCA-F82C-4C6A-A12203155EF7}" dt="2023-09-12T23:26:54.579" v="37" actId="14100"/>
          <ac:spMkLst>
            <pc:docMk/>
            <pc:sldMk cId="1522987391" sldId="511"/>
            <ac:spMk id="2" creationId="{358F8493-7729-5049-4768-4B0875580A16}"/>
          </ac:spMkLst>
        </pc:spChg>
        <pc:spChg chg="add">
          <ac:chgData name="Carly Pettiona" userId="S::carly.pettiona@healingfoundation.org.au::8cfcf547-e567-4a67-ae5f-7d6e6196302b" providerId="AD" clId="Web-{60D78AD5-4DCA-F82C-4C6A-A12203155EF7}" dt="2023-09-12T23:26:37.266" v="35"/>
          <ac:spMkLst>
            <pc:docMk/>
            <pc:sldMk cId="1522987391" sldId="511"/>
            <ac:spMk id="3" creationId="{8DA5C5C7-F196-3287-284D-F4DE6FDDCD29}"/>
          </ac:spMkLst>
        </pc:spChg>
        <pc:picChg chg="add">
          <ac:chgData name="Carly Pettiona" userId="S::carly.pettiona@healingfoundation.org.au::8cfcf547-e567-4a67-ae5f-7d6e6196302b" providerId="AD" clId="Web-{60D78AD5-4DCA-F82C-4C6A-A12203155EF7}" dt="2023-09-12T23:26:37.266" v="35"/>
          <ac:picMkLst>
            <pc:docMk/>
            <pc:sldMk cId="1522987391" sldId="511"/>
            <ac:picMk id="4" creationId="{80D8A691-646A-428C-46CF-722105844D9F}"/>
          </ac:picMkLst>
        </pc:picChg>
      </pc:sldChg>
      <pc:sldChg chg="addSp new modNotes">
        <pc:chgData name="Carly Pettiona" userId="S::carly.pettiona@healingfoundation.org.au::8cfcf547-e567-4a67-ae5f-7d6e6196302b" providerId="AD" clId="Web-{60D78AD5-4DCA-F82C-4C6A-A12203155EF7}" dt="2023-09-12T23:38:49.923" v="61"/>
        <pc:sldMkLst>
          <pc:docMk/>
          <pc:sldMk cId="291928414" sldId="512"/>
        </pc:sldMkLst>
        <pc:spChg chg="add">
          <ac:chgData name="Carly Pettiona" userId="S::carly.pettiona@healingfoundation.org.au::8cfcf547-e567-4a67-ae5f-7d6e6196302b" providerId="AD" clId="Web-{60D78AD5-4DCA-F82C-4C6A-A12203155EF7}" dt="2023-09-12T23:37:51.844" v="51"/>
          <ac:spMkLst>
            <pc:docMk/>
            <pc:sldMk cId="291928414" sldId="512"/>
            <ac:spMk id="3" creationId="{FF75781E-773B-DEC8-BA64-654E6DB5DDC3}"/>
          </ac:spMkLst>
        </pc:spChg>
        <pc:picChg chg="add">
          <ac:chgData name="Carly Pettiona" userId="S::carly.pettiona@healingfoundation.org.au::8cfcf547-e567-4a67-ae5f-7d6e6196302b" providerId="AD" clId="Web-{60D78AD5-4DCA-F82C-4C6A-A12203155EF7}" dt="2023-09-12T23:37:51.844" v="51"/>
          <ac:picMkLst>
            <pc:docMk/>
            <pc:sldMk cId="291928414" sldId="512"/>
            <ac:picMk id="2" creationId="{AF9FD829-E625-3342-3D9B-FDD9B10509FE}"/>
          </ac:picMkLst>
        </pc:picChg>
      </pc:sldChg>
      <pc:sldChg chg="addSp new ord modNotes">
        <pc:chgData name="Carly Pettiona" userId="S::carly.pettiona@healingfoundation.org.au::8cfcf547-e567-4a67-ae5f-7d6e6196302b" providerId="AD" clId="Web-{60D78AD5-4DCA-F82C-4C6A-A12203155EF7}" dt="2023-09-12T23:25:39.781" v="20"/>
        <pc:sldMkLst>
          <pc:docMk/>
          <pc:sldMk cId="3714939655" sldId="513"/>
        </pc:sldMkLst>
        <pc:spChg chg="add">
          <ac:chgData name="Carly Pettiona" userId="S::carly.pettiona@healingfoundation.org.au::8cfcf547-e567-4a67-ae5f-7d6e6196302b" providerId="AD" clId="Web-{60D78AD5-4DCA-F82C-4C6A-A12203155EF7}" dt="2023-09-12T23:24:07.794" v="17"/>
          <ac:spMkLst>
            <pc:docMk/>
            <pc:sldMk cId="3714939655" sldId="513"/>
            <ac:spMk id="2" creationId="{6B180FE2-19A8-7ACC-7078-777FDEBA8FD5}"/>
          </ac:spMkLst>
        </pc:spChg>
        <pc:picChg chg="add">
          <ac:chgData name="Carly Pettiona" userId="S::carly.pettiona@healingfoundation.org.au::8cfcf547-e567-4a67-ae5f-7d6e6196302b" providerId="AD" clId="Web-{60D78AD5-4DCA-F82C-4C6A-A12203155EF7}" dt="2023-09-12T23:24:07.794" v="17"/>
          <ac:picMkLst>
            <pc:docMk/>
            <pc:sldMk cId="3714939655" sldId="513"/>
            <ac:picMk id="3" creationId="{15F7639F-42F9-8390-1132-B099917CA87E}"/>
          </ac:picMkLst>
        </pc:picChg>
      </pc:sldChg>
      <pc:sldChg chg="addSp new modNotes">
        <pc:chgData name="Carly Pettiona" userId="S::carly.pettiona@healingfoundation.org.au::8cfcf547-e567-4a67-ae5f-7d6e6196302b" providerId="AD" clId="Web-{60D78AD5-4DCA-F82C-4C6A-A12203155EF7}" dt="2023-09-12T23:39:38.534" v="77"/>
        <pc:sldMkLst>
          <pc:docMk/>
          <pc:sldMk cId="1518336704" sldId="514"/>
        </pc:sldMkLst>
        <pc:spChg chg="add">
          <ac:chgData name="Carly Pettiona" userId="S::carly.pettiona@healingfoundation.org.au::8cfcf547-e567-4a67-ae5f-7d6e6196302b" providerId="AD" clId="Web-{60D78AD5-4DCA-F82C-4C6A-A12203155EF7}" dt="2023-09-12T23:39:08.455" v="67"/>
          <ac:spMkLst>
            <pc:docMk/>
            <pc:sldMk cId="1518336704" sldId="514"/>
            <ac:spMk id="2" creationId="{7EEFA074-8A6C-EA03-CF00-D0E9405DEEBF}"/>
          </ac:spMkLst>
        </pc:spChg>
        <pc:picChg chg="add">
          <ac:chgData name="Carly Pettiona" userId="S::carly.pettiona@healingfoundation.org.au::8cfcf547-e567-4a67-ae5f-7d6e6196302b" providerId="AD" clId="Web-{60D78AD5-4DCA-F82C-4C6A-A12203155EF7}" dt="2023-09-12T23:39:08.455" v="67"/>
          <ac:picMkLst>
            <pc:docMk/>
            <pc:sldMk cId="1518336704" sldId="514"/>
            <ac:picMk id="3" creationId="{87FB83BA-7212-C588-DA21-8D3A9D2CE675}"/>
          </ac:picMkLst>
        </pc:picChg>
      </pc:sldChg>
      <pc:sldChg chg="addSp new modNotes">
        <pc:chgData name="Carly Pettiona" userId="S::carly.pettiona@healingfoundation.org.au::8cfcf547-e567-4a67-ae5f-7d6e6196302b" providerId="AD" clId="Web-{60D78AD5-4DCA-F82C-4C6A-A12203155EF7}" dt="2023-09-13T00:06:07.382" v="405"/>
        <pc:sldMkLst>
          <pc:docMk/>
          <pc:sldMk cId="1952206064" sldId="515"/>
        </pc:sldMkLst>
        <pc:spChg chg="add">
          <ac:chgData name="Carly Pettiona" userId="S::carly.pettiona@healingfoundation.org.au::8cfcf547-e567-4a67-ae5f-7d6e6196302b" providerId="AD" clId="Web-{60D78AD5-4DCA-F82C-4C6A-A12203155EF7}" dt="2023-09-13T00:05:29.428" v="399"/>
          <ac:spMkLst>
            <pc:docMk/>
            <pc:sldMk cId="1952206064" sldId="515"/>
            <ac:spMk id="3" creationId="{8864634D-0483-7ADE-DDD0-9875DC86E11C}"/>
          </ac:spMkLst>
        </pc:spChg>
        <pc:picChg chg="add">
          <ac:chgData name="Carly Pettiona" userId="S::carly.pettiona@healingfoundation.org.au::8cfcf547-e567-4a67-ae5f-7d6e6196302b" providerId="AD" clId="Web-{60D78AD5-4DCA-F82C-4C6A-A12203155EF7}" dt="2023-09-13T00:05:29.428" v="399"/>
          <ac:picMkLst>
            <pc:docMk/>
            <pc:sldMk cId="1952206064" sldId="515"/>
            <ac:picMk id="2" creationId="{8ADE7253-6156-67A5-B1CB-80C6B3C1C4B8}"/>
          </ac:picMkLst>
        </pc:picChg>
      </pc:sldChg>
      <pc:sldChg chg="addSp new modNotes">
        <pc:chgData name="Carly Pettiona" userId="S::carly.pettiona@healingfoundation.org.au::8cfcf547-e567-4a67-ae5f-7d6e6196302b" providerId="AD" clId="Web-{60D78AD5-4DCA-F82C-4C6A-A12203155EF7}" dt="2023-09-12T23:40:00.081" v="81"/>
        <pc:sldMkLst>
          <pc:docMk/>
          <pc:sldMk cId="1221469417" sldId="516"/>
        </pc:sldMkLst>
        <pc:spChg chg="add">
          <ac:chgData name="Carly Pettiona" userId="S::carly.pettiona@healingfoundation.org.au::8cfcf547-e567-4a67-ae5f-7d6e6196302b" providerId="AD" clId="Web-{60D78AD5-4DCA-F82C-4C6A-A12203155EF7}" dt="2023-09-12T23:39:45.518" v="78"/>
          <ac:spMkLst>
            <pc:docMk/>
            <pc:sldMk cId="1221469417" sldId="516"/>
            <ac:spMk id="2" creationId="{835109C0-A39C-183B-D244-2E3D3E0542F3}"/>
          </ac:spMkLst>
        </pc:spChg>
        <pc:spChg chg="add">
          <ac:chgData name="Carly Pettiona" userId="S::carly.pettiona@healingfoundation.org.au::8cfcf547-e567-4a67-ae5f-7d6e6196302b" providerId="AD" clId="Web-{60D78AD5-4DCA-F82C-4C6A-A12203155EF7}" dt="2023-09-12T23:39:45.518" v="78"/>
          <ac:spMkLst>
            <pc:docMk/>
            <pc:sldMk cId="1221469417" sldId="516"/>
            <ac:spMk id="3" creationId="{79101608-7CEF-A1E2-7DC2-E3B699365349}"/>
          </ac:spMkLst>
        </pc:spChg>
        <pc:picChg chg="add">
          <ac:chgData name="Carly Pettiona" userId="S::carly.pettiona@healingfoundation.org.au::8cfcf547-e567-4a67-ae5f-7d6e6196302b" providerId="AD" clId="Web-{60D78AD5-4DCA-F82C-4C6A-A12203155EF7}" dt="2023-09-12T23:39:45.518" v="78"/>
          <ac:picMkLst>
            <pc:docMk/>
            <pc:sldMk cId="1221469417" sldId="516"/>
            <ac:picMk id="4" creationId="{FB5562DA-6F26-5416-B4E7-81BDDF794895}"/>
          </ac:picMkLst>
        </pc:picChg>
      </pc:sldChg>
      <pc:sldChg chg="addSp delSp modSp new modNotes">
        <pc:chgData name="Carly Pettiona" userId="S::carly.pettiona@healingfoundation.org.au::8cfcf547-e567-4a67-ae5f-7d6e6196302b" providerId="AD" clId="Web-{60D78AD5-4DCA-F82C-4C6A-A12203155EF7}" dt="2023-09-13T00:01:44.986" v="376" actId="1076"/>
        <pc:sldMkLst>
          <pc:docMk/>
          <pc:sldMk cId="240839470" sldId="517"/>
        </pc:sldMkLst>
        <pc:spChg chg="add mod">
          <ac:chgData name="Carly Pettiona" userId="S::carly.pettiona@healingfoundation.org.au::8cfcf547-e567-4a67-ae5f-7d6e6196302b" providerId="AD" clId="Web-{60D78AD5-4DCA-F82C-4C6A-A12203155EF7}" dt="2023-09-13T00:01:40.486" v="374" actId="1076"/>
          <ac:spMkLst>
            <pc:docMk/>
            <pc:sldMk cId="240839470" sldId="517"/>
            <ac:spMk id="14" creationId="{2C49599A-D1B7-354B-B779-948CAF452915}"/>
          </ac:spMkLst>
        </pc:spChg>
        <pc:picChg chg="add del mod">
          <ac:chgData name="Carly Pettiona" userId="S::carly.pettiona@healingfoundation.org.au::8cfcf547-e567-4a67-ae5f-7d6e6196302b" providerId="AD" clId="Web-{60D78AD5-4DCA-F82C-4C6A-A12203155EF7}" dt="2023-09-12T23:45:22.120" v="237"/>
          <ac:picMkLst>
            <pc:docMk/>
            <pc:sldMk cId="240839470" sldId="517"/>
            <ac:picMk id="2" creationId="{52837BCE-D396-185B-53BD-1FAEEE49147E}"/>
          </ac:picMkLst>
        </pc:picChg>
        <pc:picChg chg="add del mod">
          <ac:chgData name="Carly Pettiona" userId="S::carly.pettiona@healingfoundation.org.au::8cfcf547-e567-4a67-ae5f-7d6e6196302b" providerId="AD" clId="Web-{60D78AD5-4DCA-F82C-4C6A-A12203155EF7}" dt="2023-09-12T23:45:22.526" v="238"/>
          <ac:picMkLst>
            <pc:docMk/>
            <pc:sldMk cId="240839470" sldId="517"/>
            <ac:picMk id="3" creationId="{11B1BA3F-B407-872F-9766-4D105FDECB26}"/>
          </ac:picMkLst>
        </pc:picChg>
        <pc:picChg chg="add mod modCrop">
          <ac:chgData name="Carly Pettiona" userId="S::carly.pettiona@healingfoundation.org.au::8cfcf547-e567-4a67-ae5f-7d6e6196302b" providerId="AD" clId="Web-{60D78AD5-4DCA-F82C-4C6A-A12203155EF7}" dt="2023-09-13T00:01:23.720" v="369" actId="1076"/>
          <ac:picMkLst>
            <pc:docMk/>
            <pc:sldMk cId="240839470" sldId="517"/>
            <ac:picMk id="4" creationId="{9DF7A536-6B16-9A5D-CC91-3257DA5F1735}"/>
          </ac:picMkLst>
        </pc:picChg>
        <pc:picChg chg="add mod">
          <ac:chgData name="Carly Pettiona" userId="S::carly.pettiona@healingfoundation.org.au::8cfcf547-e567-4a67-ae5f-7d6e6196302b" providerId="AD" clId="Web-{60D78AD5-4DCA-F82C-4C6A-A12203155EF7}" dt="2023-09-13T00:01:43.298" v="375" actId="1076"/>
          <ac:picMkLst>
            <pc:docMk/>
            <pc:sldMk cId="240839470" sldId="517"/>
            <ac:picMk id="5" creationId="{68CEE29D-E39C-D862-95E6-0502A923219C}"/>
          </ac:picMkLst>
        </pc:picChg>
        <pc:picChg chg="add mod">
          <ac:chgData name="Carly Pettiona" userId="S::carly.pettiona@healingfoundation.org.au::8cfcf547-e567-4a67-ae5f-7d6e6196302b" providerId="AD" clId="Web-{60D78AD5-4DCA-F82C-4C6A-A12203155EF7}" dt="2023-09-13T00:01:34.454" v="373" actId="1076"/>
          <ac:picMkLst>
            <pc:docMk/>
            <pc:sldMk cId="240839470" sldId="517"/>
            <ac:picMk id="6" creationId="{B6B47FA6-7107-4CA9-89AE-720363F24216}"/>
          </ac:picMkLst>
        </pc:picChg>
        <pc:picChg chg="add mod">
          <ac:chgData name="Carly Pettiona" userId="S::carly.pettiona@healingfoundation.org.au::8cfcf547-e567-4a67-ae5f-7d6e6196302b" providerId="AD" clId="Web-{60D78AD5-4DCA-F82C-4C6A-A12203155EF7}" dt="2023-09-13T00:01:32.298" v="372" actId="1076"/>
          <ac:picMkLst>
            <pc:docMk/>
            <pc:sldMk cId="240839470" sldId="517"/>
            <ac:picMk id="7" creationId="{2D9B227F-F549-7F68-AE66-0C78C9BB31CE}"/>
          </ac:picMkLst>
        </pc:picChg>
        <pc:picChg chg="add mod">
          <ac:chgData name="Carly Pettiona" userId="S::carly.pettiona@healingfoundation.org.au::8cfcf547-e567-4a67-ae5f-7d6e6196302b" providerId="AD" clId="Web-{60D78AD5-4DCA-F82C-4C6A-A12203155EF7}" dt="2023-09-13T00:01:21.704" v="368" actId="14100"/>
          <ac:picMkLst>
            <pc:docMk/>
            <pc:sldMk cId="240839470" sldId="517"/>
            <ac:picMk id="8" creationId="{DC6FB26C-EA92-E7F4-5D85-9C1093C9585F}"/>
          </ac:picMkLst>
        </pc:picChg>
        <pc:picChg chg="add del mod">
          <ac:chgData name="Carly Pettiona" userId="S::carly.pettiona@healingfoundation.org.au::8cfcf547-e567-4a67-ae5f-7d6e6196302b" providerId="AD" clId="Web-{60D78AD5-4DCA-F82C-4C6A-A12203155EF7}" dt="2023-09-12T23:52:27.895" v="255"/>
          <ac:picMkLst>
            <pc:docMk/>
            <pc:sldMk cId="240839470" sldId="517"/>
            <ac:picMk id="9" creationId="{EFE862E6-DEF1-1092-9D48-6D2290146E6C}"/>
          </ac:picMkLst>
        </pc:picChg>
        <pc:picChg chg="add mod">
          <ac:chgData name="Carly Pettiona" userId="S::carly.pettiona@healingfoundation.org.au::8cfcf547-e567-4a67-ae5f-7d6e6196302b" providerId="AD" clId="Web-{60D78AD5-4DCA-F82C-4C6A-A12203155EF7}" dt="2023-09-13T00:01:10.688" v="363" actId="1076"/>
          <ac:picMkLst>
            <pc:docMk/>
            <pc:sldMk cId="240839470" sldId="517"/>
            <ac:picMk id="10" creationId="{CDD35435-9068-D235-EEE1-C5474209455C}"/>
          </ac:picMkLst>
        </pc:picChg>
        <pc:picChg chg="add mod">
          <ac:chgData name="Carly Pettiona" userId="S::carly.pettiona@healingfoundation.org.au::8cfcf547-e567-4a67-ae5f-7d6e6196302b" providerId="AD" clId="Web-{60D78AD5-4DCA-F82C-4C6A-A12203155EF7}" dt="2023-09-13T00:01:44.986" v="376" actId="1076"/>
          <ac:picMkLst>
            <pc:docMk/>
            <pc:sldMk cId="240839470" sldId="517"/>
            <ac:picMk id="11" creationId="{E6BD42FB-6BBA-628E-2020-B32478F71D54}"/>
          </ac:picMkLst>
        </pc:picChg>
        <pc:picChg chg="add mod">
          <ac:chgData name="Carly Pettiona" userId="S::carly.pettiona@healingfoundation.org.au::8cfcf547-e567-4a67-ae5f-7d6e6196302b" providerId="AD" clId="Web-{60D78AD5-4DCA-F82C-4C6A-A12203155EF7}" dt="2023-09-13T00:01:30.220" v="371" actId="1076"/>
          <ac:picMkLst>
            <pc:docMk/>
            <pc:sldMk cId="240839470" sldId="517"/>
            <ac:picMk id="12" creationId="{36F698A7-BD0E-A0F0-D26F-C7E0D97A4275}"/>
          </ac:picMkLst>
        </pc:picChg>
      </pc:sldChg>
      <pc:sldChg chg="addSp delSp modSp new del">
        <pc:chgData name="Carly Pettiona" userId="S::carly.pettiona@healingfoundation.org.au::8cfcf547-e567-4a67-ae5f-7d6e6196302b" providerId="AD" clId="Web-{60D78AD5-4DCA-F82C-4C6A-A12203155EF7}" dt="2023-09-13T00:09:21.309" v="483"/>
        <pc:sldMkLst>
          <pc:docMk/>
          <pc:sldMk cId="1722710861" sldId="518"/>
        </pc:sldMkLst>
        <pc:picChg chg="add del mod">
          <ac:chgData name="Carly Pettiona" userId="S::carly.pettiona@healingfoundation.org.au::8cfcf547-e567-4a67-ae5f-7d6e6196302b" providerId="AD" clId="Web-{60D78AD5-4DCA-F82C-4C6A-A12203155EF7}" dt="2023-09-13T00:07:22.837" v="425"/>
          <ac:picMkLst>
            <pc:docMk/>
            <pc:sldMk cId="1722710861" sldId="518"/>
            <ac:picMk id="2" creationId="{DAC35748-989E-FFAF-C4E5-6922CFB2DDD5}"/>
          </ac:picMkLst>
        </pc:picChg>
        <pc:picChg chg="add mod">
          <ac:chgData name="Carly Pettiona" userId="S::carly.pettiona@healingfoundation.org.au::8cfcf547-e567-4a67-ae5f-7d6e6196302b" providerId="AD" clId="Web-{60D78AD5-4DCA-F82C-4C6A-A12203155EF7}" dt="2023-09-13T00:08:47.355" v="461" actId="1076"/>
          <ac:picMkLst>
            <pc:docMk/>
            <pc:sldMk cId="1722710861" sldId="518"/>
            <ac:picMk id="3" creationId="{460B2FBD-3816-3C30-0E51-27A6AF18F58D}"/>
          </ac:picMkLst>
        </pc:picChg>
        <pc:picChg chg="add mod ord">
          <ac:chgData name="Carly Pettiona" userId="S::carly.pettiona@healingfoundation.org.au::8cfcf547-e567-4a67-ae5f-7d6e6196302b" providerId="AD" clId="Web-{60D78AD5-4DCA-F82C-4C6A-A12203155EF7}" dt="2023-09-13T00:07:53.916" v="439"/>
          <ac:picMkLst>
            <pc:docMk/>
            <pc:sldMk cId="1722710861" sldId="518"/>
            <ac:picMk id="4" creationId="{374CB42D-BAEC-6D52-3571-5C130752F5D2}"/>
          </ac:picMkLst>
        </pc:picChg>
        <pc:picChg chg="add mod">
          <ac:chgData name="Carly Pettiona" userId="S::carly.pettiona@healingfoundation.org.au::8cfcf547-e567-4a67-ae5f-7d6e6196302b" providerId="AD" clId="Web-{60D78AD5-4DCA-F82C-4C6A-A12203155EF7}" dt="2023-09-13T00:08:47.355" v="462" actId="1076"/>
          <ac:picMkLst>
            <pc:docMk/>
            <pc:sldMk cId="1722710861" sldId="518"/>
            <ac:picMk id="5" creationId="{B0FECEE3-E69F-8824-EDA0-AF36CE949A81}"/>
          </ac:picMkLst>
        </pc:picChg>
        <pc:picChg chg="add mod">
          <ac:chgData name="Carly Pettiona" userId="S::carly.pettiona@healingfoundation.org.au::8cfcf547-e567-4a67-ae5f-7d6e6196302b" providerId="AD" clId="Web-{60D78AD5-4DCA-F82C-4C6A-A12203155EF7}" dt="2023-09-13T00:08:47.355" v="463" actId="1076"/>
          <ac:picMkLst>
            <pc:docMk/>
            <pc:sldMk cId="1722710861" sldId="518"/>
            <ac:picMk id="6" creationId="{50EBB053-52C8-6E54-353C-B1B8BB0C48E2}"/>
          </ac:picMkLst>
        </pc:picChg>
        <pc:picChg chg="add mod">
          <ac:chgData name="Carly Pettiona" userId="S::carly.pettiona@healingfoundation.org.au::8cfcf547-e567-4a67-ae5f-7d6e6196302b" providerId="AD" clId="Web-{60D78AD5-4DCA-F82C-4C6A-A12203155EF7}" dt="2023-09-13T00:08:25.807" v="453" actId="1076"/>
          <ac:picMkLst>
            <pc:docMk/>
            <pc:sldMk cId="1722710861" sldId="518"/>
            <ac:picMk id="7" creationId="{B6307C7D-51E3-0A3F-EBAA-4AAE9F737DD4}"/>
          </ac:picMkLst>
        </pc:picChg>
        <pc:picChg chg="add mod ord">
          <ac:chgData name="Carly Pettiona" userId="S::carly.pettiona@healingfoundation.org.au::8cfcf547-e567-4a67-ae5f-7d6e6196302b" providerId="AD" clId="Web-{60D78AD5-4DCA-F82C-4C6A-A12203155EF7}" dt="2023-09-13T00:08:33.167" v="456" actId="1076"/>
          <ac:picMkLst>
            <pc:docMk/>
            <pc:sldMk cId="1722710861" sldId="518"/>
            <ac:picMk id="9" creationId="{476075EE-9C72-8AEB-1158-A6AA74D09DB3}"/>
          </ac:picMkLst>
        </pc:picChg>
      </pc:sldChg>
      <pc:sldChg chg="addSp delSp modSp new ord modNotes">
        <pc:chgData name="Carly Pettiona" userId="S::carly.pettiona@healingfoundation.org.au::8cfcf547-e567-4a67-ae5f-7d6e6196302b" providerId="AD" clId="Web-{60D78AD5-4DCA-F82C-4C6A-A12203155EF7}" dt="2023-09-13T00:04:24.599" v="398" actId="1076"/>
        <pc:sldMkLst>
          <pc:docMk/>
          <pc:sldMk cId="1673858166" sldId="519"/>
        </pc:sldMkLst>
        <pc:spChg chg="add mod">
          <ac:chgData name="Carly Pettiona" userId="S::carly.pettiona@healingfoundation.org.au::8cfcf547-e567-4a67-ae5f-7d6e6196302b" providerId="AD" clId="Web-{60D78AD5-4DCA-F82C-4C6A-A12203155EF7}" dt="2023-09-13T00:04:08.005" v="395" actId="1076"/>
          <ac:spMkLst>
            <pc:docMk/>
            <pc:sldMk cId="1673858166" sldId="519"/>
            <ac:spMk id="3" creationId="{48F1278E-C063-8825-4ACF-877854F112E0}"/>
          </ac:spMkLst>
        </pc:spChg>
        <pc:spChg chg="add mod">
          <ac:chgData name="Carly Pettiona" userId="S::carly.pettiona@healingfoundation.org.au::8cfcf547-e567-4a67-ae5f-7d6e6196302b" providerId="AD" clId="Web-{60D78AD5-4DCA-F82C-4C6A-A12203155EF7}" dt="2023-09-13T00:04:24.599" v="398" actId="1076"/>
          <ac:spMkLst>
            <pc:docMk/>
            <pc:sldMk cId="1673858166" sldId="519"/>
            <ac:spMk id="4" creationId="{07FB3DD3-B029-15B0-E01B-7EA27C513964}"/>
          </ac:spMkLst>
        </pc:spChg>
        <pc:picChg chg="add del mod">
          <ac:chgData name="Carly Pettiona" userId="S::carly.pettiona@healingfoundation.org.au::8cfcf547-e567-4a67-ae5f-7d6e6196302b" providerId="AD" clId="Web-{60D78AD5-4DCA-F82C-4C6A-A12203155EF7}" dt="2023-09-12T23:41:50.881" v="115"/>
          <ac:picMkLst>
            <pc:docMk/>
            <pc:sldMk cId="1673858166" sldId="519"/>
            <ac:picMk id="2" creationId="{1431E985-F439-1995-E4C0-75ED7C6C23CA}"/>
          </ac:picMkLst>
        </pc:picChg>
        <pc:picChg chg="add del">
          <ac:chgData name="Carly Pettiona" userId="S::carly.pettiona@healingfoundation.org.au::8cfcf547-e567-4a67-ae5f-7d6e6196302b" providerId="AD" clId="Web-{60D78AD5-4DCA-F82C-4C6A-A12203155EF7}" dt="2023-09-12T23:42:29.835" v="116"/>
          <ac:picMkLst>
            <pc:docMk/>
            <pc:sldMk cId="1673858166" sldId="519"/>
            <ac:picMk id="5" creationId="{5693E08D-013E-4BD9-3FB4-8C1C31402D97}"/>
          </ac:picMkLst>
        </pc:picChg>
        <pc:picChg chg="add mod">
          <ac:chgData name="Carly Pettiona" userId="S::carly.pettiona@healingfoundation.org.au::8cfcf547-e567-4a67-ae5f-7d6e6196302b" providerId="AD" clId="Web-{60D78AD5-4DCA-F82C-4C6A-A12203155EF7}" dt="2023-09-13T00:03:52.786" v="390" actId="1076"/>
          <ac:picMkLst>
            <pc:docMk/>
            <pc:sldMk cId="1673858166" sldId="519"/>
            <ac:picMk id="7" creationId="{4C278C29-E525-6E11-A47B-2D7550B4522D}"/>
          </ac:picMkLst>
        </pc:picChg>
        <pc:picChg chg="add mod">
          <ac:chgData name="Carly Pettiona" userId="S::carly.pettiona@healingfoundation.org.au::8cfcf547-e567-4a67-ae5f-7d6e6196302b" providerId="AD" clId="Web-{60D78AD5-4DCA-F82C-4C6A-A12203155EF7}" dt="2023-09-13T00:03:54.145" v="391" actId="1076"/>
          <ac:picMkLst>
            <pc:docMk/>
            <pc:sldMk cId="1673858166" sldId="519"/>
            <ac:picMk id="9" creationId="{A97113DD-B11F-A738-3CF2-73B8D647DC0F}"/>
          </ac:picMkLst>
        </pc:picChg>
        <pc:picChg chg="add mod">
          <ac:chgData name="Carly Pettiona" userId="S::carly.pettiona@healingfoundation.org.au::8cfcf547-e567-4a67-ae5f-7d6e6196302b" providerId="AD" clId="Web-{60D78AD5-4DCA-F82C-4C6A-A12203155EF7}" dt="2023-09-13T00:03:55.504" v="392" actId="1076"/>
          <ac:picMkLst>
            <pc:docMk/>
            <pc:sldMk cId="1673858166" sldId="519"/>
            <ac:picMk id="11" creationId="{5A7579B4-E58E-9493-9D49-28B3F482A100}"/>
          </ac:picMkLst>
        </pc:picChg>
      </pc:sldChg>
      <pc:sldChg chg="addSp new modNotes">
        <pc:chgData name="Carly Pettiona" userId="S::carly.pettiona@healingfoundation.org.au::8cfcf547-e567-4a67-ae5f-7d6e6196302b" providerId="AD" clId="Web-{60D78AD5-4DCA-F82C-4C6A-A12203155EF7}" dt="2023-09-13T00:13:19.673" v="504"/>
        <pc:sldMkLst>
          <pc:docMk/>
          <pc:sldMk cId="4253308445" sldId="520"/>
        </pc:sldMkLst>
        <pc:spChg chg="add">
          <ac:chgData name="Carly Pettiona" userId="S::carly.pettiona@healingfoundation.org.au::8cfcf547-e567-4a67-ae5f-7d6e6196302b" providerId="AD" clId="Web-{60D78AD5-4DCA-F82C-4C6A-A12203155EF7}" dt="2023-09-13T00:13:11.314" v="503"/>
          <ac:spMkLst>
            <pc:docMk/>
            <pc:sldMk cId="4253308445" sldId="520"/>
            <ac:spMk id="2" creationId="{A55F75AD-5909-7D8B-8215-10A8C14FC485}"/>
          </ac:spMkLst>
        </pc:spChg>
        <pc:picChg chg="add">
          <ac:chgData name="Carly Pettiona" userId="S::carly.pettiona@healingfoundation.org.au::8cfcf547-e567-4a67-ae5f-7d6e6196302b" providerId="AD" clId="Web-{60D78AD5-4DCA-F82C-4C6A-A12203155EF7}" dt="2023-09-13T00:13:11.314" v="503"/>
          <ac:picMkLst>
            <pc:docMk/>
            <pc:sldMk cId="4253308445" sldId="520"/>
            <ac:picMk id="3" creationId="{A4C6D46C-A892-56D4-450E-8B3BB114E513}"/>
          </ac:picMkLst>
        </pc:picChg>
      </pc:sldChg>
      <pc:sldChg chg="addSp new">
        <pc:chgData name="Carly Pettiona" userId="S::carly.pettiona@healingfoundation.org.au::8cfcf547-e567-4a67-ae5f-7d6e6196302b" providerId="AD" clId="Web-{60D78AD5-4DCA-F82C-4C6A-A12203155EF7}" dt="2023-09-13T00:13:25.845" v="505"/>
        <pc:sldMkLst>
          <pc:docMk/>
          <pc:sldMk cId="2852021873" sldId="521"/>
        </pc:sldMkLst>
        <pc:spChg chg="add">
          <ac:chgData name="Carly Pettiona" userId="S::carly.pettiona@healingfoundation.org.au::8cfcf547-e567-4a67-ae5f-7d6e6196302b" providerId="AD" clId="Web-{60D78AD5-4DCA-F82C-4C6A-A12203155EF7}" dt="2023-09-13T00:13:25.845" v="505"/>
          <ac:spMkLst>
            <pc:docMk/>
            <pc:sldMk cId="2852021873" sldId="521"/>
            <ac:spMk id="2" creationId="{6E76D551-4111-950C-A45E-02C764F79E31}"/>
          </ac:spMkLst>
        </pc:spChg>
      </pc:sldChg>
      <pc:sldChg chg="addSp modSp new modNotes">
        <pc:chgData name="Carly Pettiona" userId="S::carly.pettiona@healingfoundation.org.au::8cfcf547-e567-4a67-ae5f-7d6e6196302b" providerId="AD" clId="Web-{60D78AD5-4DCA-F82C-4C6A-A12203155EF7}" dt="2023-09-13T00:18:50.337" v="576" actId="1076"/>
        <pc:sldMkLst>
          <pc:docMk/>
          <pc:sldMk cId="3489424256" sldId="522"/>
        </pc:sldMkLst>
        <pc:spChg chg="add">
          <ac:chgData name="Carly Pettiona" userId="S::carly.pettiona@healingfoundation.org.au::8cfcf547-e567-4a67-ae5f-7d6e6196302b" providerId="AD" clId="Web-{60D78AD5-4DCA-F82C-4C6A-A12203155EF7}" dt="2023-09-13T00:13:34.471" v="506"/>
          <ac:spMkLst>
            <pc:docMk/>
            <pc:sldMk cId="3489424256" sldId="522"/>
            <ac:spMk id="2" creationId="{F3782D54-5A8B-0652-0868-5B393BFDE1B5}"/>
          </ac:spMkLst>
        </pc:spChg>
        <pc:spChg chg="add mod">
          <ac:chgData name="Carly Pettiona" userId="S::carly.pettiona@healingfoundation.org.au::8cfcf547-e567-4a67-ae5f-7d6e6196302b" providerId="AD" clId="Web-{60D78AD5-4DCA-F82C-4C6A-A12203155EF7}" dt="2023-09-13T00:18:37.071" v="571" actId="14100"/>
          <ac:spMkLst>
            <pc:docMk/>
            <pc:sldMk cId="3489424256" sldId="522"/>
            <ac:spMk id="3" creationId="{CD591B1C-5B44-27E6-DEA7-6EC3BA9085BF}"/>
          </ac:spMkLst>
        </pc:spChg>
        <pc:picChg chg="add mod">
          <ac:chgData name="Carly Pettiona" userId="S::carly.pettiona@healingfoundation.org.au::8cfcf547-e567-4a67-ae5f-7d6e6196302b" providerId="AD" clId="Web-{60D78AD5-4DCA-F82C-4C6A-A12203155EF7}" dt="2023-09-13T00:18:50.337" v="576" actId="1076"/>
          <ac:picMkLst>
            <pc:docMk/>
            <pc:sldMk cId="3489424256" sldId="522"/>
            <ac:picMk id="5" creationId="{C5005C55-9348-7F55-A5B4-A79A9C1FC553}"/>
          </ac:picMkLst>
        </pc:picChg>
        <pc:picChg chg="add mod">
          <ac:chgData name="Carly Pettiona" userId="S::carly.pettiona@healingfoundation.org.au::8cfcf547-e567-4a67-ae5f-7d6e6196302b" providerId="AD" clId="Web-{60D78AD5-4DCA-F82C-4C6A-A12203155EF7}" dt="2023-09-13T00:18:44.743" v="574" actId="1076"/>
          <ac:picMkLst>
            <pc:docMk/>
            <pc:sldMk cId="3489424256" sldId="522"/>
            <ac:picMk id="7" creationId="{5689C0E9-DCA5-8E91-7067-8C7B7342DBDC}"/>
          </ac:picMkLst>
        </pc:picChg>
        <pc:picChg chg="add mod">
          <ac:chgData name="Carly Pettiona" userId="S::carly.pettiona@healingfoundation.org.au::8cfcf547-e567-4a67-ae5f-7d6e6196302b" providerId="AD" clId="Web-{60D78AD5-4DCA-F82C-4C6A-A12203155EF7}" dt="2023-09-13T00:18:46.415" v="575" actId="1076"/>
          <ac:picMkLst>
            <pc:docMk/>
            <pc:sldMk cId="3489424256" sldId="522"/>
            <ac:picMk id="9" creationId="{CF452A1C-D021-E0A2-F240-D6055A485670}"/>
          </ac:picMkLst>
        </pc:picChg>
      </pc:sldChg>
      <pc:sldChg chg="addSp modSp new modNotes">
        <pc:chgData name="Carly Pettiona" userId="S::carly.pettiona@healingfoundation.org.au::8cfcf547-e567-4a67-ae5f-7d6e6196302b" providerId="AD" clId="Web-{60D78AD5-4DCA-F82C-4C6A-A12203155EF7}" dt="2023-09-13T00:19:36.448" v="590" actId="1076"/>
        <pc:sldMkLst>
          <pc:docMk/>
          <pc:sldMk cId="263513673" sldId="523"/>
        </pc:sldMkLst>
        <pc:spChg chg="add mod">
          <ac:chgData name="Carly Pettiona" userId="S::carly.pettiona@healingfoundation.org.au::8cfcf547-e567-4a67-ae5f-7d6e6196302b" providerId="AD" clId="Web-{60D78AD5-4DCA-F82C-4C6A-A12203155EF7}" dt="2023-09-13T00:17:54.992" v="558"/>
          <ac:spMkLst>
            <pc:docMk/>
            <pc:sldMk cId="263513673" sldId="523"/>
            <ac:spMk id="2" creationId="{E264BF21-4595-9652-C086-7836430515A0}"/>
          </ac:spMkLst>
        </pc:spChg>
        <pc:spChg chg="add mod">
          <ac:chgData name="Carly Pettiona" userId="S::carly.pettiona@healingfoundation.org.au::8cfcf547-e567-4a67-ae5f-7d6e6196302b" providerId="AD" clId="Web-{60D78AD5-4DCA-F82C-4C6A-A12203155EF7}" dt="2023-09-13T00:19:34.979" v="589" actId="1076"/>
          <ac:spMkLst>
            <pc:docMk/>
            <pc:sldMk cId="263513673" sldId="523"/>
            <ac:spMk id="3" creationId="{BECC3075-B317-CE2C-499E-BCA7299B731C}"/>
          </ac:spMkLst>
        </pc:spChg>
        <pc:picChg chg="add mod">
          <ac:chgData name="Carly Pettiona" userId="S::carly.pettiona@healingfoundation.org.au::8cfcf547-e567-4a67-ae5f-7d6e6196302b" providerId="AD" clId="Web-{60D78AD5-4DCA-F82C-4C6A-A12203155EF7}" dt="2023-09-13T00:19:21.697" v="584" actId="1076"/>
          <ac:picMkLst>
            <pc:docMk/>
            <pc:sldMk cId="263513673" sldId="523"/>
            <ac:picMk id="5" creationId="{5ABD92BA-9CEE-47C7-65D6-9E9A34193A89}"/>
          </ac:picMkLst>
        </pc:picChg>
        <pc:picChg chg="add mod">
          <ac:chgData name="Carly Pettiona" userId="S::carly.pettiona@healingfoundation.org.au::8cfcf547-e567-4a67-ae5f-7d6e6196302b" providerId="AD" clId="Web-{60D78AD5-4DCA-F82C-4C6A-A12203155EF7}" dt="2023-09-13T00:19:36.448" v="590" actId="1076"/>
          <ac:picMkLst>
            <pc:docMk/>
            <pc:sldMk cId="263513673" sldId="523"/>
            <ac:picMk id="7" creationId="{3D544F60-76E8-6513-412C-C1641D9CE3D4}"/>
          </ac:picMkLst>
        </pc:picChg>
        <pc:picChg chg="add mod">
          <ac:chgData name="Carly Pettiona" userId="S::carly.pettiona@healingfoundation.org.au::8cfcf547-e567-4a67-ae5f-7d6e6196302b" providerId="AD" clId="Web-{60D78AD5-4DCA-F82C-4C6A-A12203155EF7}" dt="2023-09-13T00:19:28.104" v="587" actId="1076"/>
          <ac:picMkLst>
            <pc:docMk/>
            <pc:sldMk cId="263513673" sldId="523"/>
            <ac:picMk id="9" creationId="{8B84E359-2166-2800-B606-F101250E2ED9}"/>
          </ac:picMkLst>
        </pc:picChg>
      </pc:sldChg>
      <pc:sldChg chg="addSp new modNotes">
        <pc:chgData name="Carly Pettiona" userId="S::carly.pettiona@healingfoundation.org.au::8cfcf547-e567-4a67-ae5f-7d6e6196302b" providerId="AD" clId="Web-{60D78AD5-4DCA-F82C-4C6A-A12203155EF7}" dt="2023-09-13T00:20:05.715" v="599"/>
        <pc:sldMkLst>
          <pc:docMk/>
          <pc:sldMk cId="2520645924" sldId="524"/>
        </pc:sldMkLst>
        <pc:spChg chg="add">
          <ac:chgData name="Carly Pettiona" userId="S::carly.pettiona@healingfoundation.org.au::8cfcf547-e567-4a67-ae5f-7d6e6196302b" providerId="AD" clId="Web-{60D78AD5-4DCA-F82C-4C6A-A12203155EF7}" dt="2023-09-13T00:19:56.729" v="597"/>
          <ac:spMkLst>
            <pc:docMk/>
            <pc:sldMk cId="2520645924" sldId="524"/>
            <ac:spMk id="3" creationId="{301406E5-5E62-69C2-D5B2-7292B254F0F3}"/>
          </ac:spMkLst>
        </pc:spChg>
        <pc:picChg chg="add">
          <ac:chgData name="Carly Pettiona" userId="S::carly.pettiona@healingfoundation.org.au::8cfcf547-e567-4a67-ae5f-7d6e6196302b" providerId="AD" clId="Web-{60D78AD5-4DCA-F82C-4C6A-A12203155EF7}" dt="2023-09-13T00:19:56.729" v="597"/>
          <ac:picMkLst>
            <pc:docMk/>
            <pc:sldMk cId="2520645924" sldId="524"/>
            <ac:picMk id="2" creationId="{F07FDC2E-D142-8B80-A0A0-14DB2A741E58}"/>
          </ac:picMkLst>
        </pc:picChg>
      </pc:sldChg>
      <pc:sldChg chg="addSp new modNotes">
        <pc:chgData name="Carly Pettiona" userId="S::carly.pettiona@healingfoundation.org.au::8cfcf547-e567-4a67-ae5f-7d6e6196302b" providerId="AD" clId="Web-{60D78AD5-4DCA-F82C-4C6A-A12203155EF7}" dt="2023-09-13T00:21:01.309" v="612"/>
        <pc:sldMkLst>
          <pc:docMk/>
          <pc:sldMk cId="3217936150" sldId="525"/>
        </pc:sldMkLst>
        <pc:spChg chg="add">
          <ac:chgData name="Carly Pettiona" userId="S::carly.pettiona@healingfoundation.org.au::8cfcf547-e567-4a67-ae5f-7d6e6196302b" providerId="AD" clId="Web-{60D78AD5-4DCA-F82C-4C6A-A12203155EF7}" dt="2023-09-13T00:20:45.058" v="610"/>
          <ac:spMkLst>
            <pc:docMk/>
            <pc:sldMk cId="3217936150" sldId="525"/>
            <ac:spMk id="2" creationId="{C6ED7766-AF28-48DD-AA15-477E541FA377}"/>
          </ac:spMkLst>
        </pc:spChg>
        <pc:picChg chg="add">
          <ac:chgData name="Carly Pettiona" userId="S::carly.pettiona@healingfoundation.org.au::8cfcf547-e567-4a67-ae5f-7d6e6196302b" providerId="AD" clId="Web-{60D78AD5-4DCA-F82C-4C6A-A12203155EF7}" dt="2023-09-13T00:20:45.058" v="610"/>
          <ac:picMkLst>
            <pc:docMk/>
            <pc:sldMk cId="3217936150" sldId="525"/>
            <ac:picMk id="3" creationId="{3C779AEF-DADA-81AC-C275-E31F962538EF}"/>
          </ac:picMkLst>
        </pc:picChg>
      </pc:sldChg>
      <pc:sldChg chg="addSp modSp new modNotes">
        <pc:chgData name="Carly Pettiona" userId="S::carly.pettiona@healingfoundation.org.au::8cfcf547-e567-4a67-ae5f-7d6e6196302b" providerId="AD" clId="Web-{60D78AD5-4DCA-F82C-4C6A-A12203155EF7}" dt="2023-09-13T00:22:01.529" v="625"/>
        <pc:sldMkLst>
          <pc:docMk/>
          <pc:sldMk cId="3755610188" sldId="526"/>
        </pc:sldMkLst>
        <pc:spChg chg="add">
          <ac:chgData name="Carly Pettiona" userId="S::carly.pettiona@healingfoundation.org.au::8cfcf547-e567-4a67-ae5f-7d6e6196302b" providerId="AD" clId="Web-{60D78AD5-4DCA-F82C-4C6A-A12203155EF7}" dt="2023-09-13T00:21:01.793" v="613"/>
          <ac:spMkLst>
            <pc:docMk/>
            <pc:sldMk cId="3755610188" sldId="526"/>
            <ac:spMk id="2" creationId="{8CE035DF-A7ED-2AEB-2B89-851BAED2D701}"/>
          </ac:spMkLst>
        </pc:spChg>
        <pc:spChg chg="add mod">
          <ac:chgData name="Carly Pettiona" userId="S::carly.pettiona@healingfoundation.org.au::8cfcf547-e567-4a67-ae5f-7d6e6196302b" providerId="AD" clId="Web-{60D78AD5-4DCA-F82C-4C6A-A12203155EF7}" dt="2023-09-13T00:21:17.497" v="620" actId="20577"/>
          <ac:spMkLst>
            <pc:docMk/>
            <pc:sldMk cId="3755610188" sldId="526"/>
            <ac:spMk id="3" creationId="{DD5C76FD-96D7-C9EA-78BB-83EA3572BE0F}"/>
          </ac:spMkLst>
        </pc:spChg>
      </pc:sldChg>
      <pc:sldChg chg="addSp new modNotes">
        <pc:chgData name="Carly Pettiona" userId="S::carly.pettiona@healingfoundation.org.au::8cfcf547-e567-4a67-ae5f-7d6e6196302b" providerId="AD" clId="Web-{60D78AD5-4DCA-F82C-4C6A-A12203155EF7}" dt="2023-09-13T00:21:34.575" v="623"/>
        <pc:sldMkLst>
          <pc:docMk/>
          <pc:sldMk cId="3922884971" sldId="527"/>
        </pc:sldMkLst>
        <pc:spChg chg="add">
          <ac:chgData name="Carly Pettiona" userId="S::carly.pettiona@healingfoundation.org.au::8cfcf547-e567-4a67-ae5f-7d6e6196302b" providerId="AD" clId="Web-{60D78AD5-4DCA-F82C-4C6A-A12203155EF7}" dt="2023-09-13T00:21:27.997" v="621"/>
          <ac:spMkLst>
            <pc:docMk/>
            <pc:sldMk cId="3922884971" sldId="527"/>
            <ac:spMk id="3" creationId="{76E7FDD8-324F-0392-D5F8-1EB8BE4AACDE}"/>
          </ac:spMkLst>
        </pc:spChg>
        <pc:picChg chg="add">
          <ac:chgData name="Carly Pettiona" userId="S::carly.pettiona@healingfoundation.org.au::8cfcf547-e567-4a67-ae5f-7d6e6196302b" providerId="AD" clId="Web-{60D78AD5-4DCA-F82C-4C6A-A12203155EF7}" dt="2023-09-13T00:21:27.997" v="621"/>
          <ac:picMkLst>
            <pc:docMk/>
            <pc:sldMk cId="3922884971" sldId="527"/>
            <ac:picMk id="2" creationId="{33248C56-6CEF-F93A-307C-9B58CEEDB189}"/>
          </ac:picMkLst>
        </pc:picChg>
      </pc:sldChg>
    </pc:docChg>
  </pc:docChgLst>
  <pc:docChgLst>
    <pc:chgData name="Carly Pettiona" userId="S::carly.pettiona@healingfoundation.org.au::8cfcf547-e567-4a67-ae5f-7d6e6196302b" providerId="AD" clId="Web-{D0F303A3-D6E5-32DF-B8DC-BF71B089DDD4}"/>
    <pc:docChg chg="modSld">
      <pc:chgData name="Carly Pettiona" userId="S::carly.pettiona@healingfoundation.org.au::8cfcf547-e567-4a67-ae5f-7d6e6196302b" providerId="AD" clId="Web-{D0F303A3-D6E5-32DF-B8DC-BF71B089DDD4}" dt="2023-09-14T06:47:02.832" v="0"/>
      <pc:docMkLst>
        <pc:docMk/>
      </pc:docMkLst>
      <pc:sldChg chg="modNotes">
        <pc:chgData name="Carly Pettiona" userId="S::carly.pettiona@healingfoundation.org.au::8cfcf547-e567-4a67-ae5f-7d6e6196302b" providerId="AD" clId="Web-{D0F303A3-D6E5-32DF-B8DC-BF71B089DDD4}" dt="2023-09-14T06:47:02.832" v="0"/>
        <pc:sldMkLst>
          <pc:docMk/>
          <pc:sldMk cId="370741408" sldId="3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B4F30-115A-4514-BCC7-BDBBD1B62FC6}" type="datetimeFigureOut">
              <a:rPr lang="en-AU" smtClean="0"/>
              <a:t>2/10/2023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9F427-FC02-4E29-B27A-E11F9C680BCA}" type="slidenum">
              <a:rPr lang="en-AU" smtClean="0"/>
              <a:t>‹#›</a:t>
            </a:fld>
            <a:endParaRPr lang="en-AU"/>
          </a:p>
        </p:txBody>
      </p:sp>
    </p:spTree>
    <p:extLst>
      <p:ext uri="{BB962C8B-B14F-4D97-AF65-F5344CB8AC3E}">
        <p14:creationId xmlns:p14="http://schemas.microsoft.com/office/powerpoint/2010/main" val="268102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vlqx8EYvRbQ"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ealingfoundation.org.au/aihwchildrensrepor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ealingfoundation.org.au/stolen-generations/stolengenerationsreport/"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healingfoundation.org.au/app/uploads/2017/05/Bringing-Them-Home-20-years-on-FINAL-PRINT.pdf" TargetMode="External"/><Relationship Id="rId4" Type="http://schemas.openxmlformats.org/officeDocument/2006/relationships/hyperlink" Target="https://healingfoundation.org.au/aihwchildrensrepor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9fMod5nTzck"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kidsdiscover.com/teacherresources/how-to-structure-student-discussions-with-a-walk-and-talk/" TargetMode="External"/><Relationship Id="rId5" Type="http://schemas.openxmlformats.org/officeDocument/2006/relationships/hyperlink" Target="https://gambay.com.au/" TargetMode="External"/><Relationship Id="rId4" Type="http://schemas.openxmlformats.org/officeDocument/2006/relationships/hyperlink" Target="https://healingfoundation.org.au/timeline-trauma-healing-australia/"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9fMod5nTzc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TxtJGyZhq0k"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youtube.com/watch?v=CzExWBCuuyg" TargetMode="External"/><Relationship Id="rId4" Type="http://schemas.openxmlformats.org/officeDocument/2006/relationships/hyperlink" Target="https://ictv.com.au/video/item/3237"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ydneybarani.com.au/sites/government-policy-in-relation-to-aboriginal-peopl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aiatsis.gov.au/sites/default/files/catalogue_resources/18801.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paustralia.libguides.com/c.php?g=451400&amp;p=308238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TxtJGyZhq0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sbs.com.au/kgari/"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TxtJGyZhq0k"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bs.com.au/kgari/"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heguardian.com/australia-news/2023/jun/07/fraser-island-no-more-kgaris-official-name-change-corrects-a-historic-wron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bth.humanrights.gov.au/our-stories/written-testimonies"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sbs.com.au/ondemand/watch/817350723797" TargetMode="External"/><Relationship Id="rId5" Type="http://schemas.openxmlformats.org/officeDocument/2006/relationships/hyperlink" Target="https://healingfoundation.org.au/map-stolen-generations-institutions/" TargetMode="External"/><Relationship Id="rId4" Type="http://schemas.openxmlformats.org/officeDocument/2006/relationships/hyperlink" Target="https://healingfoundation.org.au/timeline-trauma-healing-australia/"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bs.com.au/ondemand/watch/817350723797"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mediaweek.com.au/sbs-first-contact/"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bth.humanrights.gov.au/our-stories/written-testimoni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nationalseedproject.org/key-seed-texts/white-privilege-unpacking-the-invisible-knapsack" TargetMode="External"/><Relationship Id="rId3" Type="http://schemas.openxmlformats.org/officeDocument/2006/relationships/hyperlink" Target="https://www.dropbox.com/s/2nwk0qiqkvqshdu/Brian%27s%20Story1st%20film.mp4?dl=0" TargetMode="External"/><Relationship Id="rId7" Type="http://schemas.openxmlformats.org/officeDocument/2006/relationships/hyperlink" Target="https://psychology.org.au/aps/media/acp/acp-27-2-2015-smith.pdf"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independent.co.uk/news/world/australasia/australian-prime-minister-slavery-black-lives-matter-protests-scott-morrison-a9561566.html" TargetMode="External"/><Relationship Id="rId5" Type="http://schemas.openxmlformats.org/officeDocument/2006/relationships/hyperlink" Target="https://healingfoundation.org.au/resources/healing-the-stolen-generations-the-theory-of-change/" TargetMode="External"/><Relationship Id="rId4" Type="http://schemas.openxmlformats.org/officeDocument/2006/relationships/hyperlink" Target="https://www.youtube.com/watch?v=dvsbw9hrYRs" TargetMode="External"/><Relationship Id="rId9" Type="http://schemas.openxmlformats.org/officeDocument/2006/relationships/hyperlink" Target="https://online.clickview.com.au/exchange/categories/332/physical-education/videos/39595162/compass-truth-telling"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dropbox.com/s/2nwk0qiqkvqshdu/Brian%27s%20Story1st%20film.mp4?dl=0"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healingfoundation.org.au/resources/healing-the-stolen-generations-the-theory-of-chang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mailto:resources@healingfoundation.org.au"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a:t>
            </a:fld>
            <a:endParaRPr lang="en-AU"/>
          </a:p>
        </p:txBody>
      </p:sp>
    </p:spTree>
    <p:extLst>
      <p:ext uri="{BB962C8B-B14F-4D97-AF65-F5344CB8AC3E}">
        <p14:creationId xmlns:p14="http://schemas.microsoft.com/office/powerpoint/2010/main" val="406799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solidFill>
                  <a:srgbClr val="8F439A"/>
                </a:solidFill>
              </a:rPr>
              <a:t>More information:</a:t>
            </a:r>
            <a:endParaRPr lang="en-US">
              <a:solidFill>
                <a:srgbClr val="8F439A"/>
              </a:solidFill>
              <a:cs typeface="Calibri" panose="020F0502020204030204"/>
            </a:endParaRPr>
          </a:p>
          <a:p>
            <a:pPr marL="171450" indent="-171450">
              <a:spcBef>
                <a:spcPts val="1000"/>
              </a:spcBef>
              <a:buFont typeface="Arial"/>
              <a:buChar char="•"/>
            </a:pPr>
            <a:r>
              <a:rPr lang="en-US">
                <a:solidFill>
                  <a:srgbClr val="8F439A"/>
                </a:solidFill>
              </a:rPr>
              <a:t>First Nations children were removed by government authorities from the mid-1800s to the 1970s. In the 1860s, Victoria became the first state to pass laws </a:t>
            </a:r>
            <a:r>
              <a:rPr lang="en-US" err="1">
                <a:solidFill>
                  <a:srgbClr val="8F439A"/>
                </a:solidFill>
              </a:rPr>
              <a:t>authorising</a:t>
            </a:r>
            <a:r>
              <a:rPr lang="en-US">
                <a:solidFill>
                  <a:srgbClr val="8F439A"/>
                </a:solidFill>
              </a:rPr>
              <a:t> the removal of First Nations children from their families. </a:t>
            </a:r>
            <a:endParaRPr lang="en-US">
              <a:solidFill>
                <a:srgbClr val="8F439A"/>
              </a:solidFill>
              <a:ea typeface="Calibri" panose="020F0502020204030204"/>
              <a:cs typeface="Calibri" panose="020F0502020204030204"/>
            </a:endParaRPr>
          </a:p>
          <a:p>
            <a:pPr marL="171450" indent="-171450">
              <a:spcBef>
                <a:spcPts val="1000"/>
              </a:spcBef>
              <a:buFont typeface="Arial"/>
              <a:buChar char="•"/>
            </a:pPr>
            <a:r>
              <a:rPr lang="en-US">
                <a:solidFill>
                  <a:srgbClr val="8F439A"/>
                </a:solidFill>
              </a:rPr>
              <a:t>Similar policies were later adopted by other states and territories – and by the federal government when it was established in the 1900s. </a:t>
            </a:r>
            <a:endParaRPr lang="en-US">
              <a:solidFill>
                <a:srgbClr val="8F439A"/>
              </a:solidFill>
              <a:ea typeface="Calibri" panose="020F0502020204030204"/>
              <a:cs typeface="Calibri" panose="020F0502020204030204"/>
            </a:endParaRPr>
          </a:p>
          <a:p>
            <a:pPr marL="171450" indent="-171450">
              <a:spcBef>
                <a:spcPts val="1000"/>
              </a:spcBef>
              <a:buFont typeface="Arial"/>
              <a:buChar char="•"/>
            </a:pPr>
            <a:r>
              <a:rPr lang="en-US">
                <a:solidFill>
                  <a:srgbClr val="8F439A"/>
                </a:solidFill>
              </a:rPr>
              <a:t>For about a century, thousands of children were taken from their families, communities and culture, many never to be returned. </a:t>
            </a:r>
            <a:endParaRPr lang="en-US">
              <a:solidFill>
                <a:srgbClr val="8F439A"/>
              </a:solidFill>
              <a:ea typeface="Calibri" panose="020F0502020204030204"/>
              <a:cs typeface="Calibri" panose="020F0502020204030204"/>
            </a:endParaRPr>
          </a:p>
          <a:p>
            <a:pPr marL="171450" indent="-171450">
              <a:spcBef>
                <a:spcPts val="1000"/>
              </a:spcBef>
              <a:buFont typeface="Arial"/>
              <a:buChar char="•"/>
            </a:pPr>
            <a:r>
              <a:rPr lang="en-US">
                <a:solidFill>
                  <a:srgbClr val="8F439A"/>
                </a:solidFill>
              </a:rPr>
              <a:t>These children are known as Stolen Generations survivors, or Stolen Children. They were taken by the police, from their homes, and on their way to or from school, and placed in more than 480 institutions, adopted or fostered by non-Indigenous people and often subjected to abuse. The children were denied all access to their culture, they were not allowed to speak their language and they were punished if they did. </a:t>
            </a:r>
            <a:endParaRPr lang="en-US">
              <a:solidFill>
                <a:srgbClr val="8F439A"/>
              </a:solidFill>
              <a:ea typeface="Calibri" panose="020F0502020204030204"/>
              <a:cs typeface="Calibri" panose="020F0502020204030204"/>
            </a:endParaRPr>
          </a:p>
          <a:p>
            <a:pPr marL="171450" indent="-171450">
              <a:spcBef>
                <a:spcPts val="1000"/>
              </a:spcBef>
              <a:buFont typeface="Arial"/>
              <a:buChar char="•"/>
            </a:pPr>
            <a:r>
              <a:rPr lang="en-US">
                <a:solidFill>
                  <a:srgbClr val="8F439A"/>
                </a:solidFill>
              </a:rPr>
              <a:t>There are currently more than 33,000 Stolen Generations survivors in Australia. More than one third of all First Nations peoples are their descendants. In Western Australia, more than half of the population have Stolen Generation links.</a:t>
            </a:r>
            <a:endParaRPr lang="en-US">
              <a:solidFill>
                <a:srgbClr val="8F439A"/>
              </a:solidFill>
              <a:ea typeface="Calibri" panose="020F0502020204030204"/>
              <a:cs typeface="Calibri" panose="020F0502020204030204"/>
            </a:endParaRPr>
          </a:p>
          <a:p>
            <a:pPr marL="171450" indent="-171450">
              <a:buFont typeface="Arial"/>
              <a:buChar char="•"/>
            </a:pPr>
            <a:endParaRPr lang="en-AU">
              <a:solidFill>
                <a:srgbClr val="8F439A"/>
              </a:solidFill>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10</a:t>
            </a:fld>
            <a:endParaRPr lang="en-AU"/>
          </a:p>
        </p:txBody>
      </p:sp>
    </p:spTree>
    <p:extLst>
      <p:ext uri="{BB962C8B-B14F-4D97-AF65-F5344CB8AC3E}">
        <p14:creationId xmlns:p14="http://schemas.microsoft.com/office/powerpoint/2010/main" val="349720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AU">
                <a:solidFill>
                  <a:srgbClr val="8F439A"/>
                </a:solidFill>
              </a:rPr>
              <a:t>Link to video: </a:t>
            </a:r>
            <a:r>
              <a:rPr lang="en-AU">
                <a:solidFill>
                  <a:srgbClr val="8F439A"/>
                </a:solidFill>
                <a:hlinkClick r:id="rId3"/>
              </a:rPr>
              <a:t>https://www.youtube.com/watch?v=vlqx8EYvRbQ</a:t>
            </a:r>
            <a:endParaRPr lang="en-US"/>
          </a:p>
          <a:p>
            <a:pPr marL="171450" indent="-171450">
              <a:buFont typeface="Arial"/>
              <a:buChar char="•"/>
            </a:pPr>
            <a:endParaRPr lang="en-AU">
              <a:solidFill>
                <a:srgbClr val="8F439A"/>
              </a:solidFill>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11</a:t>
            </a:fld>
            <a:endParaRPr lang="en-AU"/>
          </a:p>
        </p:txBody>
      </p:sp>
    </p:spTree>
    <p:extLst>
      <p:ext uri="{BB962C8B-B14F-4D97-AF65-F5344CB8AC3E}">
        <p14:creationId xmlns:p14="http://schemas.microsoft.com/office/powerpoint/2010/main" val="3198233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solidFill>
                  <a:srgbClr val="8F439A"/>
                </a:solidFill>
              </a:rPr>
              <a:t>Use this slide to discuss what intergenerational trauma means and how it impacts Stolen Generations descendants. Information from the lesson plan is provided below.</a:t>
            </a:r>
          </a:p>
          <a:p>
            <a:pPr>
              <a:spcBef>
                <a:spcPts val="1000"/>
              </a:spcBef>
            </a:pPr>
            <a:endParaRPr lang="en-US">
              <a:solidFill>
                <a:srgbClr val="8F439A"/>
              </a:solidFill>
            </a:endParaRPr>
          </a:p>
          <a:p>
            <a:pPr>
              <a:spcBef>
                <a:spcPts val="1000"/>
              </a:spcBef>
            </a:pPr>
            <a:r>
              <a:rPr lang="en-US">
                <a:solidFill>
                  <a:srgbClr val="8F439A"/>
                </a:solidFill>
              </a:rPr>
              <a:t>Trauma in First Nations communities is not just experienced individually but between generations and across communities. The ripple effect is felt far and wide.</a:t>
            </a:r>
          </a:p>
          <a:p>
            <a:pPr>
              <a:spcBef>
                <a:spcPts val="1000"/>
              </a:spcBef>
            </a:pPr>
            <a:endParaRPr lang="en-US">
              <a:solidFill>
                <a:srgbClr val="8F439A"/>
              </a:solidFill>
            </a:endParaRPr>
          </a:p>
          <a:p>
            <a:pPr>
              <a:spcBef>
                <a:spcPts val="1000"/>
              </a:spcBef>
            </a:pPr>
            <a:r>
              <a:rPr lang="en-US">
                <a:solidFill>
                  <a:srgbClr val="8F439A"/>
                </a:solidFill>
              </a:rPr>
              <a:t>If people don’t have the opportunity to heal from trauma, they may unknowingly pass it on to others through their </a:t>
            </a:r>
            <a:r>
              <a:rPr lang="en-US" err="1">
                <a:solidFill>
                  <a:srgbClr val="8F439A"/>
                </a:solidFill>
              </a:rPr>
              <a:t>behaviour</a:t>
            </a:r>
            <a:r>
              <a:rPr lang="en-US">
                <a:solidFill>
                  <a:srgbClr val="8F439A"/>
                </a:solidFill>
              </a:rPr>
              <a:t>. Their children may experience disconnection from their extended families and culture and have high levels of stress. This creates a cycle of trauma, where the impact is passed from one generation to the next. In Australia, intergenerational trauma predominantly affects the children, grandchildren and future generations of the Stolen Generations.</a:t>
            </a:r>
          </a:p>
          <a:p>
            <a:pPr>
              <a:spcBef>
                <a:spcPts val="1000"/>
              </a:spcBef>
            </a:pPr>
            <a:endParaRPr lang="en-US">
              <a:solidFill>
                <a:srgbClr val="8F439A"/>
              </a:solidFill>
            </a:endParaRPr>
          </a:p>
          <a:p>
            <a:pPr>
              <a:spcBef>
                <a:spcPts val="1000"/>
              </a:spcBef>
            </a:pPr>
            <a:r>
              <a:rPr lang="en-US">
                <a:solidFill>
                  <a:srgbClr val="8F439A"/>
                </a:solidFill>
              </a:rPr>
              <a:t>Report link: </a:t>
            </a:r>
            <a:r>
              <a:rPr lang="en-US">
                <a:solidFill>
                  <a:srgbClr val="8F439A"/>
                </a:solidFill>
                <a:hlinkClick r:id="rId3"/>
              </a:rPr>
              <a:t>https://healingfoundation.org.au/aihwchildrensreport/</a:t>
            </a:r>
            <a:r>
              <a:rPr lang="en-US">
                <a:solidFill>
                  <a:srgbClr val="8F439A"/>
                </a:solidFill>
              </a:rPr>
              <a:t> </a:t>
            </a:r>
          </a:p>
          <a:p>
            <a:pPr>
              <a:spcBef>
                <a:spcPts val="1000"/>
              </a:spcBef>
            </a:pPr>
            <a:endParaRPr lang="en-US">
              <a:solidFill>
                <a:srgbClr val="8F439A"/>
              </a:solidFill>
            </a:endParaRPr>
          </a:p>
          <a:p>
            <a:endParaRPr lang="en-AU">
              <a:solidFill>
                <a:srgbClr val="8F439A"/>
              </a:solidFill>
            </a:endParaRPr>
          </a:p>
          <a:p>
            <a:pPr>
              <a:spcBef>
                <a:spcPts val="1000"/>
              </a:spcBef>
            </a:pPr>
            <a:endParaRPr lang="en-AU">
              <a:solidFill>
                <a:srgbClr val="8F439A"/>
              </a:solidFill>
              <a:cs typeface="Calibri"/>
            </a:endParaRPr>
          </a:p>
          <a:p>
            <a:pPr marL="171450" indent="-171450">
              <a:buFont typeface="Arial"/>
              <a:buChar char="•"/>
            </a:pPr>
            <a:endParaRPr lang="en-AU">
              <a:solidFill>
                <a:srgbClr val="8F439A"/>
              </a:solidFill>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12</a:t>
            </a:fld>
            <a:endParaRPr lang="en-AU"/>
          </a:p>
        </p:txBody>
      </p:sp>
    </p:spTree>
    <p:extLst>
      <p:ext uri="{BB962C8B-B14F-4D97-AF65-F5344CB8AC3E}">
        <p14:creationId xmlns:p14="http://schemas.microsoft.com/office/powerpoint/2010/main" val="4156662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solidFill>
                  <a:srgbClr val="8F439A"/>
                </a:solidFill>
              </a:rPr>
              <a:t>AIHW Stolen Generations report:</a:t>
            </a:r>
            <a:r>
              <a:rPr lang="en-AU" b="1">
                <a:solidFill>
                  <a:srgbClr val="8F439A"/>
                </a:solidFill>
              </a:rPr>
              <a:t> </a:t>
            </a:r>
            <a:r>
              <a:rPr lang="en-AU">
                <a:solidFill>
                  <a:srgbClr val="8F439A"/>
                </a:solidFill>
                <a:hlinkClick r:id="rId3"/>
              </a:rPr>
              <a:t>https://healingfoundation.org.au/stolen-generations/stolengenerationsreport/</a:t>
            </a:r>
            <a:r>
              <a:rPr lang="en-AU">
                <a:solidFill>
                  <a:srgbClr val="8F439A"/>
                </a:solidFill>
              </a:rPr>
              <a:t> </a:t>
            </a:r>
            <a:endParaRPr lang="en-AU">
              <a:solidFill>
                <a:srgbClr val="8F439A"/>
              </a:solidFill>
              <a:cs typeface="Calibri"/>
            </a:endParaRPr>
          </a:p>
          <a:p>
            <a:r>
              <a:rPr lang="en-AU">
                <a:solidFill>
                  <a:srgbClr val="8F439A"/>
                </a:solidFill>
                <a:cs typeface="Calibri"/>
              </a:rPr>
              <a:t>AIHW Children's report and summary poster: </a:t>
            </a:r>
            <a:r>
              <a:rPr lang="en-AU">
                <a:solidFill>
                  <a:srgbClr val="8F439A"/>
                </a:solidFill>
                <a:hlinkClick r:id="rId4"/>
              </a:rPr>
              <a:t>https://healingfoundation.org.au/aihwchildrensreport/</a:t>
            </a:r>
            <a:r>
              <a:rPr lang="en-AU">
                <a:solidFill>
                  <a:srgbClr val="8F439A"/>
                </a:solidFill>
              </a:rPr>
              <a:t> </a:t>
            </a:r>
          </a:p>
          <a:p>
            <a:r>
              <a:rPr lang="en-AU">
                <a:solidFill>
                  <a:srgbClr val="8F439A"/>
                </a:solidFill>
                <a:cs typeface="Calibri"/>
              </a:rPr>
              <a:t>Bringing Them Home 20 years on report: </a:t>
            </a:r>
            <a:r>
              <a:rPr lang="en-AU">
                <a:solidFill>
                  <a:srgbClr val="8F439A"/>
                </a:solidFill>
                <a:hlinkClick r:id="rId5"/>
              </a:rPr>
              <a:t>https://healingfoundation.org.au/app/uploads/2017/05/Bringing-Them-Home-20-years-on-FINAL-PRINT.pdf</a:t>
            </a:r>
            <a:r>
              <a:rPr lang="en-AU">
                <a:solidFill>
                  <a:srgbClr val="8F439A"/>
                </a:solidFill>
              </a:rPr>
              <a:t> </a:t>
            </a:r>
            <a:endParaRPr lang="en-AU">
              <a:solidFill>
                <a:srgbClr val="8F439A"/>
              </a:solidFill>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13</a:t>
            </a:fld>
            <a:endParaRPr lang="en-AU"/>
          </a:p>
        </p:txBody>
      </p:sp>
    </p:spTree>
    <p:extLst>
      <p:ext uri="{BB962C8B-B14F-4D97-AF65-F5344CB8AC3E}">
        <p14:creationId xmlns:p14="http://schemas.microsoft.com/office/powerpoint/2010/main" val="3497529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Students will research, and reflect on Aboriginal and Torres Strait Islander culture, learning about how policy has affected different areas and how First Nations resilience is keeping culture alive.</a:t>
            </a:r>
            <a:endParaRPr lang="en-US"/>
          </a:p>
          <a:p>
            <a:endParaRPr lang="en-US">
              <a:solidFill>
                <a:srgbClr val="000000"/>
              </a:solidFill>
              <a:latin typeface="Calibri"/>
              <a:cs typeface="Calibri"/>
            </a:endParaRPr>
          </a:p>
          <a:p>
            <a:r>
              <a:rPr lang="en-US">
                <a:solidFill>
                  <a:srgbClr val="000000"/>
                </a:solidFill>
              </a:rPr>
              <a:t>Resources</a:t>
            </a:r>
            <a:endParaRPr lang="en-US"/>
          </a:p>
          <a:p>
            <a:pPr marL="171450" indent="-171450">
              <a:buFont typeface="Arial"/>
              <a:buChar char="•"/>
            </a:pPr>
            <a:r>
              <a:rPr lang="en-US">
                <a:solidFill>
                  <a:srgbClr val="000000"/>
                </a:solidFill>
              </a:rPr>
              <a:t>Video: </a:t>
            </a:r>
            <a:r>
              <a:rPr lang="en-US">
                <a:solidFill>
                  <a:srgbClr val="000000"/>
                </a:solidFill>
                <a:hlinkClick r:id="rId3"/>
              </a:rPr>
              <a:t>First Contact, Episode 1: Elcho Island snippet</a:t>
            </a:r>
            <a:r>
              <a:rPr lang="en-US">
                <a:solidFill>
                  <a:srgbClr val="000000"/>
                </a:solidFill>
              </a:rPr>
              <a:t>.</a:t>
            </a:r>
          </a:p>
          <a:p>
            <a:pPr marL="171450" indent="-171450">
              <a:buFont typeface="Arial"/>
              <a:buChar char="•"/>
            </a:pPr>
            <a:r>
              <a:rPr lang="en-US">
                <a:solidFill>
                  <a:srgbClr val="000000"/>
                </a:solidFill>
                <a:hlinkClick r:id="rId4"/>
              </a:rPr>
              <a:t>Timeline of Trauma and Healing in Australia</a:t>
            </a:r>
            <a:r>
              <a:rPr lang="en-US">
                <a:solidFill>
                  <a:srgbClr val="000000"/>
                </a:solidFill>
              </a:rPr>
              <a:t>.</a:t>
            </a:r>
          </a:p>
          <a:p>
            <a:pPr marL="171450" indent="-171450">
              <a:buFont typeface="Arial"/>
              <a:buChar char="•"/>
            </a:pPr>
            <a:r>
              <a:rPr lang="en-US">
                <a:solidFill>
                  <a:srgbClr val="000000"/>
                </a:solidFill>
                <a:hlinkClick r:id="rId5"/>
              </a:rPr>
              <a:t>Gambay – First Languages Australia map</a:t>
            </a:r>
            <a:r>
              <a:rPr lang="en-US">
                <a:solidFill>
                  <a:srgbClr val="000000"/>
                </a:solidFill>
              </a:rPr>
              <a:t>.</a:t>
            </a:r>
          </a:p>
          <a:p>
            <a:pPr marL="171450" indent="-171450">
              <a:buFont typeface="Arial"/>
              <a:buChar char="•"/>
            </a:pPr>
            <a:r>
              <a:rPr lang="en-US">
                <a:solidFill>
                  <a:srgbClr val="000000"/>
                </a:solidFill>
                <a:hlinkClick r:id="rId6"/>
              </a:rPr>
              <a:t>How to structure student discussions with a walk and talk</a:t>
            </a:r>
            <a:r>
              <a:rPr lang="en-US">
                <a:solidFill>
                  <a:srgbClr val="000000"/>
                </a:solidFill>
              </a:rPr>
              <a:t>.</a:t>
            </a:r>
            <a:endParaRPr lang="en-US">
              <a:cs typeface="Calibri" panose="020F0502020204030204"/>
            </a:endParaRPr>
          </a:p>
          <a:p>
            <a:pPr>
              <a:buFont typeface="Arial"/>
            </a:pPr>
            <a:endParaRPr lang="en-US" b="1" i="1">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14</a:t>
            </a:fld>
            <a:endParaRPr lang="en-AU"/>
          </a:p>
        </p:txBody>
      </p:sp>
    </p:spTree>
    <p:extLst>
      <p:ext uri="{BB962C8B-B14F-4D97-AF65-F5344CB8AC3E}">
        <p14:creationId xmlns:p14="http://schemas.microsoft.com/office/powerpoint/2010/main" val="1346548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Introduce video, let students know they will be discussing the clip with the class.</a:t>
            </a:r>
            <a:endParaRPr lang="en-US"/>
          </a:p>
          <a:p>
            <a:r>
              <a:rPr lang="en-US"/>
              <a:t>Video link: </a:t>
            </a:r>
            <a:r>
              <a:rPr lang="en-AU" u="sng">
                <a:hlinkClick r:id="rId3"/>
              </a:rPr>
              <a:t>https://www.youtube.com/watch?v=9fMod5nTzck</a:t>
            </a:r>
            <a:r>
              <a:rPr lang="en-AU"/>
              <a:t> </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15</a:t>
            </a:fld>
            <a:endParaRPr lang="en-AU"/>
          </a:p>
        </p:txBody>
      </p:sp>
    </p:spTree>
    <p:extLst>
      <p:ext uri="{BB962C8B-B14F-4D97-AF65-F5344CB8AC3E}">
        <p14:creationId xmlns:p14="http://schemas.microsoft.com/office/powerpoint/2010/main" val="4141379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Discussions may be in small groups first before a whole class discussion</a:t>
            </a:r>
          </a:p>
        </p:txBody>
      </p:sp>
      <p:sp>
        <p:nvSpPr>
          <p:cNvPr id="4" name="Slide Number Placeholder 3"/>
          <p:cNvSpPr>
            <a:spLocks noGrp="1"/>
          </p:cNvSpPr>
          <p:nvPr>
            <p:ph type="sldNum" sz="quarter" idx="5"/>
          </p:nvPr>
        </p:nvSpPr>
        <p:spPr/>
        <p:txBody>
          <a:bodyPr/>
          <a:lstStyle/>
          <a:p>
            <a:fld id="{3FB9F427-FC02-4E29-B27A-E11F9C680BCA}" type="slidenum">
              <a:rPr lang="en-AU" smtClean="0"/>
              <a:t>16</a:t>
            </a:fld>
            <a:endParaRPr lang="en-AU"/>
          </a:p>
        </p:txBody>
      </p:sp>
    </p:spTree>
    <p:extLst>
      <p:ext uri="{BB962C8B-B14F-4D97-AF65-F5344CB8AC3E}">
        <p14:creationId xmlns:p14="http://schemas.microsoft.com/office/powerpoint/2010/main" val="3259342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 Welsh - </a:t>
            </a:r>
            <a:r>
              <a:rPr lang="en-US">
                <a:hlinkClick r:id="rId3"/>
              </a:rPr>
              <a:t>https://www.youtube.com/watch?v=TxtJGyZhq0k</a:t>
            </a:r>
            <a:endParaRPr lang="en-US"/>
          </a:p>
          <a:p>
            <a:r>
              <a:rPr lang="en-US">
                <a:cs typeface="Calibri"/>
              </a:rPr>
              <a:t>Gwen Schrieber - </a:t>
            </a:r>
            <a:r>
              <a:rPr lang="en-US">
                <a:hlinkClick r:id="rId4"/>
              </a:rPr>
              <a:t>https://ictv.com.au/video/item/3237</a:t>
            </a:r>
            <a:endParaRPr lang="en-US">
              <a:cs typeface="Calibri"/>
            </a:endParaRPr>
          </a:p>
          <a:p>
            <a:r>
              <a:rPr lang="en-US">
                <a:cs typeface="Calibri"/>
              </a:rPr>
              <a:t>Florence Onus - </a:t>
            </a:r>
            <a:r>
              <a:rPr lang="en-US">
                <a:hlinkClick r:id="rId5"/>
              </a:rPr>
              <a:t>https://www.youtube.com/watch?v=CzExWBCuuyg</a:t>
            </a:r>
            <a:endParaRPr lang="en-US"/>
          </a:p>
          <a:p>
            <a:endParaRPr lang="en-US">
              <a:cs typeface="Calibri"/>
            </a:endParaRPr>
          </a:p>
          <a:p>
            <a:r>
              <a:rPr lang="en-US">
                <a:cs typeface="Calibri"/>
              </a:rPr>
              <a:t>You can prompt discussions with questions such as: </a:t>
            </a:r>
            <a:endParaRPr lang="en-US"/>
          </a:p>
          <a:p>
            <a:pPr marL="171450" indent="-171450">
              <a:buFont typeface="Arial"/>
              <a:buChar char="•"/>
            </a:pPr>
            <a:r>
              <a:rPr lang="en-US"/>
              <a:t>How do these videos challenge the views from First Contact?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17</a:t>
            </a:fld>
            <a:endParaRPr lang="en-AU"/>
          </a:p>
        </p:txBody>
      </p:sp>
    </p:spTree>
    <p:extLst>
      <p:ext uri="{BB962C8B-B14F-4D97-AF65-F5344CB8AC3E}">
        <p14:creationId xmlns:p14="http://schemas.microsoft.com/office/powerpoint/2010/main" val="638485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a:t>
            </a:r>
            <a:r>
              <a:rPr lang="en-US">
                <a:hlinkClick r:id="rId3"/>
              </a:rPr>
              <a:t>Government policy in relation to Aboriginal people</a:t>
            </a:r>
            <a:r>
              <a:rPr lang="en-US"/>
              <a:t> and </a:t>
            </a:r>
            <a:r>
              <a:rPr lang="en-US">
                <a:hlinkClick r:id="rId4"/>
              </a:rPr>
              <a:t>The Policy of Assimilation</a:t>
            </a:r>
            <a:r>
              <a:rPr lang="en-US"/>
              <a:t>, as a starting point for students to research how policy impacted the focus area.</a:t>
            </a:r>
          </a:p>
          <a:p>
            <a:endParaRPr lang="en-US">
              <a:cs typeface="Calibri"/>
            </a:endParaRPr>
          </a:p>
          <a:p>
            <a:r>
              <a:rPr lang="en-US">
                <a:cs typeface="Calibri"/>
              </a:rPr>
              <a:t>An example is demonstrated on the next slide, looking at language as a focus area</a:t>
            </a:r>
          </a:p>
        </p:txBody>
      </p:sp>
      <p:sp>
        <p:nvSpPr>
          <p:cNvPr id="4" name="Slide Number Placeholder 3"/>
          <p:cNvSpPr>
            <a:spLocks noGrp="1"/>
          </p:cNvSpPr>
          <p:nvPr>
            <p:ph type="sldNum" sz="quarter" idx="5"/>
          </p:nvPr>
        </p:nvSpPr>
        <p:spPr/>
        <p:txBody>
          <a:bodyPr/>
          <a:lstStyle/>
          <a:p>
            <a:fld id="{3FB9F427-FC02-4E29-B27A-E11F9C680BCA}" type="slidenum">
              <a:rPr lang="en-AU" smtClean="0"/>
              <a:t>18</a:t>
            </a:fld>
            <a:endParaRPr lang="en-AU"/>
          </a:p>
        </p:txBody>
      </p:sp>
    </p:spTree>
    <p:extLst>
      <p:ext uri="{BB962C8B-B14F-4D97-AF65-F5344CB8AC3E}">
        <p14:creationId xmlns:p14="http://schemas.microsoft.com/office/powerpoint/2010/main" val="642753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After students have discussed these questions, you may wish to end the session with a yarning circle or a walk and talk to give students a chance to debrief about the content of the lesson.</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20</a:t>
            </a:fld>
            <a:endParaRPr lang="en-AU"/>
          </a:p>
        </p:txBody>
      </p:sp>
    </p:spTree>
    <p:extLst>
      <p:ext uri="{BB962C8B-B14F-4D97-AF65-F5344CB8AC3E}">
        <p14:creationId xmlns:p14="http://schemas.microsoft.com/office/powerpoint/2010/main" val="3298686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1" i="1"/>
              <a:t>Update this slide with the </a:t>
            </a:r>
            <a:r>
              <a:rPr lang="en-AU" b="1" i="1" u="sng"/>
              <a:t>name of your school/ class</a:t>
            </a:r>
            <a:r>
              <a:rPr lang="en-AU" b="1" i="1"/>
              <a:t> and the name of the </a:t>
            </a:r>
            <a:r>
              <a:rPr lang="en-AU" b="1" i="1" u="sng"/>
              <a:t>land/s</a:t>
            </a:r>
            <a:r>
              <a:rPr lang="en-AU" b="1" i="1"/>
              <a:t> on which you're presenting the lesson on.  </a:t>
            </a:r>
            <a:endParaRPr lang="en-AU">
              <a:solidFill>
                <a:srgbClr val="000000"/>
              </a:solidFill>
              <a:latin typeface="Calibri"/>
              <a:cs typeface="Calibri"/>
            </a:endParaRPr>
          </a:p>
          <a:p>
            <a:pPr marL="171450" indent="-171450">
              <a:buFont typeface="Arial" panose="020B0604020202020204" pitchFamily="34" charset="0"/>
              <a:buChar char="•"/>
            </a:pPr>
            <a:r>
              <a:rPr lang="en-AU">
                <a:solidFill>
                  <a:srgbClr val="000000"/>
                </a:solidFill>
                <a:latin typeface="Calibri"/>
                <a:cs typeface="Calibri"/>
              </a:rPr>
              <a:t>You may choose to make the wording of this acknowledgement more specific to your land/school/experiences. The acknowledgement isn't a script that we have to follow, you may even introduce the unit by working with students to write an acknowledgement for your class.</a:t>
            </a:r>
            <a:endParaRPr lang="en-AU" i="1">
              <a:solidFill>
                <a:srgbClr val="000000"/>
              </a:solidFill>
              <a:latin typeface="Calibri"/>
              <a:cs typeface="Calibri"/>
            </a:endParaRPr>
          </a:p>
          <a:p>
            <a:pPr marL="171450" indent="-171450">
              <a:buFont typeface="Arial" panose="020B0604020202020204" pitchFamily="34" charset="0"/>
              <a:buChar char="•"/>
            </a:pPr>
            <a:r>
              <a:rPr lang="en-AU">
                <a:solidFill>
                  <a:srgbClr val="000000"/>
                </a:solidFill>
                <a:latin typeface="Calibri"/>
                <a:ea typeface="Calibri"/>
                <a:cs typeface="Calibri"/>
              </a:rPr>
              <a:t>Image credit: </a:t>
            </a:r>
            <a:r>
              <a:rPr lang="en-AU">
                <a:solidFill>
                  <a:srgbClr val="000000"/>
                </a:solidFill>
                <a:hlinkClick r:id="rId3"/>
              </a:rPr>
              <a:t>https://ipaustralia.libguides.com/c.php?g=451400&amp;p=3082380</a:t>
            </a:r>
            <a:r>
              <a:rPr lang="en-AU">
                <a:solidFill>
                  <a:srgbClr val="000000"/>
                </a:solidFill>
              </a:rPr>
              <a:t> </a:t>
            </a:r>
            <a:endParaRPr lang="en-AU">
              <a:solidFill>
                <a:srgbClr val="000000"/>
              </a:solidFill>
              <a:latin typeface="Calibri"/>
              <a:ea typeface="Calibri"/>
              <a:cs typeface="Calibri"/>
            </a:endParaRPr>
          </a:p>
          <a:p>
            <a:pPr marL="171450" indent="-171450">
              <a:buFont typeface="Arial,Sans-Serif" panose="020B0604020202020204" pitchFamily="34" charset="0"/>
              <a:buChar char="•"/>
            </a:pPr>
            <a:endParaRPr lang="en-AU">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a:t>
            </a:fld>
            <a:endParaRPr lang="en-AU"/>
          </a:p>
        </p:txBody>
      </p:sp>
    </p:spTree>
    <p:extLst>
      <p:ext uri="{BB962C8B-B14F-4D97-AF65-F5344CB8AC3E}">
        <p14:creationId xmlns:p14="http://schemas.microsoft.com/office/powerpoint/2010/main" val="2743983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 this activity, students will get to analyse if there is equity in whose voices are heard. They will consider how they can help to voice this information.</a:t>
            </a:r>
          </a:p>
          <a:p>
            <a:endParaRPr lang="en-AU">
              <a:cs typeface="Calibri" panose="020F0502020204030204"/>
            </a:endParaRPr>
          </a:p>
          <a:p>
            <a:r>
              <a:rPr lang="en-AU" b="1">
                <a:cs typeface="Calibri" panose="020F0502020204030204"/>
              </a:rPr>
              <a:t>Resources</a:t>
            </a:r>
          </a:p>
          <a:p>
            <a:pPr marL="171450" indent="-171450">
              <a:buFont typeface="Arial"/>
              <a:buChar char="•"/>
            </a:pPr>
            <a:r>
              <a:rPr lang="en-AU"/>
              <a:t>Video: Telling Our Stories – </a:t>
            </a:r>
            <a:r>
              <a:rPr lang="en-AU">
                <a:hlinkClick r:id="rId3"/>
              </a:rPr>
              <a:t>Michael Welsh</a:t>
            </a:r>
            <a:r>
              <a:rPr lang="en-AU"/>
              <a:t>.</a:t>
            </a:r>
          </a:p>
          <a:p>
            <a:pPr marL="171450" indent="-171450">
              <a:buFont typeface="Arial"/>
              <a:buChar char="•"/>
            </a:pPr>
            <a:r>
              <a:rPr lang="en-AU"/>
              <a:t>Documentary: </a:t>
            </a:r>
            <a:r>
              <a:rPr lang="en-AU">
                <a:hlinkClick r:id="rId4"/>
              </a:rPr>
              <a:t>K’gari</a:t>
            </a:r>
            <a:r>
              <a:rPr lang="en-AU"/>
              <a:t>.</a:t>
            </a:r>
            <a:endParaRPr lang="en-AU">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21</a:t>
            </a:fld>
            <a:endParaRPr lang="en-AU"/>
          </a:p>
        </p:txBody>
      </p:sp>
    </p:spTree>
    <p:extLst>
      <p:ext uri="{BB962C8B-B14F-4D97-AF65-F5344CB8AC3E}">
        <p14:creationId xmlns:p14="http://schemas.microsoft.com/office/powerpoint/2010/main" val="2668051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images to prompt students knowledge from the previous lesson and the Stolen Generations</a:t>
            </a:r>
          </a:p>
        </p:txBody>
      </p:sp>
      <p:sp>
        <p:nvSpPr>
          <p:cNvPr id="4" name="Slide Number Placeholder 3"/>
          <p:cNvSpPr>
            <a:spLocks noGrp="1"/>
          </p:cNvSpPr>
          <p:nvPr>
            <p:ph type="sldNum" sz="quarter" idx="5"/>
          </p:nvPr>
        </p:nvSpPr>
        <p:spPr/>
        <p:txBody>
          <a:bodyPr/>
          <a:lstStyle/>
          <a:p>
            <a:fld id="{3FB9F427-FC02-4E29-B27A-E11F9C680BCA}" type="slidenum">
              <a:rPr lang="en-AU" smtClean="0"/>
              <a:t>22</a:t>
            </a:fld>
            <a:endParaRPr lang="en-AU"/>
          </a:p>
        </p:txBody>
      </p:sp>
    </p:spTree>
    <p:extLst>
      <p:ext uri="{BB962C8B-B14F-4D97-AF65-F5344CB8AC3E}">
        <p14:creationId xmlns:p14="http://schemas.microsoft.com/office/powerpoint/2010/main" val="1926120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Video link: </a:t>
            </a:r>
            <a:r>
              <a:rPr lang="en-AU" u="sng">
                <a:hlinkClick r:id="rId3"/>
              </a:rPr>
              <a:t>https://www.youtube.com/watch?v=TxtJGyZhq0k</a:t>
            </a:r>
            <a:r>
              <a:rPr lang="en-AU"/>
              <a:t> </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23</a:t>
            </a:fld>
            <a:endParaRPr lang="en-AU"/>
          </a:p>
        </p:txBody>
      </p:sp>
    </p:spTree>
    <p:extLst>
      <p:ext uri="{BB962C8B-B14F-4D97-AF65-F5344CB8AC3E}">
        <p14:creationId xmlns:p14="http://schemas.microsoft.com/office/powerpoint/2010/main" val="1673035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Link to </a:t>
            </a:r>
            <a:r>
              <a:rPr lang="en-US" err="1">
                <a:ea typeface="Calibri"/>
                <a:cs typeface="Calibri"/>
              </a:rPr>
              <a:t>K'Gari</a:t>
            </a:r>
            <a:r>
              <a:rPr lang="en-US">
                <a:ea typeface="Calibri"/>
                <a:cs typeface="Calibri"/>
              </a:rPr>
              <a:t> documentary: </a:t>
            </a:r>
            <a:r>
              <a:rPr lang="en-US">
                <a:hlinkClick r:id="rId3"/>
              </a:rPr>
              <a:t>https://www.sbs.com.au/kgari/</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24</a:t>
            </a:fld>
            <a:endParaRPr lang="en-AU"/>
          </a:p>
        </p:txBody>
      </p:sp>
    </p:spTree>
    <p:extLst>
      <p:ext uri="{BB962C8B-B14F-4D97-AF65-F5344CB8AC3E}">
        <p14:creationId xmlns:p14="http://schemas.microsoft.com/office/powerpoint/2010/main" val="304346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hlinkClick r:id="rId3"/>
              </a:rPr>
              <a:t>https://www.theguardian.com/australia-news/2023/jun/07/fraser-island-no-more-kgaris-official-name-change-corrects-a-historic-wrong</a:t>
            </a:r>
            <a:r>
              <a:rPr lang="en-AU"/>
              <a:t> </a:t>
            </a:r>
            <a:endParaRPr lang="en-US"/>
          </a:p>
          <a:p>
            <a:endParaRPr lang="en-AU"/>
          </a:p>
          <a:p>
            <a:r>
              <a:rPr lang="en-AU"/>
              <a:t>Before revealing article, see if students know about the </a:t>
            </a:r>
            <a:r>
              <a:rPr lang="en-AU" err="1"/>
              <a:t>K'gari</a:t>
            </a:r>
            <a:r>
              <a:rPr lang="en-AU"/>
              <a:t> official name change</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25</a:t>
            </a:fld>
            <a:endParaRPr lang="en-AU"/>
          </a:p>
        </p:txBody>
      </p:sp>
    </p:spTree>
    <p:extLst>
      <p:ext uri="{BB962C8B-B14F-4D97-AF65-F5344CB8AC3E}">
        <p14:creationId xmlns:p14="http://schemas.microsoft.com/office/powerpoint/2010/main" val="1843632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You may wish to change this activity to suit the assessment or skills of your class</a:t>
            </a:r>
          </a:p>
        </p:txBody>
      </p:sp>
      <p:sp>
        <p:nvSpPr>
          <p:cNvPr id="4" name="Slide Number Placeholder 3"/>
          <p:cNvSpPr>
            <a:spLocks noGrp="1"/>
          </p:cNvSpPr>
          <p:nvPr>
            <p:ph type="sldNum" sz="quarter" idx="5"/>
          </p:nvPr>
        </p:nvSpPr>
        <p:spPr/>
        <p:txBody>
          <a:bodyPr/>
          <a:lstStyle/>
          <a:p>
            <a:fld id="{3FB9F427-FC02-4E29-B27A-E11F9C680BCA}" type="slidenum">
              <a:rPr lang="en-AU" smtClean="0"/>
              <a:t>26</a:t>
            </a:fld>
            <a:endParaRPr lang="en-AU"/>
          </a:p>
        </p:txBody>
      </p:sp>
    </p:spTree>
    <p:extLst>
      <p:ext uri="{BB962C8B-B14F-4D97-AF65-F5344CB8AC3E}">
        <p14:creationId xmlns:p14="http://schemas.microsoft.com/office/powerpoint/2010/main" val="2766412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8F439A"/>
                </a:solidFill>
              </a:rPr>
              <a:t>Students will have the opportunity to read, discuss and reflect on the powerful written testimonials, and the number of testimonials, from the Bringing them Home report. They will be asked to make connections to other learning and justify their ideas and thinking by using evidence in their research.</a:t>
            </a:r>
            <a:endParaRPr lang="en-US">
              <a:solidFill>
                <a:srgbClr val="000000"/>
              </a:solidFill>
              <a:cs typeface="Calibri" panose="020F0502020204030204"/>
            </a:endParaRPr>
          </a:p>
          <a:p>
            <a:endParaRPr lang="en-US">
              <a:solidFill>
                <a:srgbClr val="8F439A"/>
              </a:solidFill>
              <a:cs typeface="Calibri" panose="020F0502020204030204"/>
            </a:endParaRPr>
          </a:p>
          <a:p>
            <a:r>
              <a:rPr lang="en-US">
                <a:solidFill>
                  <a:srgbClr val="8F439A"/>
                </a:solidFill>
              </a:rPr>
              <a:t>Resources</a:t>
            </a:r>
            <a:endParaRPr lang="en-US"/>
          </a:p>
          <a:p>
            <a:pPr marL="171450" indent="-171450">
              <a:buFont typeface="Arial"/>
              <a:buChar char="•"/>
            </a:pPr>
            <a:r>
              <a:rPr lang="en-US">
                <a:solidFill>
                  <a:srgbClr val="8F439A"/>
                </a:solidFill>
                <a:hlinkClick r:id="rId3"/>
              </a:rPr>
              <a:t>Bringing them Home report extracts: written testimonies</a:t>
            </a:r>
            <a:r>
              <a:rPr lang="en-US">
                <a:solidFill>
                  <a:srgbClr val="8F439A"/>
                </a:solidFill>
              </a:rPr>
              <a:t>.</a:t>
            </a:r>
            <a:endParaRPr lang="en-US">
              <a:solidFill>
                <a:srgbClr val="000000"/>
              </a:solidFill>
            </a:endParaRPr>
          </a:p>
          <a:p>
            <a:pPr marL="171450" indent="-171450">
              <a:buFont typeface="Arial"/>
              <a:buChar char="•"/>
            </a:pPr>
            <a:r>
              <a:rPr lang="en-US">
                <a:solidFill>
                  <a:srgbClr val="8F439A"/>
                </a:solidFill>
                <a:hlinkClick r:id="rId4"/>
              </a:rPr>
              <a:t>Timeline of Trauma and Healing in Australia</a:t>
            </a:r>
            <a:r>
              <a:rPr lang="en-US">
                <a:solidFill>
                  <a:srgbClr val="8F439A"/>
                </a:solidFill>
              </a:rPr>
              <a:t>.</a:t>
            </a:r>
            <a:endParaRPr lang="en-US">
              <a:solidFill>
                <a:srgbClr val="000000"/>
              </a:solidFill>
            </a:endParaRPr>
          </a:p>
          <a:p>
            <a:pPr marL="171450" indent="-171450">
              <a:buFont typeface="Arial"/>
              <a:buChar char="•"/>
            </a:pPr>
            <a:r>
              <a:rPr lang="en-US">
                <a:solidFill>
                  <a:srgbClr val="8F439A"/>
                </a:solidFill>
                <a:hlinkClick r:id="rId5"/>
              </a:rPr>
              <a:t>Map of Stolen Generations Institutions</a:t>
            </a:r>
            <a:r>
              <a:rPr lang="en-US">
                <a:solidFill>
                  <a:srgbClr val="8F439A"/>
                </a:solidFill>
              </a:rPr>
              <a:t>.</a:t>
            </a:r>
            <a:endParaRPr lang="en-US">
              <a:solidFill>
                <a:srgbClr val="000000"/>
              </a:solidFill>
            </a:endParaRPr>
          </a:p>
          <a:p>
            <a:pPr marL="171450" indent="-171450">
              <a:buFont typeface="Arial"/>
              <a:buChar char="•"/>
            </a:pPr>
            <a:r>
              <a:rPr lang="en-US">
                <a:solidFill>
                  <a:srgbClr val="8F439A"/>
                </a:solidFill>
              </a:rPr>
              <a:t>Video: </a:t>
            </a:r>
            <a:r>
              <a:rPr lang="en-US">
                <a:solidFill>
                  <a:srgbClr val="8F439A"/>
                </a:solidFill>
                <a:hlinkClick r:id="rId6"/>
              </a:rPr>
              <a:t>First Contact, Episode 2, Clip 3: Cootamundra Girls Home</a:t>
            </a:r>
            <a:r>
              <a:rPr lang="en-US">
                <a:solidFill>
                  <a:srgbClr val="8F439A"/>
                </a:solidFill>
              </a:rPr>
              <a:t>.</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28</a:t>
            </a:fld>
            <a:endParaRPr lang="en-AU"/>
          </a:p>
        </p:txBody>
      </p:sp>
    </p:spTree>
    <p:extLst>
      <p:ext uri="{BB962C8B-B14F-4D97-AF65-F5344CB8AC3E}">
        <p14:creationId xmlns:p14="http://schemas.microsoft.com/office/powerpoint/2010/main" val="2181696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a:t>
            </a:r>
            <a:r>
              <a:rPr lang="en-US">
                <a:cs typeface="Calibri"/>
              </a:rPr>
              <a:t> students about the cultural safety rules you've all created as a class.</a:t>
            </a:r>
          </a:p>
        </p:txBody>
      </p:sp>
      <p:sp>
        <p:nvSpPr>
          <p:cNvPr id="4" name="Slide Number Placeholder 3"/>
          <p:cNvSpPr>
            <a:spLocks noGrp="1"/>
          </p:cNvSpPr>
          <p:nvPr>
            <p:ph type="sldNum" sz="quarter" idx="5"/>
          </p:nvPr>
        </p:nvSpPr>
        <p:spPr/>
        <p:txBody>
          <a:bodyPr/>
          <a:lstStyle/>
          <a:p>
            <a:fld id="{3FB9F427-FC02-4E29-B27A-E11F9C680BCA}" type="slidenum">
              <a:rPr lang="en-AU" smtClean="0"/>
              <a:t>29</a:t>
            </a:fld>
            <a:endParaRPr lang="en-AU"/>
          </a:p>
        </p:txBody>
      </p:sp>
    </p:spTree>
    <p:extLst>
      <p:ext uri="{BB962C8B-B14F-4D97-AF65-F5344CB8AC3E}">
        <p14:creationId xmlns:p14="http://schemas.microsoft.com/office/powerpoint/2010/main" val="1614018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Video link: </a:t>
            </a:r>
            <a:r>
              <a:rPr lang="en-US">
                <a:hlinkClick r:id="rId3"/>
              </a:rPr>
              <a:t>https://www.sbs.com.au/ondemand/watch/817350723797</a:t>
            </a:r>
            <a:r>
              <a:rPr lang="en-US"/>
              <a:t> </a:t>
            </a:r>
          </a:p>
          <a:p>
            <a:r>
              <a:rPr lang="en-US">
                <a:cs typeface="Calibri"/>
              </a:rPr>
              <a:t>Image credit: </a:t>
            </a:r>
            <a:r>
              <a:rPr lang="en-US">
                <a:hlinkClick r:id="rId4"/>
              </a:rPr>
              <a:t>https://www.mediaweek.com.au/sbs-first-contact/</a:t>
            </a:r>
            <a:r>
              <a:rPr lang="en-US"/>
              <a:t> </a:t>
            </a:r>
          </a:p>
          <a:p>
            <a:endParaRPr lang="en-US">
              <a:cs typeface="Calibri"/>
            </a:endParaRPr>
          </a:p>
          <a:p>
            <a:endParaRPr lang="en-AU">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30</a:t>
            </a:fld>
            <a:endParaRPr lang="en-AU"/>
          </a:p>
        </p:txBody>
      </p:sp>
    </p:spTree>
    <p:extLst>
      <p:ext uri="{BB962C8B-B14F-4D97-AF65-F5344CB8AC3E}">
        <p14:creationId xmlns:p14="http://schemas.microsoft.com/office/powerpoint/2010/main" val="1373937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students with some context before clicking through to text. </a:t>
            </a:r>
          </a:p>
          <a:p>
            <a:endParaRPr lang="en-AU"/>
          </a:p>
          <a:p>
            <a:r>
              <a:rPr lang="en-AU"/>
              <a:t>Introduce students to the activity today by discussing the role of testimonies in healing from the Stolen Generations. Read through the example with the class. Give students some time to reflect and discuss this example with the person next to them.</a:t>
            </a:r>
            <a:endParaRPr lang="en-US">
              <a:cs typeface="Calibri"/>
            </a:endParaRPr>
          </a:p>
          <a:p>
            <a:endParaRPr lang="en-AU">
              <a:cs typeface="Calibri"/>
            </a:endParaRPr>
          </a:p>
          <a:p>
            <a:endParaRPr lang="en-AU">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31</a:t>
            </a:fld>
            <a:endParaRPr lang="en-AU"/>
          </a:p>
        </p:txBody>
      </p:sp>
    </p:spTree>
    <p:extLst>
      <p:ext uri="{BB962C8B-B14F-4D97-AF65-F5344CB8AC3E}">
        <p14:creationId xmlns:p14="http://schemas.microsoft.com/office/powerpoint/2010/main" val="4286638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Important to remind students to speak up if they are feeling discomfort, and any safety and wellbeing measures your school has in place.</a:t>
            </a:r>
          </a:p>
        </p:txBody>
      </p:sp>
      <p:sp>
        <p:nvSpPr>
          <p:cNvPr id="4" name="Slide Number Placeholder 3"/>
          <p:cNvSpPr>
            <a:spLocks noGrp="1"/>
          </p:cNvSpPr>
          <p:nvPr>
            <p:ph type="sldNum" sz="quarter" idx="5"/>
          </p:nvPr>
        </p:nvSpPr>
        <p:spPr/>
        <p:txBody>
          <a:bodyPr/>
          <a:lstStyle/>
          <a:p>
            <a:fld id="{3FB9F427-FC02-4E29-B27A-E11F9C680BCA}" type="slidenum">
              <a:rPr lang="en-AU" smtClean="0"/>
              <a:t>3</a:t>
            </a:fld>
            <a:endParaRPr lang="en-AU"/>
          </a:p>
        </p:txBody>
      </p:sp>
    </p:spTree>
    <p:extLst>
      <p:ext uri="{BB962C8B-B14F-4D97-AF65-F5344CB8AC3E}">
        <p14:creationId xmlns:p14="http://schemas.microsoft.com/office/powerpoint/2010/main" val="54422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mindful that some of the stories on this site include physical and sexual violence, as well as many other possibly triggering themes. Decide the best way for your students to peruse these stories, keeping in mind their histories and their safety.</a:t>
            </a:r>
          </a:p>
          <a:p>
            <a:endParaRPr lang="en-US">
              <a:cs typeface="Calibri"/>
            </a:endParaRPr>
          </a:p>
          <a:p>
            <a:r>
              <a:rPr lang="en-US">
                <a:cs typeface="Calibri"/>
              </a:rPr>
              <a:t>Click through to the extra questions when students have spent some time reading testimonies.</a:t>
            </a:r>
          </a:p>
          <a:p>
            <a:endParaRPr lang="en-US">
              <a:cs typeface="Calibri"/>
            </a:endParaRPr>
          </a:p>
          <a:p>
            <a:r>
              <a:rPr lang="en-US">
                <a:cs typeface="Calibri"/>
              </a:rPr>
              <a:t>Link to testimonies: </a:t>
            </a:r>
            <a:r>
              <a:rPr lang="en-US">
                <a:hlinkClick r:id="rId3"/>
              </a:rPr>
              <a:t>https://bth.humanrights.gov.au/our-stories/written-testimonies</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32</a:t>
            </a:fld>
            <a:endParaRPr lang="en-AU"/>
          </a:p>
        </p:txBody>
      </p:sp>
    </p:spTree>
    <p:extLst>
      <p:ext uri="{BB962C8B-B14F-4D97-AF65-F5344CB8AC3E}">
        <p14:creationId xmlns:p14="http://schemas.microsoft.com/office/powerpoint/2010/main" val="2422482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and </a:t>
            </a:r>
            <a:r>
              <a:rPr lang="en-US" err="1"/>
              <a:t>analyse</a:t>
            </a:r>
            <a:r>
              <a:rPr lang="en-US"/>
              <a:t> why this information is not common knowledge to all Australians. Give students space to discuss what they'd read and how they are feeling.</a:t>
            </a:r>
          </a:p>
        </p:txBody>
      </p:sp>
      <p:sp>
        <p:nvSpPr>
          <p:cNvPr id="4" name="Slide Number Placeholder 3"/>
          <p:cNvSpPr>
            <a:spLocks noGrp="1"/>
          </p:cNvSpPr>
          <p:nvPr>
            <p:ph type="sldNum" sz="quarter" idx="5"/>
          </p:nvPr>
        </p:nvSpPr>
        <p:spPr/>
        <p:txBody>
          <a:bodyPr/>
          <a:lstStyle/>
          <a:p>
            <a:fld id="{3FB9F427-FC02-4E29-B27A-E11F9C680BCA}" type="slidenum">
              <a:rPr lang="en-AU" smtClean="0"/>
              <a:t>33</a:t>
            </a:fld>
            <a:endParaRPr lang="en-AU"/>
          </a:p>
        </p:txBody>
      </p:sp>
    </p:spTree>
    <p:extLst>
      <p:ext uri="{BB962C8B-B14F-4D97-AF65-F5344CB8AC3E}">
        <p14:creationId xmlns:p14="http://schemas.microsoft.com/office/powerpoint/2010/main" val="3322958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 this activity, students have the opportunity to reflect on and unpack their own personal attitudes and perspectives.</a:t>
            </a:r>
          </a:p>
          <a:p>
            <a:endParaRPr lang="en-AU">
              <a:cs typeface="Calibri" panose="020F0502020204030204"/>
            </a:endParaRPr>
          </a:p>
          <a:p>
            <a:r>
              <a:rPr lang="en-AU"/>
              <a:t>Resources</a:t>
            </a:r>
          </a:p>
          <a:p>
            <a:pPr marL="171450" indent="-171450">
              <a:buFont typeface="Arial"/>
              <a:buChar char="•"/>
            </a:pPr>
            <a:r>
              <a:rPr lang="en-AU"/>
              <a:t>Video: </a:t>
            </a:r>
            <a:r>
              <a:rPr lang="en-AU">
                <a:hlinkClick r:id="rId3"/>
              </a:rPr>
              <a:t>Telling Our Stories – Brian Gray</a:t>
            </a:r>
            <a:r>
              <a:rPr lang="en-AU"/>
              <a:t>.</a:t>
            </a:r>
          </a:p>
          <a:p>
            <a:pPr marL="171450" indent="-171450">
              <a:buFont typeface="Arial"/>
              <a:buChar char="•"/>
            </a:pPr>
            <a:r>
              <a:rPr lang="en-AU"/>
              <a:t>Appendix 2: Venn diagram.</a:t>
            </a:r>
            <a:endParaRPr lang="en-AU">
              <a:cs typeface="Calibri"/>
            </a:endParaRPr>
          </a:p>
          <a:p>
            <a:pPr marL="171450" indent="-171450">
              <a:buFont typeface="Arial"/>
              <a:buChar char="•"/>
            </a:pPr>
            <a:r>
              <a:rPr lang="en-AU"/>
              <a:t>Video: </a:t>
            </a:r>
            <a:r>
              <a:rPr lang="en-AU">
                <a:hlinkClick r:id="rId4"/>
              </a:rPr>
              <a:t>Apology 11 Collective Healing</a:t>
            </a:r>
            <a:r>
              <a:rPr lang="en-AU"/>
              <a:t>.</a:t>
            </a:r>
          </a:p>
          <a:p>
            <a:pPr marL="171450" indent="-171450">
              <a:buFont typeface="Arial"/>
              <a:buChar char="•"/>
            </a:pPr>
            <a:r>
              <a:rPr lang="en-AU">
                <a:hlinkClick r:id="rId5"/>
              </a:rPr>
              <a:t>The Theory of Change</a:t>
            </a:r>
            <a:r>
              <a:rPr lang="en-AU"/>
              <a:t> - The Healing Foundation.</a:t>
            </a:r>
            <a:endParaRPr lang="en-AU">
              <a:cs typeface="Calibri"/>
            </a:endParaRPr>
          </a:p>
          <a:p>
            <a:pPr marL="171450" indent="-171450">
              <a:buFont typeface="Arial"/>
              <a:buChar char="•"/>
            </a:pPr>
            <a:r>
              <a:rPr lang="en-AU">
                <a:hlinkClick r:id="rId6"/>
              </a:rPr>
              <a:t>Outcry after Scott Morrison says ‘there was no slavery in Australia’ amid Black Lives Matter protests</a:t>
            </a:r>
            <a:r>
              <a:rPr lang="en-AU"/>
              <a:t> – news article by Zoe Tidman.</a:t>
            </a:r>
          </a:p>
          <a:p>
            <a:pPr marL="171450" indent="-171450">
              <a:buFont typeface="Arial"/>
              <a:buChar char="•"/>
            </a:pPr>
            <a:r>
              <a:rPr lang="en-AU">
                <a:hlinkClick r:id="rId7"/>
              </a:rPr>
              <a:t>Transforming my white identity from an agent of oppression to an agent of change through education in contemporary Australian society</a:t>
            </a:r>
            <a:r>
              <a:rPr lang="en-AU"/>
              <a:t> - Journal article by Kimberly Smith.</a:t>
            </a:r>
          </a:p>
          <a:p>
            <a:pPr marL="171450" indent="-171450">
              <a:buFont typeface="Arial"/>
              <a:buChar char="•"/>
            </a:pPr>
            <a:r>
              <a:rPr lang="en-AU">
                <a:hlinkClick r:id="rId8"/>
              </a:rPr>
              <a:t>White Privilege: Unpacking the Invisible Knapsack</a:t>
            </a:r>
            <a:r>
              <a:rPr lang="en-AU"/>
              <a:t> – Peggy McIntosh.</a:t>
            </a:r>
          </a:p>
          <a:p>
            <a:pPr marL="171450" indent="-171450">
              <a:buFont typeface="Arial"/>
              <a:buChar char="•"/>
            </a:pPr>
            <a:r>
              <a:rPr lang="en-AU">
                <a:hlinkClick r:id="rId9"/>
              </a:rPr>
              <a:t>Truth Telling</a:t>
            </a:r>
            <a:r>
              <a:rPr lang="en-AU"/>
              <a:t> – ABC Compass.</a:t>
            </a:r>
            <a:endParaRPr lang="en-AU">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34</a:t>
            </a:fld>
            <a:endParaRPr lang="en-AU"/>
          </a:p>
        </p:txBody>
      </p:sp>
    </p:spTree>
    <p:extLst>
      <p:ext uri="{BB962C8B-B14F-4D97-AF65-F5344CB8AC3E}">
        <p14:creationId xmlns:p14="http://schemas.microsoft.com/office/powerpoint/2010/main" val="95418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VIDEO CANNOT BE EMBEDDED ON SLIDE, FOLLOW LINK: </a:t>
            </a:r>
            <a:r>
              <a:rPr lang="en-US">
                <a:hlinkClick r:id="rId3"/>
              </a:rPr>
              <a:t>https://www.dropbox.com/s/2nwk0qiqkvqshdu/Brian%27s%20Story1st%20film.mp4?dl=0</a:t>
            </a:r>
            <a:r>
              <a:rPr lang="en-US"/>
              <a:t> </a:t>
            </a:r>
          </a:p>
          <a:p>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35</a:t>
            </a:fld>
            <a:endParaRPr lang="en-AU"/>
          </a:p>
        </p:txBody>
      </p:sp>
    </p:spTree>
    <p:extLst>
      <p:ext uri="{BB962C8B-B14F-4D97-AF65-F5344CB8AC3E}">
        <p14:creationId xmlns:p14="http://schemas.microsoft.com/office/powerpoint/2010/main" val="2193887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Image: Brian Gray</a:t>
            </a:r>
          </a:p>
        </p:txBody>
      </p:sp>
      <p:sp>
        <p:nvSpPr>
          <p:cNvPr id="4" name="Slide Number Placeholder 3"/>
          <p:cNvSpPr>
            <a:spLocks noGrp="1"/>
          </p:cNvSpPr>
          <p:nvPr>
            <p:ph type="sldNum" sz="quarter" idx="5"/>
          </p:nvPr>
        </p:nvSpPr>
        <p:spPr/>
        <p:txBody>
          <a:bodyPr/>
          <a:lstStyle/>
          <a:p>
            <a:fld id="{3FB9F427-FC02-4E29-B27A-E11F9C680BCA}" type="slidenum">
              <a:rPr lang="en-AU" smtClean="0"/>
              <a:t>36</a:t>
            </a:fld>
            <a:endParaRPr lang="en-AU"/>
          </a:p>
        </p:txBody>
      </p:sp>
    </p:spTree>
    <p:extLst>
      <p:ext uri="{BB962C8B-B14F-4D97-AF65-F5344CB8AC3E}">
        <p14:creationId xmlns:p14="http://schemas.microsoft.com/office/powerpoint/2010/main" val="2137749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The Theory of Change</a:t>
            </a:r>
            <a:r>
              <a:rPr lang="en-AU" b="1"/>
              <a:t>: </a:t>
            </a:r>
            <a:r>
              <a:rPr lang="en-AU">
                <a:hlinkClick r:id="rId3"/>
              </a:rPr>
              <a:t>https://healingfoundation.org.au/resources/healing-the-stolen-generations-the-theory-of-change/</a:t>
            </a:r>
            <a:r>
              <a:rPr lang="en-AU"/>
              <a:t>   </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38</a:t>
            </a:fld>
            <a:endParaRPr lang="en-AU"/>
          </a:p>
        </p:txBody>
      </p:sp>
    </p:spTree>
    <p:extLst>
      <p:ext uri="{BB962C8B-B14F-4D97-AF65-F5344CB8AC3E}">
        <p14:creationId xmlns:p14="http://schemas.microsoft.com/office/powerpoint/2010/main" val="3822904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a:t>
            </a:r>
          </a:p>
          <a:p>
            <a:pPr marL="171450" indent="-171450">
              <a:buFont typeface="Arial,Sans-Serif"/>
              <a:buChar char="•"/>
            </a:pPr>
            <a:r>
              <a:rPr lang="en-US"/>
              <a:t>Sharing your outcomes and experience with The Healing Foundation at </a:t>
            </a:r>
            <a:r>
              <a:rPr lang="en-US">
                <a:hlinkClick r:id="rId3"/>
              </a:rPr>
              <a:t>resources@healingfoundation.org.au</a:t>
            </a:r>
            <a:endParaRPr lang="en-US"/>
          </a:p>
          <a:p>
            <a:pPr marL="171450" indent="-171450">
              <a:buFont typeface="Arial,Sans-Serif"/>
              <a:buChar char="•"/>
            </a:pPr>
            <a:r>
              <a:rPr lang="en-US"/>
              <a:t>Sharing the resource and how you used it amongst your networks.</a:t>
            </a:r>
          </a:p>
          <a:p>
            <a:pPr marL="171450" indent="-171450">
              <a:buFont typeface="Arial,Sans-Serif"/>
              <a:buChar char="•"/>
            </a:pPr>
            <a:r>
              <a:rPr lang="en-US"/>
              <a:t>Sharing your students’ learning journey and tag The Healing Foundation on Instagram @healingourway and on Facebook as ‘Healing Foundation’.</a:t>
            </a:r>
          </a:p>
        </p:txBody>
      </p:sp>
      <p:sp>
        <p:nvSpPr>
          <p:cNvPr id="4" name="Slide Number Placeholder 3"/>
          <p:cNvSpPr>
            <a:spLocks noGrp="1"/>
          </p:cNvSpPr>
          <p:nvPr>
            <p:ph type="sldNum" sz="quarter" idx="5"/>
          </p:nvPr>
        </p:nvSpPr>
        <p:spPr/>
        <p:txBody>
          <a:bodyPr/>
          <a:lstStyle/>
          <a:p>
            <a:fld id="{3FB9F427-FC02-4E29-B27A-E11F9C680BCA}" type="slidenum">
              <a:rPr lang="en-AU" smtClean="0"/>
              <a:t>40</a:t>
            </a:fld>
            <a:endParaRPr lang="en-AU"/>
          </a:p>
        </p:txBody>
      </p:sp>
    </p:spTree>
    <p:extLst>
      <p:ext uri="{BB962C8B-B14F-4D97-AF65-F5344CB8AC3E}">
        <p14:creationId xmlns:p14="http://schemas.microsoft.com/office/powerpoint/2010/main" val="3890263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Important to remind students to speak up if they are feeling discomfort, and any safety and wellbeing measures your school has in place.</a:t>
            </a:r>
          </a:p>
          <a:p>
            <a:endParaRPr lang="en-US">
              <a:cs typeface="Calibri"/>
            </a:endParaRPr>
          </a:p>
          <a:p>
            <a:r>
              <a:rPr lang="en-US"/>
              <a:t>This is also a good place to ask the cultural safety questions from the educator's guide so you can co-construct a culturally safe space with your students.</a:t>
            </a:r>
          </a:p>
        </p:txBody>
      </p:sp>
      <p:sp>
        <p:nvSpPr>
          <p:cNvPr id="4" name="Slide Number Placeholder 3"/>
          <p:cNvSpPr>
            <a:spLocks noGrp="1"/>
          </p:cNvSpPr>
          <p:nvPr>
            <p:ph type="sldNum" sz="quarter" idx="5"/>
          </p:nvPr>
        </p:nvSpPr>
        <p:spPr/>
        <p:txBody>
          <a:bodyPr/>
          <a:lstStyle/>
          <a:p>
            <a:fld id="{3FB9F427-FC02-4E29-B27A-E11F9C680BCA}" type="slidenum">
              <a:rPr lang="en-AU" smtClean="0"/>
              <a:t>4</a:t>
            </a:fld>
            <a:endParaRPr lang="en-AU"/>
          </a:p>
        </p:txBody>
      </p:sp>
    </p:spTree>
    <p:extLst>
      <p:ext uri="{BB962C8B-B14F-4D97-AF65-F5344CB8AC3E}">
        <p14:creationId xmlns:p14="http://schemas.microsoft.com/office/powerpoint/2010/main" val="362574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Give students a chance to suggest why they think the learning is important before clicking through to the reasons.</a:t>
            </a:r>
          </a:p>
        </p:txBody>
      </p:sp>
      <p:sp>
        <p:nvSpPr>
          <p:cNvPr id="4" name="Slide Number Placeholder 3"/>
          <p:cNvSpPr>
            <a:spLocks noGrp="1"/>
          </p:cNvSpPr>
          <p:nvPr>
            <p:ph type="sldNum" sz="quarter" idx="5"/>
          </p:nvPr>
        </p:nvSpPr>
        <p:spPr/>
        <p:txBody>
          <a:bodyPr/>
          <a:lstStyle/>
          <a:p>
            <a:fld id="{3FB9F427-FC02-4E29-B27A-E11F9C680BCA}" type="slidenum">
              <a:rPr lang="en-AU" smtClean="0"/>
              <a:t>5</a:t>
            </a:fld>
            <a:endParaRPr lang="en-AU"/>
          </a:p>
        </p:txBody>
      </p:sp>
    </p:spTree>
    <p:extLst>
      <p:ext uri="{BB962C8B-B14F-4D97-AF65-F5344CB8AC3E}">
        <p14:creationId xmlns:p14="http://schemas.microsoft.com/office/powerpoint/2010/main" val="427290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a:t>You may have already established this as a class, if so, use this time to reiterate the class rules.</a:t>
            </a:r>
          </a:p>
          <a:p>
            <a:pPr marL="171450" indent="-171450">
              <a:spcBef>
                <a:spcPts val="1000"/>
              </a:spcBef>
              <a:buFont typeface="Arial"/>
              <a:buChar char="•"/>
            </a:pPr>
            <a:endParaRPr lang="en-US"/>
          </a:p>
          <a:p>
            <a:pPr marL="171450" indent="-171450">
              <a:spcBef>
                <a:spcPts val="1000"/>
              </a:spcBef>
              <a:buFont typeface="Arial"/>
              <a:buChar char="•"/>
            </a:pPr>
            <a:r>
              <a:rPr lang="en-US"/>
              <a:t>Begin a discussion about cultural safety with the class. Ask them to answer the questions in a 'think/pair/share' activity, or address them as a group.</a:t>
            </a:r>
          </a:p>
          <a:p>
            <a:pPr marL="171450" indent="-171450">
              <a:spcBef>
                <a:spcPts val="1000"/>
              </a:spcBef>
              <a:buFont typeface="Arial"/>
              <a:buChar char="•"/>
            </a:pPr>
            <a:endParaRPr lang="en-US"/>
          </a:p>
          <a:p>
            <a:pPr marL="171450" indent="-171450">
              <a:spcBef>
                <a:spcPts val="1000"/>
              </a:spcBef>
              <a:buFont typeface="Arial"/>
              <a:buChar char="•"/>
            </a:pPr>
            <a:r>
              <a:rPr lang="en-US"/>
              <a:t>Use the final question to lead in to the next slide.</a:t>
            </a:r>
          </a:p>
          <a:p>
            <a:pPr marL="171450" indent="-171450">
              <a:buFont typeface="Arial"/>
              <a:buChar char="•"/>
            </a:pPr>
            <a:endParaRPr lang="en-US" b="1" i="1">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6</a:t>
            </a:fld>
            <a:endParaRPr lang="en-AU"/>
          </a:p>
        </p:txBody>
      </p:sp>
    </p:spTree>
    <p:extLst>
      <p:ext uri="{BB962C8B-B14F-4D97-AF65-F5344CB8AC3E}">
        <p14:creationId xmlns:p14="http://schemas.microsoft.com/office/powerpoint/2010/main" val="1853326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a:t>A culturally safe classroom environment relies on open-mindedness, respect and honest communication. </a:t>
            </a:r>
          </a:p>
          <a:p>
            <a:pPr marL="171450" indent="-171450">
              <a:spcBef>
                <a:spcPts val="1000"/>
              </a:spcBef>
              <a:buFont typeface="Arial"/>
              <a:buChar char="•"/>
            </a:pPr>
            <a:endParaRPr lang="en-US"/>
          </a:p>
          <a:p>
            <a:pPr marL="171450" indent="-171450">
              <a:spcBef>
                <a:spcPts val="1000"/>
              </a:spcBef>
              <a:buFont typeface="Arial"/>
              <a:buChar char="•"/>
            </a:pPr>
            <a:r>
              <a:rPr lang="en-US"/>
              <a:t>Make any changes needed for this discussion to be age-appropriate for your class</a:t>
            </a:r>
          </a:p>
          <a:p>
            <a:pPr marL="171450" indent="-171450">
              <a:spcBef>
                <a:spcPts val="1000"/>
              </a:spcBef>
              <a:buFont typeface="Arial"/>
              <a:buChar char="•"/>
            </a:pPr>
            <a:endParaRPr lang="en-US"/>
          </a:p>
          <a:p>
            <a:pPr marL="171450" indent="-171450">
              <a:spcBef>
                <a:spcPts val="1000"/>
              </a:spcBef>
              <a:buFont typeface="Arial"/>
              <a:buChar char="•"/>
            </a:pPr>
            <a:r>
              <a:rPr lang="en-US"/>
              <a:t>Image credit: </a:t>
            </a:r>
            <a:r>
              <a:rPr lang="en-US" err="1"/>
              <a:t>Sketchify</a:t>
            </a:r>
            <a:r>
              <a:rPr lang="en-US"/>
              <a:t> from Canva</a:t>
            </a:r>
          </a:p>
          <a:p>
            <a:pPr marL="171450" indent="-171450">
              <a:spcBef>
                <a:spcPts val="1000"/>
              </a:spcBef>
              <a:buFont typeface="Arial"/>
              <a:buChar char="•"/>
            </a:pPr>
            <a:endParaRPr lang="en-US">
              <a:cs typeface="Calibri"/>
            </a:endParaRPr>
          </a:p>
          <a:p>
            <a:pPr marL="171450" indent="-171450">
              <a:buFont typeface="Arial"/>
              <a:buChar char="•"/>
            </a:pPr>
            <a:endParaRPr lang="en-US" b="1" i="1">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7</a:t>
            </a:fld>
            <a:endParaRPr lang="en-AU"/>
          </a:p>
        </p:txBody>
      </p:sp>
    </p:spTree>
    <p:extLst>
      <p:ext uri="{BB962C8B-B14F-4D97-AF65-F5344CB8AC3E}">
        <p14:creationId xmlns:p14="http://schemas.microsoft.com/office/powerpoint/2010/main" val="2608926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OPTIONAL SLIDE</a:t>
            </a:r>
            <a:endParaRPr lang="en-US">
              <a:solidFill>
                <a:srgbClr val="8F439A"/>
              </a:solidFill>
              <a:latin typeface="Glober Bold"/>
            </a:endParaRPr>
          </a:p>
          <a:p>
            <a:r>
              <a:rPr lang="en-US"/>
              <a:t>Update week to timeframe for these teaching activities in consideration of class schedule and activity time. </a:t>
            </a:r>
            <a:endParaRPr lang="en-US">
              <a:solidFill>
                <a:srgbClr val="8F439A"/>
              </a:solidFill>
              <a:latin typeface="Glober Bold"/>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8</a:t>
            </a:fld>
            <a:endParaRPr lang="en-AU"/>
          </a:p>
        </p:txBody>
      </p:sp>
    </p:spTree>
    <p:extLst>
      <p:ext uri="{BB962C8B-B14F-4D97-AF65-F5344CB8AC3E}">
        <p14:creationId xmlns:p14="http://schemas.microsoft.com/office/powerpoint/2010/main" val="412261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Encourage students to share what they know about the Stolen Generations. Use the next slide to explain what happened in more detail.</a:t>
            </a:r>
            <a:endParaRPr lang="en-US">
              <a:cs typeface="Calibri" panose="020F0502020204030204"/>
            </a:endParaRPr>
          </a:p>
          <a:p>
            <a:pPr marL="171450" indent="-171450">
              <a:buFont typeface="Arial"/>
              <a:buChar char="•"/>
            </a:pPr>
            <a:endParaRPr lang="en-US" b="1" i="1">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9</a:t>
            </a:fld>
            <a:endParaRPr lang="en-AU"/>
          </a:p>
        </p:txBody>
      </p:sp>
    </p:spTree>
    <p:extLst>
      <p:ext uri="{BB962C8B-B14F-4D97-AF65-F5344CB8AC3E}">
        <p14:creationId xmlns:p14="http://schemas.microsoft.com/office/powerpoint/2010/main" val="860720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918792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73670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05887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570288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9886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39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48592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6253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8D611F3-6954-4309-BF39-732E0E965FBC}" type="datetimeFigureOut">
              <a:rPr lang="en-AU" smtClean="0"/>
              <a:t>2/10/2023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86731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8D611F3-6954-4309-BF39-732E0E965FBC}" type="datetimeFigureOut">
              <a:rPr lang="en-AU" smtClean="0"/>
              <a:t>2/10/2023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9333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8D611F3-6954-4309-BF39-732E0E965FBC}" type="datetimeFigureOut">
              <a:rPr lang="en-AU" smtClean="0"/>
              <a:t>2/10/2023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48605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611F3-6954-4309-BF39-732E0E965FBC}" type="datetimeFigureOut">
              <a:rPr lang="en-AU" smtClean="0"/>
              <a:t>2/10/2023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7367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611F3-6954-4309-BF39-732E0E965FBC}" type="datetimeFigureOut">
              <a:rPr lang="en-AU" smtClean="0"/>
              <a:t>2/10/2023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B900-C217-4833-9EF1-7E1D869035BB}" type="slidenum">
              <a:rPr lang="en-AU" smtClean="0"/>
              <a:t>‹#›</a:t>
            </a:fld>
            <a:endParaRPr lang="en-AU"/>
          </a:p>
        </p:txBody>
      </p:sp>
    </p:spTree>
    <p:extLst>
      <p:ext uri="{BB962C8B-B14F-4D97-AF65-F5344CB8AC3E}">
        <p14:creationId xmlns:p14="http://schemas.microsoft.com/office/powerpoint/2010/main" val="6057748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https://www.youtube.com/embed/vlqx8EYvRbQ?feature=oembed" TargetMode="Externa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9fMod5nTzck?feature=oembed" TargetMode="Externa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aiatsis.gov.au/explore/map-indigenous-australi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TxtJGyZhq0k?feature=oembed" TargetMode="Externa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sbs.com.au/ondemand/watch/817350723797"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bth.humanrights.gov.au/our-stories/written-testimonie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D8F16D-7E15-29DF-40AB-9AD496CB558C}"/>
              </a:ext>
            </a:extLst>
          </p:cNvPr>
          <p:cNvSpPr txBox="1"/>
          <p:nvPr/>
        </p:nvSpPr>
        <p:spPr>
          <a:xfrm>
            <a:off x="356936" y="4367993"/>
            <a:ext cx="11478127" cy="646331"/>
          </a:xfrm>
          <a:prstGeom prst="rect">
            <a:avLst/>
          </a:prstGeom>
          <a:noFill/>
        </p:spPr>
        <p:txBody>
          <a:bodyPr wrap="square" lIns="91440" tIns="45720" rIns="91440" bIns="45720" rtlCol="0" anchor="t">
            <a:spAutoFit/>
          </a:bodyPr>
          <a:lstStyle/>
          <a:p>
            <a:pPr algn="ctr"/>
            <a:r>
              <a:rPr lang="en-AU" sz="3600" b="1">
                <a:solidFill>
                  <a:schemeClr val="bg1"/>
                </a:solidFill>
              </a:rPr>
              <a:t>Year 12</a:t>
            </a:r>
            <a:endParaRPr lang="en-US">
              <a:solidFill>
                <a:schemeClr val="bg1"/>
              </a:solidFill>
            </a:endParaRPr>
          </a:p>
        </p:txBody>
      </p:sp>
    </p:spTree>
    <p:extLst>
      <p:ext uri="{BB962C8B-B14F-4D97-AF65-F5344CB8AC3E}">
        <p14:creationId xmlns:p14="http://schemas.microsoft.com/office/powerpoint/2010/main" val="243803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E1DF17-40A1-C6F2-99D7-D2E63CAE9E5E}"/>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latin typeface="Calibri"/>
                <a:ea typeface="+mj-lt"/>
                <a:cs typeface="+mj-lt"/>
              </a:rPr>
              <a:t>The Stolen Generations</a:t>
            </a:r>
          </a:p>
        </p:txBody>
      </p:sp>
      <p:sp>
        <p:nvSpPr>
          <p:cNvPr id="7" name="Content Placeholder 2">
            <a:extLst>
              <a:ext uri="{FF2B5EF4-FFF2-40B4-BE49-F238E27FC236}">
                <a16:creationId xmlns:a16="http://schemas.microsoft.com/office/drawing/2014/main" id="{C5152C68-A764-4270-63BA-BF821C20FF22}"/>
              </a:ext>
            </a:extLst>
          </p:cNvPr>
          <p:cNvSpPr txBox="1">
            <a:spLocks/>
          </p:cNvSpPr>
          <p:nvPr/>
        </p:nvSpPr>
        <p:spPr>
          <a:xfrm>
            <a:off x="1075939" y="2008557"/>
            <a:ext cx="9951175" cy="40355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3000">
                <a:solidFill>
                  <a:schemeClr val="bg1"/>
                </a:solidFill>
                <a:ea typeface="+mn-lt"/>
                <a:cs typeface="+mn-lt"/>
              </a:rPr>
              <a:t>For decades, thousands of First Nations children were systematically taken from their families, communities and culture, many never to be returned. </a:t>
            </a:r>
            <a:endParaRPr lang="en-US">
              <a:solidFill>
                <a:schemeClr val="bg1"/>
              </a:solidFill>
              <a:ea typeface="+mn-lt"/>
              <a:cs typeface="+mn-lt"/>
            </a:endParaRPr>
          </a:p>
          <a:p>
            <a:pPr algn="ctr">
              <a:buNone/>
            </a:pPr>
            <a:r>
              <a:rPr lang="en-US" sz="3000">
                <a:solidFill>
                  <a:schemeClr val="bg1"/>
                </a:solidFill>
                <a:ea typeface="+mn-lt"/>
                <a:cs typeface="+mn-lt"/>
              </a:rPr>
              <a:t>These children are known as the Stolen Generations.</a:t>
            </a:r>
            <a:endParaRPr lang="en-US">
              <a:solidFill>
                <a:schemeClr val="bg1"/>
              </a:solidFill>
              <a:cs typeface="Calibri"/>
            </a:endParaRPr>
          </a:p>
        </p:txBody>
      </p:sp>
    </p:spTree>
    <p:extLst>
      <p:ext uri="{BB962C8B-B14F-4D97-AF65-F5344CB8AC3E}">
        <p14:creationId xmlns:p14="http://schemas.microsoft.com/office/powerpoint/2010/main" val="3697092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75DF-84D2-2171-4126-C95A40C0B909}"/>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b="1">
                <a:solidFill>
                  <a:schemeClr val="bg1"/>
                </a:solidFill>
                <a:latin typeface="+mn-lt"/>
              </a:rPr>
              <a:t>What is intergenerational trauma?</a:t>
            </a:r>
          </a:p>
        </p:txBody>
      </p:sp>
      <p:pic>
        <p:nvPicPr>
          <p:cNvPr id="3" name="Online Media 2" title="Intergenerational Trauma Animation">
            <a:hlinkClick r:id="" action="ppaction://media"/>
            <a:extLst>
              <a:ext uri="{FF2B5EF4-FFF2-40B4-BE49-F238E27FC236}">
                <a16:creationId xmlns:a16="http://schemas.microsoft.com/office/drawing/2014/main" id="{E1E390A3-87E0-CDD1-38B5-ECC7CDCC98DB}"/>
              </a:ext>
            </a:extLst>
          </p:cNvPr>
          <p:cNvPicPr>
            <a:picLocks noRot="1" noChangeAspect="1"/>
          </p:cNvPicPr>
          <p:nvPr>
            <a:videoFile r:link="rId1"/>
          </p:nvPr>
        </p:nvPicPr>
        <p:blipFill>
          <a:blip r:embed="rId4"/>
          <a:stretch>
            <a:fillRect/>
          </a:stretch>
        </p:blipFill>
        <p:spPr>
          <a:xfrm>
            <a:off x="2067776" y="1445027"/>
            <a:ext cx="8067182" cy="4815803"/>
          </a:xfrm>
          <a:prstGeom prst="rect">
            <a:avLst/>
          </a:prstGeom>
        </p:spPr>
      </p:pic>
    </p:spTree>
    <p:extLst>
      <p:ext uri="{BB962C8B-B14F-4D97-AF65-F5344CB8AC3E}">
        <p14:creationId xmlns:p14="http://schemas.microsoft.com/office/powerpoint/2010/main" val="3675241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90CD55-A1A5-A89B-8949-4A2C2CD57C3C}"/>
              </a:ext>
            </a:extLst>
          </p:cNvPr>
          <p:cNvSpPr txBox="1">
            <a:spLocks/>
          </p:cNvSpPr>
          <p:nvPr/>
        </p:nvSpPr>
        <p:spPr>
          <a:xfrm>
            <a:off x="776643" y="962833"/>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mn-lt"/>
              </a:rPr>
              <a:t>Intergenerational trauma</a:t>
            </a:r>
            <a:endParaRPr lang="en-AU" sz="3600" b="1">
              <a:solidFill>
                <a:schemeClr val="bg1"/>
              </a:solidFill>
              <a:latin typeface="+mn-lt"/>
            </a:endParaRPr>
          </a:p>
        </p:txBody>
      </p:sp>
      <p:sp>
        <p:nvSpPr>
          <p:cNvPr id="5" name="Content Placeholder 2">
            <a:extLst>
              <a:ext uri="{FF2B5EF4-FFF2-40B4-BE49-F238E27FC236}">
                <a16:creationId xmlns:a16="http://schemas.microsoft.com/office/drawing/2014/main" id="{C0F50770-3A48-E6E9-013C-3C73BEB9A33B}"/>
              </a:ext>
            </a:extLst>
          </p:cNvPr>
          <p:cNvSpPr txBox="1">
            <a:spLocks/>
          </p:cNvSpPr>
          <p:nvPr/>
        </p:nvSpPr>
        <p:spPr>
          <a:xfrm>
            <a:off x="743721" y="2355298"/>
            <a:ext cx="5349391" cy="412858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buNone/>
            </a:pPr>
            <a:endParaRPr lang="en-US" sz="2000" b="0" i="0" u="none" strike="noStrike" baseline="0">
              <a:solidFill>
                <a:schemeClr val="bg1"/>
              </a:solidFill>
              <a:cs typeface="Calibri"/>
            </a:endParaRPr>
          </a:p>
          <a:p>
            <a:pPr marL="0" indent="0">
              <a:lnSpc>
                <a:spcPct val="100000"/>
              </a:lnSpc>
              <a:buNone/>
            </a:pPr>
            <a:r>
              <a:rPr lang="en-US" sz="2000" b="0" i="0" u="none" strike="noStrike" baseline="0">
                <a:solidFill>
                  <a:schemeClr val="bg1"/>
                </a:solidFill>
              </a:rPr>
              <a:t>A report by the Australian Institute of Health and Welfare found </a:t>
            </a:r>
            <a:r>
              <a:rPr lang="en-US" sz="2000">
                <a:solidFill>
                  <a:schemeClr val="bg1"/>
                </a:solidFill>
              </a:rPr>
              <a:t>that in comparison to other First Nations peoples, </a:t>
            </a:r>
            <a:r>
              <a:rPr lang="en-US" sz="2000" b="0" i="0" u="none" strike="noStrike" baseline="0">
                <a:solidFill>
                  <a:schemeClr val="bg1"/>
                </a:solidFill>
              </a:rPr>
              <a:t>children living in households with Stolen Generations are</a:t>
            </a:r>
            <a:r>
              <a:rPr lang="en-US" sz="2000">
                <a:solidFill>
                  <a:schemeClr val="bg1"/>
                </a:solidFill>
              </a:rPr>
              <a:t>:</a:t>
            </a:r>
            <a:endParaRPr lang="en-US" sz="2000">
              <a:solidFill>
                <a:schemeClr val="bg1"/>
              </a:solidFill>
              <a:highlight>
                <a:srgbClr val="000080"/>
              </a:highlight>
            </a:endParaRPr>
          </a:p>
          <a:p>
            <a:pPr marL="342900" indent="-342900">
              <a:lnSpc>
                <a:spcPct val="150000"/>
              </a:lnSpc>
              <a:buFont typeface="Arial"/>
              <a:buChar char="•"/>
            </a:pPr>
            <a:r>
              <a:rPr lang="en-US" sz="2000">
                <a:solidFill>
                  <a:schemeClr val="bg1"/>
                </a:solidFill>
              </a:rPr>
              <a:t>2 times as</a:t>
            </a:r>
            <a:r>
              <a:rPr lang="en-US" sz="2000" b="0" i="0" u="none" strike="noStrike" baseline="0">
                <a:solidFill>
                  <a:schemeClr val="bg1"/>
                </a:solidFill>
              </a:rPr>
              <a:t> likely to experience </a:t>
            </a:r>
            <a:r>
              <a:rPr lang="en-US" sz="2000">
                <a:solidFill>
                  <a:schemeClr val="bg1"/>
                </a:solidFill>
              </a:rPr>
              <a:t>discrimination</a:t>
            </a:r>
            <a:endParaRPr lang="en-US" sz="2000">
              <a:solidFill>
                <a:schemeClr val="bg1"/>
              </a:solidFill>
              <a:highlight>
                <a:srgbClr val="000080"/>
              </a:highlight>
              <a:cs typeface="Calibri" panose="020F0502020204030204"/>
            </a:endParaRPr>
          </a:p>
          <a:p>
            <a:pPr marL="342900" indent="-342900">
              <a:lnSpc>
                <a:spcPct val="150000"/>
              </a:lnSpc>
              <a:buFont typeface="Arial"/>
              <a:buChar char="•"/>
            </a:pPr>
            <a:r>
              <a:rPr lang="en-US" sz="2000">
                <a:solidFill>
                  <a:schemeClr val="bg1"/>
                </a:solidFill>
              </a:rPr>
              <a:t>2 times</a:t>
            </a:r>
            <a:r>
              <a:rPr lang="en-US" sz="2000" b="0" i="0" u="none" strike="noStrike" baseline="0">
                <a:solidFill>
                  <a:schemeClr val="bg1"/>
                </a:solidFill>
              </a:rPr>
              <a:t> as likely to experience </a:t>
            </a:r>
            <a:r>
              <a:rPr lang="en-US" sz="2000">
                <a:solidFill>
                  <a:schemeClr val="bg1"/>
                </a:solidFill>
              </a:rPr>
              <a:t>violence</a:t>
            </a:r>
            <a:endParaRPr lang="en-US" sz="2000">
              <a:solidFill>
                <a:schemeClr val="bg1"/>
              </a:solidFill>
              <a:cs typeface="Calibri"/>
            </a:endParaRPr>
          </a:p>
          <a:p>
            <a:pPr marL="342900" indent="-342900">
              <a:lnSpc>
                <a:spcPct val="150000"/>
              </a:lnSpc>
              <a:buFont typeface="Arial"/>
              <a:buChar char="•"/>
            </a:pPr>
            <a:r>
              <a:rPr lang="en-US" sz="2000">
                <a:solidFill>
                  <a:schemeClr val="bg1"/>
                </a:solidFill>
              </a:rPr>
              <a:t>1.5</a:t>
            </a:r>
            <a:r>
              <a:rPr lang="en-US" sz="2000" b="0" i="0" u="none" strike="noStrike" baseline="0">
                <a:solidFill>
                  <a:schemeClr val="bg1"/>
                </a:solidFill>
              </a:rPr>
              <a:t> times more likely to have been arrested</a:t>
            </a:r>
            <a:endParaRPr lang="en-US" sz="2000" b="0" i="0">
              <a:solidFill>
                <a:schemeClr val="bg1"/>
              </a:solidFill>
              <a:effectLst/>
              <a:cs typeface="Calibri"/>
            </a:endParaRPr>
          </a:p>
        </p:txBody>
      </p:sp>
      <p:pic>
        <p:nvPicPr>
          <p:cNvPr id="6" name="Picture 5" descr="A group of people holding flowers&#10;&#10;Description automatically generated">
            <a:extLst>
              <a:ext uri="{FF2B5EF4-FFF2-40B4-BE49-F238E27FC236}">
                <a16:creationId xmlns:a16="http://schemas.microsoft.com/office/drawing/2014/main" id="{9E7A85F1-39F6-74C0-F6E5-2FA1FFC2186D}"/>
              </a:ext>
            </a:extLst>
          </p:cNvPr>
          <p:cNvPicPr>
            <a:picLocks noChangeAspect="1"/>
          </p:cNvPicPr>
          <p:nvPr/>
        </p:nvPicPr>
        <p:blipFill>
          <a:blip r:embed="rId3"/>
          <a:stretch>
            <a:fillRect/>
          </a:stretch>
        </p:blipFill>
        <p:spPr>
          <a:xfrm>
            <a:off x="7031567" y="2741268"/>
            <a:ext cx="4838700" cy="2708964"/>
          </a:xfrm>
          <a:prstGeom prst="rect">
            <a:avLst/>
          </a:prstGeom>
        </p:spPr>
      </p:pic>
    </p:spTree>
    <p:extLst>
      <p:ext uri="{BB962C8B-B14F-4D97-AF65-F5344CB8AC3E}">
        <p14:creationId xmlns:p14="http://schemas.microsoft.com/office/powerpoint/2010/main" val="388547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CB20F5-194B-8D71-D6B8-E14EAC694FD8}"/>
              </a:ext>
            </a:extLst>
          </p:cNvPr>
          <p:cNvSpPr txBox="1">
            <a:spLocks/>
          </p:cNvSpPr>
          <p:nvPr/>
        </p:nvSpPr>
        <p:spPr>
          <a:xfrm>
            <a:off x="-1221559" y="1068654"/>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Class discussion</a:t>
            </a:r>
            <a:endParaRPr lang="en-AU" sz="3600" b="1" i="1">
              <a:solidFill>
                <a:schemeClr val="bg1"/>
              </a:solidFill>
              <a:latin typeface="Calibri "/>
            </a:endParaRPr>
          </a:p>
        </p:txBody>
      </p:sp>
      <p:sp>
        <p:nvSpPr>
          <p:cNvPr id="6" name="Content Placeholder 2">
            <a:extLst>
              <a:ext uri="{FF2B5EF4-FFF2-40B4-BE49-F238E27FC236}">
                <a16:creationId xmlns:a16="http://schemas.microsoft.com/office/drawing/2014/main" id="{1B81F7EC-1D7F-D0E6-A426-20F77E327A79}"/>
              </a:ext>
            </a:extLst>
          </p:cNvPr>
          <p:cNvSpPr txBox="1">
            <a:spLocks/>
          </p:cNvSpPr>
          <p:nvPr/>
        </p:nvSpPr>
        <p:spPr>
          <a:xfrm>
            <a:off x="637887" y="2090060"/>
            <a:ext cx="7698740" cy="456723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r>
              <a:rPr lang="en-US" sz="2400">
                <a:solidFill>
                  <a:schemeClr val="bg1"/>
                </a:solidFill>
              </a:rPr>
              <a:t>In groups of three explore and </a:t>
            </a:r>
            <a:r>
              <a:rPr lang="en-US" sz="2400" err="1">
                <a:solidFill>
                  <a:schemeClr val="bg1"/>
                </a:solidFill>
              </a:rPr>
              <a:t>analyse</a:t>
            </a:r>
            <a:r>
              <a:rPr lang="en-US" sz="2400">
                <a:solidFill>
                  <a:schemeClr val="bg1"/>
                </a:solidFill>
              </a:rPr>
              <a:t> the following documents:</a:t>
            </a:r>
            <a:endParaRPr lang="en-US">
              <a:solidFill>
                <a:schemeClr val="bg1"/>
              </a:solidFill>
            </a:endParaRPr>
          </a:p>
          <a:p>
            <a:pPr marL="342900" indent="-342900">
              <a:buFont typeface="Arial"/>
              <a:buChar char="•"/>
            </a:pPr>
            <a:r>
              <a:rPr lang="en-US" sz="2400">
                <a:solidFill>
                  <a:schemeClr val="bg1"/>
                </a:solidFill>
                <a:ea typeface="Calibri"/>
                <a:cs typeface="Calibri"/>
              </a:rPr>
              <a:t>AIHW Stolen Generations report</a:t>
            </a:r>
            <a:endParaRPr lang="en-US">
              <a:solidFill>
                <a:schemeClr val="bg1"/>
              </a:solidFill>
              <a:ea typeface="Calibri"/>
              <a:cs typeface="Calibri"/>
            </a:endParaRPr>
          </a:p>
          <a:p>
            <a:pPr marL="342900" indent="-342900">
              <a:lnSpc>
                <a:spcPct val="100000"/>
              </a:lnSpc>
              <a:buFont typeface="Arial"/>
              <a:buChar char="•"/>
            </a:pPr>
            <a:r>
              <a:rPr lang="en-US" sz="2400">
                <a:solidFill>
                  <a:schemeClr val="bg1"/>
                </a:solidFill>
              </a:rPr>
              <a:t>AIHW Children’s report and summary poster </a:t>
            </a:r>
            <a:endParaRPr lang="en-US">
              <a:solidFill>
                <a:schemeClr val="bg1"/>
              </a:solidFill>
              <a:cs typeface="Calibri" panose="020F0502020204030204"/>
            </a:endParaRPr>
          </a:p>
          <a:p>
            <a:pPr marL="342900" indent="-342900">
              <a:lnSpc>
                <a:spcPct val="100000"/>
              </a:lnSpc>
              <a:buFont typeface="Arial"/>
              <a:buChar char="•"/>
            </a:pPr>
            <a:r>
              <a:rPr lang="en-US" sz="2400" i="1">
                <a:solidFill>
                  <a:schemeClr val="bg1"/>
                </a:solidFill>
              </a:rPr>
              <a:t>Bringing Them Home 20 years on </a:t>
            </a:r>
            <a:r>
              <a:rPr lang="en-US" sz="2400">
                <a:solidFill>
                  <a:schemeClr val="bg1"/>
                </a:solidFill>
              </a:rPr>
              <a:t>report. </a:t>
            </a:r>
            <a:endParaRPr lang="en-US">
              <a:solidFill>
                <a:schemeClr val="bg1"/>
              </a:solidFill>
              <a:ea typeface="Calibri" panose="020F0502020204030204"/>
              <a:cs typeface="Calibri" panose="020F0502020204030204"/>
            </a:endParaRPr>
          </a:p>
          <a:p>
            <a:pPr marL="0" indent="0" algn="l">
              <a:lnSpc>
                <a:spcPct val="100000"/>
              </a:lnSpc>
              <a:buNone/>
            </a:pPr>
            <a:endParaRPr lang="en-US" sz="2400">
              <a:solidFill>
                <a:schemeClr val="bg1"/>
              </a:solidFill>
            </a:endParaRPr>
          </a:p>
          <a:p>
            <a:pPr marL="0" indent="0">
              <a:lnSpc>
                <a:spcPct val="100000"/>
              </a:lnSpc>
              <a:buNone/>
            </a:pPr>
            <a:r>
              <a:rPr lang="en-US" sz="2400">
                <a:solidFill>
                  <a:schemeClr val="bg1"/>
                </a:solidFill>
              </a:rPr>
              <a:t>What are the main points of each document?</a:t>
            </a:r>
            <a:endParaRPr lang="en-US" sz="2400">
              <a:solidFill>
                <a:schemeClr val="bg1"/>
              </a:solidFill>
              <a:cs typeface="Calibri"/>
            </a:endParaRPr>
          </a:p>
          <a:p>
            <a:pPr marL="0" indent="0" algn="l">
              <a:lnSpc>
                <a:spcPct val="100000"/>
              </a:lnSpc>
              <a:buNone/>
            </a:pPr>
            <a:endParaRPr lang="en-US" b="0" i="0">
              <a:solidFill>
                <a:schemeClr val="bg1"/>
              </a:solidFill>
              <a:effectLst/>
              <a:highlight>
                <a:srgbClr val="000080"/>
              </a:highlight>
            </a:endParaRPr>
          </a:p>
        </p:txBody>
      </p:sp>
      <p:pic>
        <p:nvPicPr>
          <p:cNvPr id="7" name="Picture 6">
            <a:extLst>
              <a:ext uri="{FF2B5EF4-FFF2-40B4-BE49-F238E27FC236}">
                <a16:creationId xmlns:a16="http://schemas.microsoft.com/office/drawing/2014/main" id="{644E8358-8864-C01B-B9FC-B212B24EBF8F}"/>
              </a:ext>
            </a:extLst>
          </p:cNvPr>
          <p:cNvPicPr>
            <a:picLocks noChangeAspect="1"/>
          </p:cNvPicPr>
          <p:nvPr/>
        </p:nvPicPr>
        <p:blipFill>
          <a:blip r:embed="rId3"/>
          <a:stretch>
            <a:fillRect/>
          </a:stretch>
        </p:blipFill>
        <p:spPr>
          <a:xfrm rot="21240000">
            <a:off x="7769753" y="702211"/>
            <a:ext cx="2778838" cy="3822072"/>
          </a:xfrm>
          <a:prstGeom prst="rect">
            <a:avLst/>
          </a:prstGeom>
        </p:spPr>
      </p:pic>
      <p:pic>
        <p:nvPicPr>
          <p:cNvPr id="8" name="Picture 7" descr="A landscape with birds flying over it&#10;&#10;Description automatically generated">
            <a:extLst>
              <a:ext uri="{FF2B5EF4-FFF2-40B4-BE49-F238E27FC236}">
                <a16:creationId xmlns:a16="http://schemas.microsoft.com/office/drawing/2014/main" id="{225CA027-B658-333B-10F5-C31127BBF774}"/>
              </a:ext>
            </a:extLst>
          </p:cNvPr>
          <p:cNvPicPr>
            <a:picLocks noChangeAspect="1"/>
          </p:cNvPicPr>
          <p:nvPr/>
        </p:nvPicPr>
        <p:blipFill>
          <a:blip r:embed="rId4"/>
          <a:stretch>
            <a:fillRect/>
          </a:stretch>
        </p:blipFill>
        <p:spPr>
          <a:xfrm rot="660000">
            <a:off x="9112046" y="3138949"/>
            <a:ext cx="2743200" cy="2743200"/>
          </a:xfrm>
          <a:prstGeom prst="rect">
            <a:avLst/>
          </a:prstGeom>
        </p:spPr>
      </p:pic>
    </p:spTree>
    <p:extLst>
      <p:ext uri="{BB962C8B-B14F-4D97-AF65-F5344CB8AC3E}">
        <p14:creationId xmlns:p14="http://schemas.microsoft.com/office/powerpoint/2010/main" val="3986602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itle 1">
            <a:extLst>
              <a:ext uri="{FF2B5EF4-FFF2-40B4-BE49-F238E27FC236}">
                <a16:creationId xmlns:a16="http://schemas.microsoft.com/office/drawing/2014/main" id="{EF39603B-2B7E-5E7C-032B-7B7BB0525A71}"/>
              </a:ext>
            </a:extLst>
          </p:cNvPr>
          <p:cNvSpPr txBox="1">
            <a:spLocks/>
          </p:cNvSpPr>
          <p:nvPr/>
        </p:nvSpPr>
        <p:spPr>
          <a:xfrm>
            <a:off x="3549323" y="-321316"/>
            <a:ext cx="4791774" cy="253488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4400" b="1">
                <a:solidFill>
                  <a:schemeClr val="bg1"/>
                </a:solidFill>
                <a:latin typeface="+mn-lt"/>
              </a:rPr>
              <a:t>Activity 1: </a:t>
            </a:r>
            <a:br>
              <a:rPr lang="en-US" sz="4400" b="1">
                <a:solidFill>
                  <a:schemeClr val="bg1"/>
                </a:solidFill>
                <a:latin typeface="+mn-lt"/>
              </a:rPr>
            </a:br>
            <a:r>
              <a:rPr lang="en-US" sz="4400" b="1">
                <a:solidFill>
                  <a:schemeClr val="bg1"/>
                </a:solidFill>
                <a:latin typeface="Calibri"/>
                <a:cs typeface="Calibri"/>
              </a:rPr>
              <a:t>Continuing Culture</a:t>
            </a:r>
          </a:p>
        </p:txBody>
      </p:sp>
      <p:pic>
        <p:nvPicPr>
          <p:cNvPr id="4" name="Picture 3" descr="A group of men lighting a fire&#10;&#10;Description automatically generated">
            <a:extLst>
              <a:ext uri="{FF2B5EF4-FFF2-40B4-BE49-F238E27FC236}">
                <a16:creationId xmlns:a16="http://schemas.microsoft.com/office/drawing/2014/main" id="{32CFDC6E-BA6F-DB22-9B50-A32CD030347D}"/>
              </a:ext>
            </a:extLst>
          </p:cNvPr>
          <p:cNvPicPr>
            <a:picLocks noChangeAspect="1"/>
          </p:cNvPicPr>
          <p:nvPr/>
        </p:nvPicPr>
        <p:blipFill rotWithShape="1">
          <a:blip r:embed="rId3"/>
          <a:srcRect l="5421" r="5047" b="-282"/>
          <a:stretch/>
        </p:blipFill>
        <p:spPr>
          <a:xfrm>
            <a:off x="2608997" y="1866330"/>
            <a:ext cx="6723565" cy="4990557"/>
          </a:xfrm>
          <a:prstGeom prst="rect">
            <a:avLst/>
          </a:prstGeom>
        </p:spPr>
      </p:pic>
    </p:spTree>
    <p:extLst>
      <p:ext uri="{BB962C8B-B14F-4D97-AF65-F5344CB8AC3E}">
        <p14:creationId xmlns:p14="http://schemas.microsoft.com/office/powerpoint/2010/main" val="4100747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4AE2-0EDD-D117-28F4-3DEFA390A399}"/>
              </a:ext>
            </a:extLst>
          </p:cNvPr>
          <p:cNvSpPr txBox="1">
            <a:spLocks/>
          </p:cNvSpPr>
          <p:nvPr/>
        </p:nvSpPr>
        <p:spPr>
          <a:xfrm>
            <a:off x="4358" y="752568"/>
            <a:ext cx="12189853"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Video: First Contact Episode 1, Elcho Island</a:t>
            </a:r>
            <a:endParaRPr lang="en-AU" sz="3600" b="1">
              <a:solidFill>
                <a:schemeClr val="bg1"/>
              </a:solidFill>
              <a:latin typeface="Calibri "/>
            </a:endParaRPr>
          </a:p>
        </p:txBody>
      </p:sp>
      <p:pic>
        <p:nvPicPr>
          <p:cNvPr id="3" name="Online Media 2" title="First Contact - Episode 1 Elcho Island snippet">
            <a:hlinkClick r:id="" action="ppaction://media"/>
            <a:extLst>
              <a:ext uri="{FF2B5EF4-FFF2-40B4-BE49-F238E27FC236}">
                <a16:creationId xmlns:a16="http://schemas.microsoft.com/office/drawing/2014/main" id="{46F8C9FD-5AC9-895E-76E0-F56F5A424939}"/>
              </a:ext>
            </a:extLst>
          </p:cNvPr>
          <p:cNvPicPr>
            <a:picLocks noRot="1" noChangeAspect="1"/>
          </p:cNvPicPr>
          <p:nvPr>
            <a:videoFile r:link="rId1"/>
          </p:nvPr>
        </p:nvPicPr>
        <p:blipFill>
          <a:blip r:embed="rId4"/>
          <a:stretch>
            <a:fillRect/>
          </a:stretch>
        </p:blipFill>
        <p:spPr>
          <a:xfrm>
            <a:off x="1981916" y="1607176"/>
            <a:ext cx="8238899" cy="4813478"/>
          </a:xfrm>
          <a:prstGeom prst="rect">
            <a:avLst/>
          </a:prstGeom>
        </p:spPr>
      </p:pic>
    </p:spTree>
    <p:extLst>
      <p:ext uri="{BB962C8B-B14F-4D97-AF65-F5344CB8AC3E}">
        <p14:creationId xmlns:p14="http://schemas.microsoft.com/office/powerpoint/2010/main" val="2259159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8018D37-9DCF-5AC1-21B6-2D38516CDE89}"/>
              </a:ext>
            </a:extLst>
          </p:cNvPr>
          <p:cNvPicPr>
            <a:picLocks noChangeAspect="1"/>
          </p:cNvPicPr>
          <p:nvPr/>
        </p:nvPicPr>
        <p:blipFill rotWithShape="1">
          <a:blip r:embed="rId3">
            <a:extLst>
              <a:ext uri="{28A0092B-C50C-407E-A947-70E740481C1C}">
                <a14:useLocalDpi xmlns:a14="http://schemas.microsoft.com/office/drawing/2010/main" val="0"/>
              </a:ext>
            </a:extLst>
          </a:blip>
          <a:srcRect t="9575" b="50370"/>
          <a:stretch/>
        </p:blipFill>
        <p:spPr>
          <a:xfrm>
            <a:off x="3" y="0"/>
            <a:ext cx="12191997" cy="6906127"/>
          </a:xfrm>
          <a:prstGeom prst="rect">
            <a:avLst/>
          </a:prstGeom>
        </p:spPr>
      </p:pic>
      <p:sp>
        <p:nvSpPr>
          <p:cNvPr id="3" name="Content Placeholder 2">
            <a:extLst>
              <a:ext uri="{FF2B5EF4-FFF2-40B4-BE49-F238E27FC236}">
                <a16:creationId xmlns:a16="http://schemas.microsoft.com/office/drawing/2014/main" id="{EC464A6E-D5F7-6998-F40A-4304EBD52D8B}"/>
              </a:ext>
            </a:extLst>
          </p:cNvPr>
          <p:cNvSpPr txBox="1">
            <a:spLocks/>
          </p:cNvSpPr>
          <p:nvPr/>
        </p:nvSpPr>
        <p:spPr>
          <a:xfrm>
            <a:off x="-85570" y="2693670"/>
            <a:ext cx="8085511" cy="403875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buNone/>
            </a:pPr>
            <a:br>
              <a:rPr lang="en-US">
                <a:solidFill>
                  <a:schemeClr val="bg1"/>
                </a:solidFill>
              </a:rPr>
            </a:br>
            <a:endParaRPr lang="en-US">
              <a:solidFill>
                <a:schemeClr val="bg1"/>
              </a:solidFill>
            </a:endParaRPr>
          </a:p>
          <a:p>
            <a:pPr marL="971550" lvl="1" indent="-514350">
              <a:spcBef>
                <a:spcPts val="1200"/>
              </a:spcBef>
              <a:spcAft>
                <a:spcPts val="1200"/>
              </a:spcAft>
              <a:buAutoNum type="arabicPeriod"/>
            </a:pPr>
            <a:r>
              <a:rPr lang="en-US" sz="2800">
                <a:solidFill>
                  <a:schemeClr val="bg1"/>
                </a:solidFill>
              </a:rPr>
              <a:t>What do you think the purpose of this show is?</a:t>
            </a:r>
            <a:endParaRPr lang="en-US" sz="2800">
              <a:solidFill>
                <a:schemeClr val="bg1"/>
              </a:solidFill>
              <a:cs typeface="Calibri" panose="020F0502020204030204"/>
            </a:endParaRPr>
          </a:p>
          <a:p>
            <a:pPr marL="971550" lvl="1" indent="-514350">
              <a:spcBef>
                <a:spcPts val="1200"/>
              </a:spcBef>
              <a:spcAft>
                <a:spcPts val="1200"/>
              </a:spcAft>
              <a:buAutoNum type="arabicPeriod"/>
            </a:pPr>
            <a:r>
              <a:rPr lang="en-US" sz="2800">
                <a:solidFill>
                  <a:schemeClr val="bg1"/>
                </a:solidFill>
              </a:rPr>
              <a:t>What were the main points raised in this episode?</a:t>
            </a:r>
            <a:endParaRPr lang="en-US" sz="2800">
              <a:solidFill>
                <a:schemeClr val="bg1"/>
              </a:solidFill>
              <a:cs typeface="Calibri"/>
            </a:endParaRPr>
          </a:p>
          <a:p>
            <a:pPr marL="971550" lvl="1" indent="-514350">
              <a:spcBef>
                <a:spcPts val="1200"/>
              </a:spcBef>
              <a:spcAft>
                <a:spcPts val="1200"/>
              </a:spcAft>
              <a:buAutoNum type="arabicPeriod"/>
            </a:pPr>
            <a:r>
              <a:rPr lang="en-US" sz="2800">
                <a:solidFill>
                  <a:schemeClr val="bg1"/>
                </a:solidFill>
              </a:rPr>
              <a:t>What lies and propaganda were used?</a:t>
            </a:r>
            <a:endParaRPr lang="en-US" sz="2800">
              <a:solidFill>
                <a:schemeClr val="bg1"/>
              </a:solidFill>
              <a:cs typeface="Calibri"/>
            </a:endParaRPr>
          </a:p>
        </p:txBody>
      </p:sp>
      <p:pic>
        <p:nvPicPr>
          <p:cNvPr id="4" name="Picture 3" descr="A map of australia with a red pin&#10;&#10;Description automatically generated">
            <a:extLst>
              <a:ext uri="{FF2B5EF4-FFF2-40B4-BE49-F238E27FC236}">
                <a16:creationId xmlns:a16="http://schemas.microsoft.com/office/drawing/2014/main" id="{06EDEE6D-2E69-BD8E-5586-AFE13F336E93}"/>
              </a:ext>
            </a:extLst>
          </p:cNvPr>
          <p:cNvPicPr>
            <a:picLocks noChangeAspect="1"/>
          </p:cNvPicPr>
          <p:nvPr/>
        </p:nvPicPr>
        <p:blipFill>
          <a:blip r:embed="rId4"/>
          <a:stretch>
            <a:fillRect/>
          </a:stretch>
        </p:blipFill>
        <p:spPr>
          <a:xfrm>
            <a:off x="8251723" y="2693545"/>
            <a:ext cx="3751006" cy="3486523"/>
          </a:xfrm>
          <a:prstGeom prst="rect">
            <a:avLst/>
          </a:prstGeom>
        </p:spPr>
      </p:pic>
      <p:pic>
        <p:nvPicPr>
          <p:cNvPr id="5" name="Picture 4" descr="A map of land with land names&#10;&#10;Description automatically generated">
            <a:extLst>
              <a:ext uri="{FF2B5EF4-FFF2-40B4-BE49-F238E27FC236}">
                <a16:creationId xmlns:a16="http://schemas.microsoft.com/office/drawing/2014/main" id="{EA4BA0BC-0FC0-F412-123B-1258CA7916E5}"/>
              </a:ext>
            </a:extLst>
          </p:cNvPr>
          <p:cNvPicPr>
            <a:picLocks noChangeAspect="1"/>
          </p:cNvPicPr>
          <p:nvPr/>
        </p:nvPicPr>
        <p:blipFill>
          <a:blip r:embed="rId5"/>
          <a:stretch>
            <a:fillRect/>
          </a:stretch>
        </p:blipFill>
        <p:spPr>
          <a:xfrm>
            <a:off x="6998110" y="133791"/>
            <a:ext cx="2743200" cy="2436291"/>
          </a:xfrm>
          <a:prstGeom prst="rect">
            <a:avLst/>
          </a:prstGeom>
        </p:spPr>
      </p:pic>
      <p:cxnSp>
        <p:nvCxnSpPr>
          <p:cNvPr id="6" name="Straight Arrow Connector 5">
            <a:extLst>
              <a:ext uri="{FF2B5EF4-FFF2-40B4-BE49-F238E27FC236}">
                <a16:creationId xmlns:a16="http://schemas.microsoft.com/office/drawing/2014/main" id="{471F39A6-7B8E-332C-8DDC-8DBF39757852}"/>
              </a:ext>
            </a:extLst>
          </p:cNvPr>
          <p:cNvCxnSpPr/>
          <p:nvPr/>
        </p:nvCxnSpPr>
        <p:spPr>
          <a:xfrm>
            <a:off x="7015315" y="2570813"/>
            <a:ext cx="3338574" cy="320616"/>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0A86E89-D033-11E8-9D94-A3FC99E0575E}"/>
              </a:ext>
            </a:extLst>
          </p:cNvPr>
          <p:cNvCxnSpPr>
            <a:cxnSpLocks/>
          </p:cNvCxnSpPr>
          <p:nvPr/>
        </p:nvCxnSpPr>
        <p:spPr>
          <a:xfrm>
            <a:off x="9731476" y="2566218"/>
            <a:ext cx="619431" cy="312174"/>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F01D37B-FC24-93B0-E853-80F80F4FC10E}"/>
              </a:ext>
            </a:extLst>
          </p:cNvPr>
          <p:cNvSpPr txBox="1">
            <a:spLocks/>
          </p:cNvSpPr>
          <p:nvPr/>
        </p:nvSpPr>
        <p:spPr>
          <a:xfrm>
            <a:off x="229610" y="1289880"/>
            <a:ext cx="6639899" cy="144111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Video: First Contact Episode 2, Elcho Island</a:t>
            </a:r>
            <a:endParaRPr lang="en-AU" sz="3600" b="1">
              <a:solidFill>
                <a:schemeClr val="bg1"/>
              </a:solidFill>
              <a:latin typeface="Calibri "/>
            </a:endParaRPr>
          </a:p>
        </p:txBody>
      </p:sp>
    </p:spTree>
    <p:extLst>
      <p:ext uri="{BB962C8B-B14F-4D97-AF65-F5344CB8AC3E}">
        <p14:creationId xmlns:p14="http://schemas.microsoft.com/office/powerpoint/2010/main" val="81646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69475-C9B3-4396-0022-8A3A27930F6E}"/>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Continuing Culture</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A303AAAE-56F2-E377-EAB3-A9AAF15D4E4B}"/>
              </a:ext>
            </a:extLst>
          </p:cNvPr>
          <p:cNvSpPr txBox="1">
            <a:spLocks/>
          </p:cNvSpPr>
          <p:nvPr/>
        </p:nvSpPr>
        <p:spPr>
          <a:xfrm>
            <a:off x="601015" y="1514493"/>
            <a:ext cx="10864303" cy="209688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endParaRPr lang="en-US" sz="2400"/>
          </a:p>
          <a:p>
            <a:pPr lvl="1"/>
            <a:r>
              <a:rPr lang="en-US" sz="2400">
                <a:solidFill>
                  <a:schemeClr val="bg1"/>
                </a:solidFill>
              </a:rPr>
              <a:t>In small groups, watch one of the following videos:</a:t>
            </a:r>
            <a:br>
              <a:rPr lang="en-US" sz="2400">
                <a:solidFill>
                  <a:schemeClr val="bg1"/>
                </a:solidFill>
              </a:rPr>
            </a:br>
            <a:r>
              <a:rPr lang="en-US" sz="2400">
                <a:solidFill>
                  <a:schemeClr val="bg1"/>
                </a:solidFill>
              </a:rPr>
              <a:t> </a:t>
            </a:r>
            <a:endParaRPr lang="en-US" sz="2400">
              <a:solidFill>
                <a:schemeClr val="bg1"/>
              </a:solidFill>
              <a:cs typeface="Calibri"/>
            </a:endParaRPr>
          </a:p>
          <a:p>
            <a:pPr marL="457200" lvl="1" indent="0">
              <a:lnSpc>
                <a:spcPct val="100000"/>
              </a:lnSpc>
              <a:buNone/>
            </a:pPr>
            <a:r>
              <a:rPr lang="en-US" sz="2400">
                <a:solidFill>
                  <a:schemeClr val="bg1"/>
                </a:solidFill>
              </a:rPr>
              <a:t>Michael Welsh                                Gwen Schrieber                          Florence Onus</a:t>
            </a:r>
            <a:br>
              <a:rPr lang="en-US" sz="2400">
                <a:solidFill>
                  <a:schemeClr val="bg1"/>
                </a:solidFill>
              </a:rPr>
            </a:br>
            <a:endParaRPr lang="en-US" sz="2400">
              <a:solidFill>
                <a:schemeClr val="bg1"/>
              </a:solidFill>
              <a:cs typeface="Calibri"/>
            </a:endParaRPr>
          </a:p>
          <a:p>
            <a:pPr lvl="1">
              <a:lnSpc>
                <a:spcPct val="100000"/>
              </a:lnSpc>
            </a:pPr>
            <a:endParaRPr lang="en-US" sz="2400">
              <a:solidFill>
                <a:schemeClr val="bg1"/>
              </a:solidFill>
              <a:cs typeface="Calibri"/>
            </a:endParaRPr>
          </a:p>
        </p:txBody>
      </p:sp>
      <p:pic>
        <p:nvPicPr>
          <p:cNvPr id="4" name="Picture 3" descr="A person in a black shirt&#10;&#10;Description automatically generated">
            <a:extLst>
              <a:ext uri="{FF2B5EF4-FFF2-40B4-BE49-F238E27FC236}">
                <a16:creationId xmlns:a16="http://schemas.microsoft.com/office/drawing/2014/main" id="{87CA9F57-0547-77F1-0417-1281C0BDEB01}"/>
              </a:ext>
            </a:extLst>
          </p:cNvPr>
          <p:cNvPicPr>
            <a:picLocks noChangeAspect="1"/>
          </p:cNvPicPr>
          <p:nvPr/>
        </p:nvPicPr>
        <p:blipFill rotWithShape="1">
          <a:blip r:embed="rId3"/>
          <a:srcRect l="37668" r="-269" b="-1645"/>
          <a:stretch/>
        </p:blipFill>
        <p:spPr>
          <a:xfrm>
            <a:off x="902109" y="3051089"/>
            <a:ext cx="2540721" cy="2204953"/>
          </a:xfrm>
          <a:prstGeom prst="rect">
            <a:avLst/>
          </a:prstGeom>
        </p:spPr>
      </p:pic>
      <p:pic>
        <p:nvPicPr>
          <p:cNvPr id="5" name="Picture 4" descr="A person in a yellow shirt&#10;&#10;Description automatically generated">
            <a:extLst>
              <a:ext uri="{FF2B5EF4-FFF2-40B4-BE49-F238E27FC236}">
                <a16:creationId xmlns:a16="http://schemas.microsoft.com/office/drawing/2014/main" id="{729EF072-3D26-B880-E3B4-700858E4D068}"/>
              </a:ext>
            </a:extLst>
          </p:cNvPr>
          <p:cNvPicPr>
            <a:picLocks noChangeAspect="1"/>
          </p:cNvPicPr>
          <p:nvPr/>
        </p:nvPicPr>
        <p:blipFill rotWithShape="1">
          <a:blip r:embed="rId4"/>
          <a:srcRect r="24215" b="-800"/>
          <a:stretch/>
        </p:blipFill>
        <p:spPr>
          <a:xfrm>
            <a:off x="4540045" y="3013697"/>
            <a:ext cx="2902380" cy="2169611"/>
          </a:xfrm>
          <a:prstGeom prst="rect">
            <a:avLst/>
          </a:prstGeom>
        </p:spPr>
      </p:pic>
      <p:pic>
        <p:nvPicPr>
          <p:cNvPr id="6" name="Picture 5" descr="A person wearing a red shirt and a necklace&#10;&#10;Description automatically generated">
            <a:extLst>
              <a:ext uri="{FF2B5EF4-FFF2-40B4-BE49-F238E27FC236}">
                <a16:creationId xmlns:a16="http://schemas.microsoft.com/office/drawing/2014/main" id="{3232DF39-758E-472E-4DB3-689C2A6C3C57}"/>
              </a:ext>
            </a:extLst>
          </p:cNvPr>
          <p:cNvPicPr>
            <a:picLocks noChangeAspect="1"/>
          </p:cNvPicPr>
          <p:nvPr/>
        </p:nvPicPr>
        <p:blipFill>
          <a:blip r:embed="rId5"/>
          <a:stretch>
            <a:fillRect/>
          </a:stretch>
        </p:blipFill>
        <p:spPr>
          <a:xfrm>
            <a:off x="8535959" y="3002934"/>
            <a:ext cx="2558845" cy="2178623"/>
          </a:xfrm>
          <a:prstGeom prst="rect">
            <a:avLst/>
          </a:prstGeom>
        </p:spPr>
      </p:pic>
      <p:sp>
        <p:nvSpPr>
          <p:cNvPr id="7" name="Content Placeholder 2">
            <a:extLst>
              <a:ext uri="{FF2B5EF4-FFF2-40B4-BE49-F238E27FC236}">
                <a16:creationId xmlns:a16="http://schemas.microsoft.com/office/drawing/2014/main" id="{F96098C9-2F63-2EDC-3899-BC479E1ED2F4}"/>
              </a:ext>
            </a:extLst>
          </p:cNvPr>
          <p:cNvSpPr txBox="1">
            <a:spLocks/>
          </p:cNvSpPr>
          <p:nvPr/>
        </p:nvSpPr>
        <p:spPr>
          <a:xfrm>
            <a:off x="568818" y="5120576"/>
            <a:ext cx="10993091" cy="163539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endParaRPr lang="en-US" sz="2400"/>
          </a:p>
          <a:p>
            <a:pPr lvl="1"/>
            <a:r>
              <a:rPr lang="en-US" sz="2400">
                <a:solidFill>
                  <a:schemeClr val="bg1"/>
                </a:solidFill>
              </a:rPr>
              <a:t>Discuss the difference between the story you watched and the opinions shared in First Contact.</a:t>
            </a:r>
            <a:br>
              <a:rPr lang="en-US" sz="2400">
                <a:solidFill>
                  <a:schemeClr val="bg1"/>
                </a:solidFill>
              </a:rPr>
            </a:br>
            <a:endParaRPr lang="en-US" sz="2400">
              <a:solidFill>
                <a:schemeClr val="bg1"/>
              </a:solidFill>
              <a:cs typeface="Calibri"/>
            </a:endParaRPr>
          </a:p>
          <a:p>
            <a:pPr lvl="1">
              <a:lnSpc>
                <a:spcPct val="100000"/>
              </a:lnSpc>
            </a:pPr>
            <a:endParaRPr lang="en-US" sz="2400">
              <a:solidFill>
                <a:schemeClr val="bg1"/>
              </a:solidFill>
              <a:cs typeface="Calibri"/>
            </a:endParaRPr>
          </a:p>
        </p:txBody>
      </p:sp>
    </p:spTree>
    <p:extLst>
      <p:ext uri="{BB962C8B-B14F-4D97-AF65-F5344CB8AC3E}">
        <p14:creationId xmlns:p14="http://schemas.microsoft.com/office/powerpoint/2010/main" val="26442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73F2560-7311-605E-C12A-9579DB4C886A}"/>
              </a:ext>
            </a:extLst>
          </p:cNvPr>
          <p:cNvSpPr txBox="1">
            <a:spLocks/>
          </p:cNvSpPr>
          <p:nvPr/>
        </p:nvSpPr>
        <p:spPr>
          <a:xfrm>
            <a:off x="637886" y="1360258"/>
            <a:ext cx="10947311" cy="204796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buNone/>
            </a:pPr>
            <a:br>
              <a:rPr lang="en-US" sz="2200" b="1">
                <a:solidFill>
                  <a:schemeClr val="bg1"/>
                </a:solidFill>
              </a:rPr>
            </a:br>
            <a:r>
              <a:rPr lang="en-US" sz="2200">
                <a:solidFill>
                  <a:schemeClr val="bg1"/>
                </a:solidFill>
              </a:rPr>
              <a:t>Focus on one area of Aboriginal and Torres Strait Islander culture to explore these questions:</a:t>
            </a:r>
            <a:endParaRPr lang="en-US" sz="2200" b="1">
              <a:solidFill>
                <a:schemeClr val="bg1"/>
              </a:solidFill>
              <a:cs typeface="Calibri" panose="020F0502020204030204"/>
            </a:endParaRPr>
          </a:p>
        </p:txBody>
      </p:sp>
      <p:sp>
        <p:nvSpPr>
          <p:cNvPr id="3" name="TextBox 2">
            <a:extLst>
              <a:ext uri="{FF2B5EF4-FFF2-40B4-BE49-F238E27FC236}">
                <a16:creationId xmlns:a16="http://schemas.microsoft.com/office/drawing/2014/main" id="{04161A85-DA95-FE94-BDD2-85CFCC79620E}"/>
              </a:ext>
            </a:extLst>
          </p:cNvPr>
          <p:cNvSpPr txBox="1"/>
          <p:nvPr/>
        </p:nvSpPr>
        <p:spPr>
          <a:xfrm>
            <a:off x="637886" y="4086026"/>
            <a:ext cx="10622607" cy="212365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200">
                <a:solidFill>
                  <a:schemeClr val="bg1"/>
                </a:solidFill>
              </a:rPr>
              <a:t>What was this focus area like before settlement?</a:t>
            </a:r>
          </a:p>
          <a:p>
            <a:pPr marL="285750" indent="-285750">
              <a:buFont typeface="Arial" panose="020B0604020202020204" pitchFamily="34" charset="0"/>
              <a:buChar char="•"/>
            </a:pPr>
            <a:r>
              <a:rPr lang="en-US" sz="2200">
                <a:solidFill>
                  <a:schemeClr val="bg1"/>
                </a:solidFill>
              </a:rPr>
              <a:t>What is this focus area like now?</a:t>
            </a:r>
          </a:p>
          <a:p>
            <a:pPr marL="285750" indent="-285750">
              <a:buFont typeface="Arial" panose="020B0604020202020204" pitchFamily="34" charset="0"/>
              <a:buChar char="•"/>
            </a:pPr>
            <a:r>
              <a:rPr lang="en-US" sz="2200">
                <a:solidFill>
                  <a:schemeClr val="bg1"/>
                </a:solidFill>
              </a:rPr>
              <a:t>What is currently being done to heal/regain/restore this focus area? What else can be done?</a:t>
            </a:r>
            <a:endParaRPr lang="en-US" sz="2200">
              <a:solidFill>
                <a:schemeClr val="bg1"/>
              </a:solidFill>
              <a:cs typeface="Calibri"/>
            </a:endParaRPr>
          </a:p>
          <a:p>
            <a:pPr marL="457200" lvl="1" indent="0">
              <a:lnSpc>
                <a:spcPct val="100000"/>
              </a:lnSpc>
              <a:buNone/>
            </a:pPr>
            <a:endParaRPr lang="en-US" sz="2000">
              <a:solidFill>
                <a:schemeClr val="bg1"/>
              </a:solidFill>
            </a:endParaRPr>
          </a:p>
          <a:p>
            <a:pPr marL="457200" lvl="1" indent="0" algn="ctr">
              <a:lnSpc>
                <a:spcPct val="100000"/>
              </a:lnSpc>
              <a:buNone/>
            </a:pPr>
            <a:r>
              <a:rPr lang="en-US" sz="2400" b="1" i="1">
                <a:solidFill>
                  <a:schemeClr val="bg1"/>
                </a:solidFill>
              </a:rPr>
              <a:t>Make connections to policies that have impacted First Nations peoples.</a:t>
            </a:r>
          </a:p>
        </p:txBody>
      </p:sp>
      <p:sp>
        <p:nvSpPr>
          <p:cNvPr id="4" name="Title 1">
            <a:extLst>
              <a:ext uri="{FF2B5EF4-FFF2-40B4-BE49-F238E27FC236}">
                <a16:creationId xmlns:a16="http://schemas.microsoft.com/office/drawing/2014/main" id="{1C41101B-C29A-8B5C-36A4-023C5CA1FC20}"/>
              </a:ext>
            </a:extLst>
          </p:cNvPr>
          <p:cNvSpPr txBox="1">
            <a:spLocks/>
          </p:cNvSpPr>
          <p:nvPr/>
        </p:nvSpPr>
        <p:spPr>
          <a:xfrm>
            <a:off x="744893" y="634512"/>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Continuing Culture</a:t>
            </a:r>
            <a:endParaRPr lang="en-AU" sz="3600" b="1">
              <a:solidFill>
                <a:schemeClr val="bg1"/>
              </a:solidFill>
              <a:latin typeface="Calibri "/>
            </a:endParaRPr>
          </a:p>
        </p:txBody>
      </p:sp>
      <p:pic>
        <p:nvPicPr>
          <p:cNvPr id="8" name="Picture 7" descr="A close-up of a white card&#10;&#10;Description automatically generated">
            <a:extLst>
              <a:ext uri="{FF2B5EF4-FFF2-40B4-BE49-F238E27FC236}">
                <a16:creationId xmlns:a16="http://schemas.microsoft.com/office/drawing/2014/main" id="{776B7D4E-0B95-79D6-237E-ABD5C722EBC2}"/>
              </a:ext>
            </a:extLst>
          </p:cNvPr>
          <p:cNvPicPr>
            <a:picLocks noChangeAspect="1"/>
          </p:cNvPicPr>
          <p:nvPr/>
        </p:nvPicPr>
        <p:blipFill rotWithShape="1">
          <a:blip r:embed="rId3"/>
          <a:srcRect l="1506" t="6962" r="2258" b="3797"/>
          <a:stretch/>
        </p:blipFill>
        <p:spPr>
          <a:xfrm>
            <a:off x="1418823" y="2277878"/>
            <a:ext cx="9053673" cy="1666377"/>
          </a:xfrm>
          <a:prstGeom prst="rect">
            <a:avLst/>
          </a:prstGeom>
        </p:spPr>
      </p:pic>
    </p:spTree>
    <p:extLst>
      <p:ext uri="{BB962C8B-B14F-4D97-AF65-F5344CB8AC3E}">
        <p14:creationId xmlns:p14="http://schemas.microsoft.com/office/powerpoint/2010/main" val="90957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2B3D9-DEAF-2B3F-0CB9-72EB684AEE50}"/>
              </a:ext>
            </a:extLst>
          </p:cNvPr>
          <p:cNvSpPr txBox="1">
            <a:spLocks/>
          </p:cNvSpPr>
          <p:nvPr/>
        </p:nvSpPr>
        <p:spPr>
          <a:xfrm>
            <a:off x="755625" y="741836"/>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Example</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F97168E4-5458-ADAB-29F8-A695F669828F}"/>
              </a:ext>
            </a:extLst>
          </p:cNvPr>
          <p:cNvSpPr txBox="1">
            <a:spLocks/>
          </p:cNvSpPr>
          <p:nvPr/>
        </p:nvSpPr>
        <p:spPr>
          <a:xfrm>
            <a:off x="702280" y="1714426"/>
            <a:ext cx="11174632" cy="456723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r>
              <a:rPr lang="en-US" sz="1900" b="1">
                <a:solidFill>
                  <a:schemeClr val="bg1"/>
                </a:solidFill>
              </a:rPr>
              <a:t>Focus Area: </a:t>
            </a:r>
            <a:r>
              <a:rPr lang="en-US" sz="1900">
                <a:solidFill>
                  <a:schemeClr val="bg1"/>
                </a:solidFill>
              </a:rPr>
              <a:t>Languages </a:t>
            </a:r>
            <a:br>
              <a:rPr lang="en-US" sz="1900">
                <a:solidFill>
                  <a:schemeClr val="bg1"/>
                </a:solidFill>
              </a:rPr>
            </a:br>
            <a:endParaRPr lang="en-US" sz="1900">
              <a:solidFill>
                <a:schemeClr val="bg1"/>
              </a:solidFill>
            </a:endParaRPr>
          </a:p>
          <a:p>
            <a:pPr lvl="1"/>
            <a:r>
              <a:rPr lang="en-US" sz="1900">
                <a:solidFill>
                  <a:schemeClr val="bg1"/>
                </a:solidFill>
              </a:rPr>
              <a:t>First Nations languages flourished before settlement. There are more than 250 First Nations languages in Australia, and today less than 50 are spoken fluently. </a:t>
            </a:r>
            <a:r>
              <a:rPr lang="en-US" sz="1900">
                <a:solidFill>
                  <a:srgbClr val="0070C0"/>
                </a:solidFill>
                <a:hlinkClick r:id="rId2">
                  <a:extLst>
                    <a:ext uri="{A12FA001-AC4F-418D-AE19-62706E023703}">
                      <ahyp:hlinkClr xmlns:ahyp="http://schemas.microsoft.com/office/drawing/2018/hyperlinkcolor" val="tx"/>
                    </a:ext>
                  </a:extLst>
                </a:hlinkClick>
              </a:rPr>
              <a:t>AIATSIS language map of Australia </a:t>
            </a:r>
            <a:r>
              <a:rPr lang="en-US" sz="1900">
                <a:solidFill>
                  <a:schemeClr val="bg1"/>
                </a:solidFill>
              </a:rPr>
              <a:t> </a:t>
            </a:r>
            <a:br>
              <a:rPr lang="en-US" sz="1900">
                <a:solidFill>
                  <a:schemeClr val="bg1"/>
                </a:solidFill>
              </a:rPr>
            </a:br>
            <a:endParaRPr lang="en-US" sz="1900">
              <a:solidFill>
                <a:schemeClr val="bg1"/>
              </a:solidFill>
              <a:cs typeface="Calibri" panose="020F0502020204030204"/>
            </a:endParaRPr>
          </a:p>
          <a:p>
            <a:pPr lvl="1">
              <a:lnSpc>
                <a:spcPct val="100000"/>
              </a:lnSpc>
            </a:pPr>
            <a:r>
              <a:rPr lang="en-US" sz="1900">
                <a:solidFill>
                  <a:schemeClr val="bg1"/>
                </a:solidFill>
                <a:cs typeface="Calibri" panose="020F0502020204030204"/>
              </a:rPr>
              <a:t>Many policies restricted First Nations people from speaking their languages, and the removal of children from families resulted in them being separated from their language and being raised to speak English.</a:t>
            </a:r>
          </a:p>
          <a:p>
            <a:pPr lvl="1">
              <a:lnSpc>
                <a:spcPct val="100000"/>
              </a:lnSpc>
            </a:pPr>
            <a:endParaRPr lang="en-US" sz="1900">
              <a:solidFill>
                <a:schemeClr val="bg1"/>
              </a:solidFill>
              <a:cs typeface="Calibri" panose="020F0502020204030204"/>
            </a:endParaRPr>
          </a:p>
          <a:p>
            <a:pPr lvl="1">
              <a:lnSpc>
                <a:spcPct val="100000"/>
              </a:lnSpc>
            </a:pPr>
            <a:r>
              <a:rPr lang="en-US" sz="1900">
                <a:solidFill>
                  <a:schemeClr val="bg1"/>
                </a:solidFill>
              </a:rPr>
              <a:t>There are lots of positive things that are happening in this area. Many First Nations communities are </a:t>
            </a:r>
            <a:r>
              <a:rPr lang="en-US" sz="1900" err="1">
                <a:solidFill>
                  <a:schemeClr val="bg1"/>
                </a:solidFill>
              </a:rPr>
              <a:t>revitalising</a:t>
            </a:r>
            <a:r>
              <a:rPr lang="en-US" sz="1900">
                <a:solidFill>
                  <a:schemeClr val="bg1"/>
                </a:solidFill>
              </a:rPr>
              <a:t>, regaining and rebuilding their language communities. However, there is still a long way to go.</a:t>
            </a:r>
            <a:br>
              <a:rPr lang="en-US" sz="1900">
                <a:solidFill>
                  <a:schemeClr val="bg1"/>
                </a:solidFill>
              </a:rPr>
            </a:br>
            <a:endParaRPr lang="en-US" sz="1900">
              <a:solidFill>
                <a:schemeClr val="bg1"/>
              </a:solidFill>
              <a:cs typeface="Calibri"/>
            </a:endParaRPr>
          </a:p>
          <a:p>
            <a:pPr lvl="1">
              <a:lnSpc>
                <a:spcPct val="100000"/>
              </a:lnSpc>
            </a:pPr>
            <a:r>
              <a:rPr lang="en-US" sz="1900">
                <a:solidFill>
                  <a:schemeClr val="bg1"/>
                </a:solidFill>
              </a:rPr>
              <a:t>To heal, regain and restore this focus area First Nations languages can be embedded into the school curriculum, specific to the location. This will allow for the language to be continually used and learnt.</a:t>
            </a:r>
          </a:p>
        </p:txBody>
      </p:sp>
    </p:spTree>
    <p:extLst>
      <p:ext uri="{BB962C8B-B14F-4D97-AF65-F5344CB8AC3E}">
        <p14:creationId xmlns:p14="http://schemas.microsoft.com/office/powerpoint/2010/main" val="3038871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B972322-E25F-DF67-A3D4-488FD4D91FE2}"/>
              </a:ext>
            </a:extLst>
          </p:cNvPr>
          <p:cNvSpPr txBox="1">
            <a:spLocks/>
          </p:cNvSpPr>
          <p:nvPr/>
        </p:nvSpPr>
        <p:spPr>
          <a:xfrm>
            <a:off x="744894" y="570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a:solidFill>
                  <a:schemeClr val="bg1"/>
                </a:solidFill>
                <a:latin typeface="+mn-lt"/>
              </a:rPr>
              <a:t>Acknowledgement</a:t>
            </a:r>
          </a:p>
        </p:txBody>
      </p:sp>
      <p:sp>
        <p:nvSpPr>
          <p:cNvPr id="14" name="Content Placeholder 2">
            <a:extLst>
              <a:ext uri="{FF2B5EF4-FFF2-40B4-BE49-F238E27FC236}">
                <a16:creationId xmlns:a16="http://schemas.microsoft.com/office/drawing/2014/main" id="{7A50F2EF-B09A-8B38-E721-FB88EA9DFC0E}"/>
              </a:ext>
            </a:extLst>
          </p:cNvPr>
          <p:cNvSpPr txBox="1">
            <a:spLocks/>
          </p:cNvSpPr>
          <p:nvPr/>
        </p:nvSpPr>
        <p:spPr>
          <a:xfrm>
            <a:off x="288767" y="1678703"/>
            <a:ext cx="5257192" cy="471602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a:solidFill>
                <a:schemeClr val="bg1"/>
              </a:solidFill>
            </a:endParaRPr>
          </a:p>
          <a:p>
            <a:pPr marL="0" indent="0">
              <a:buNone/>
            </a:pPr>
            <a:r>
              <a:rPr lang="en-AU">
                <a:solidFill>
                  <a:schemeClr val="bg1"/>
                </a:solidFill>
                <a:highlight>
                  <a:srgbClr val="000080"/>
                </a:highlight>
              </a:rPr>
              <a:t>[Name of school/class] </a:t>
            </a:r>
            <a:r>
              <a:rPr lang="en-US">
                <a:solidFill>
                  <a:schemeClr val="bg1"/>
                </a:solidFill>
              </a:rPr>
              <a:t>acknowledges Country, Custodians and Community of the lands on which we are on today </a:t>
            </a:r>
            <a:r>
              <a:rPr lang="en-US">
                <a:solidFill>
                  <a:schemeClr val="bg1"/>
                </a:solidFill>
                <a:highlight>
                  <a:srgbClr val="000080"/>
                </a:highlight>
              </a:rPr>
              <a:t>[insert name of land/ peoples]</a:t>
            </a:r>
            <a:r>
              <a:rPr lang="en-US">
                <a:solidFill>
                  <a:schemeClr val="bg1"/>
                </a:solidFill>
              </a:rPr>
              <a:t>.</a:t>
            </a:r>
            <a:endParaRPr lang="en-US">
              <a:solidFill>
                <a:schemeClr val="bg1"/>
              </a:solidFill>
              <a:highlight>
                <a:srgbClr val="000080"/>
              </a:highlight>
              <a:cs typeface="Calibri"/>
            </a:endParaRPr>
          </a:p>
          <a:p>
            <a:pPr marL="0" indent="0">
              <a:buNone/>
            </a:pPr>
            <a:r>
              <a:rPr lang="en-US">
                <a:solidFill>
                  <a:schemeClr val="bg1"/>
                </a:solidFill>
              </a:rPr>
              <a:t>We also pay our respects to Elders and to Stolen Generations survivors, of the Dreaming and of the here and now. </a:t>
            </a:r>
            <a:endParaRPr lang="en-US">
              <a:solidFill>
                <a:schemeClr val="bg1"/>
              </a:solidFill>
              <a:cs typeface="Calibri"/>
            </a:endParaRPr>
          </a:p>
          <a:p>
            <a:pPr marL="0" indent="0">
              <a:buNone/>
            </a:pPr>
            <a:r>
              <a:rPr lang="en-US">
                <a:solidFill>
                  <a:schemeClr val="bg1"/>
                </a:solidFill>
              </a:rPr>
              <a:t>We </a:t>
            </a:r>
            <a:r>
              <a:rPr lang="en-US" err="1">
                <a:solidFill>
                  <a:schemeClr val="bg1"/>
                </a:solidFill>
              </a:rPr>
              <a:t>recognise</a:t>
            </a:r>
            <a:r>
              <a:rPr lang="en-US">
                <a:solidFill>
                  <a:schemeClr val="bg1"/>
                </a:solidFill>
              </a:rPr>
              <a:t> the ongoing nature of trauma experiences for First Nations peoples and commit each day to survivor-led intergenerational healing.</a:t>
            </a:r>
            <a:endParaRPr lang="en-AU">
              <a:solidFill>
                <a:schemeClr val="bg1"/>
              </a:solidFill>
            </a:endParaRPr>
          </a:p>
        </p:txBody>
      </p:sp>
      <p:pic>
        <p:nvPicPr>
          <p:cNvPr id="15" name="Picture 2">
            <a:extLst>
              <a:ext uri="{FF2B5EF4-FFF2-40B4-BE49-F238E27FC236}">
                <a16:creationId xmlns:a16="http://schemas.microsoft.com/office/drawing/2014/main" id="{D49BAC63-EA7E-632E-8CF8-7F9F5A6AB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461" y="1135241"/>
            <a:ext cx="6018160" cy="458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074B-A5B1-17AC-689C-4D0363D1FFB9}"/>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Continuing Culture</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A63F1F96-DC2F-590F-15D1-FEB873D47ED6}"/>
              </a:ext>
            </a:extLst>
          </p:cNvPr>
          <p:cNvSpPr txBox="1">
            <a:spLocks/>
          </p:cNvSpPr>
          <p:nvPr/>
        </p:nvSpPr>
        <p:spPr>
          <a:xfrm>
            <a:off x="1142309" y="2165186"/>
            <a:ext cx="10176519" cy="402653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en-US" sz="2000">
                <a:solidFill>
                  <a:schemeClr val="bg1"/>
                </a:solidFill>
              </a:rPr>
              <a:t>To reflect on the learning you've done so far, find a new group to discuss the following questions:</a:t>
            </a:r>
            <a:br>
              <a:rPr lang="en-US" sz="2000">
                <a:solidFill>
                  <a:schemeClr val="bg1"/>
                </a:solidFill>
              </a:rPr>
            </a:br>
            <a:endParaRPr lang="en-US"/>
          </a:p>
          <a:p>
            <a:pPr marL="457200" indent="-457200">
              <a:spcBef>
                <a:spcPts val="600"/>
              </a:spcBef>
              <a:spcAft>
                <a:spcPts val="600"/>
              </a:spcAft>
              <a:buAutoNum type="arabicPeriod"/>
            </a:pPr>
            <a:r>
              <a:rPr lang="en-US" sz="2000">
                <a:solidFill>
                  <a:schemeClr val="bg1"/>
                </a:solidFill>
              </a:rPr>
              <a:t>What do you know about the history of Australia? What did you know and what are some of the new learnings you can take away? </a:t>
            </a:r>
          </a:p>
          <a:p>
            <a:pPr marL="457200" indent="-457200">
              <a:spcBef>
                <a:spcPts val="600"/>
              </a:spcBef>
              <a:spcAft>
                <a:spcPts val="600"/>
              </a:spcAft>
              <a:buAutoNum type="arabicPeriod"/>
            </a:pPr>
            <a:r>
              <a:rPr lang="en-US" sz="2000">
                <a:solidFill>
                  <a:schemeClr val="bg1"/>
                </a:solidFill>
              </a:rPr>
              <a:t>How can you use this knowledge to educate other people?</a:t>
            </a:r>
            <a:endParaRPr lang="en-US" sz="2000">
              <a:solidFill>
                <a:schemeClr val="bg1"/>
              </a:solidFill>
              <a:cs typeface="Calibri"/>
            </a:endParaRPr>
          </a:p>
          <a:p>
            <a:pPr marL="457200" indent="-457200">
              <a:spcBef>
                <a:spcPts val="600"/>
              </a:spcBef>
              <a:spcAft>
                <a:spcPts val="600"/>
              </a:spcAft>
              <a:buAutoNum type="arabicPeriod"/>
            </a:pPr>
            <a:r>
              <a:rPr lang="en-US" sz="2000">
                <a:solidFill>
                  <a:schemeClr val="bg1"/>
                </a:solidFill>
              </a:rPr>
              <a:t>What needs to happen for Australians to truly understand and acknowledge the truth of this nation</a:t>
            </a:r>
            <a:endParaRPr lang="en-US" sz="2000">
              <a:solidFill>
                <a:schemeClr val="bg1"/>
              </a:solidFill>
              <a:cs typeface="Calibri"/>
            </a:endParaRPr>
          </a:p>
          <a:p>
            <a:pPr marL="457200" indent="-457200">
              <a:spcBef>
                <a:spcPts val="600"/>
              </a:spcBef>
              <a:spcAft>
                <a:spcPts val="600"/>
              </a:spcAft>
              <a:buAutoNum type="arabicPeriod"/>
            </a:pPr>
            <a:r>
              <a:rPr lang="en-US" sz="2000">
                <a:solidFill>
                  <a:schemeClr val="bg1"/>
                </a:solidFill>
              </a:rPr>
              <a:t>Think big! Who are some people who might be able to help? How could you request their help?</a:t>
            </a:r>
            <a:endParaRPr lang="en-US" sz="2000">
              <a:solidFill>
                <a:schemeClr val="bg1"/>
              </a:solidFill>
              <a:cs typeface="Calibri" panose="020F0502020204030204"/>
            </a:endParaRPr>
          </a:p>
        </p:txBody>
      </p:sp>
    </p:spTree>
    <p:extLst>
      <p:ext uri="{BB962C8B-B14F-4D97-AF65-F5344CB8AC3E}">
        <p14:creationId xmlns:p14="http://schemas.microsoft.com/office/powerpoint/2010/main" val="193348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a photo&#10;&#10;Description automatically generated">
            <a:extLst>
              <a:ext uri="{FF2B5EF4-FFF2-40B4-BE49-F238E27FC236}">
                <a16:creationId xmlns:a16="http://schemas.microsoft.com/office/drawing/2014/main" id="{D2496061-DD64-F9D6-2B86-946550361F36}"/>
              </a:ext>
            </a:extLst>
          </p:cNvPr>
          <p:cNvPicPr>
            <a:picLocks noChangeAspect="1"/>
          </p:cNvPicPr>
          <p:nvPr/>
        </p:nvPicPr>
        <p:blipFill rotWithShape="1">
          <a:blip r:embed="rId3"/>
          <a:srcRect l="-37" r="-467" b="37695"/>
          <a:stretch/>
        </p:blipFill>
        <p:spPr>
          <a:xfrm>
            <a:off x="0" y="1798561"/>
            <a:ext cx="12239276" cy="5063439"/>
          </a:xfrm>
          <a:prstGeom prst="rect">
            <a:avLst/>
          </a:prstGeom>
        </p:spPr>
      </p:pic>
      <p:sp>
        <p:nvSpPr>
          <p:cNvPr id="5" name="Title 1">
            <a:extLst>
              <a:ext uri="{FF2B5EF4-FFF2-40B4-BE49-F238E27FC236}">
                <a16:creationId xmlns:a16="http://schemas.microsoft.com/office/drawing/2014/main" id="{806232A0-8050-B85A-01B5-76DAA3E66DF5}"/>
              </a:ext>
            </a:extLst>
          </p:cNvPr>
          <p:cNvSpPr txBox="1">
            <a:spLocks/>
          </p:cNvSpPr>
          <p:nvPr/>
        </p:nvSpPr>
        <p:spPr>
          <a:xfrm>
            <a:off x="-1" y="449638"/>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a:solidFill>
                  <a:schemeClr val="bg1"/>
                </a:solidFill>
                <a:latin typeface="+mn-lt"/>
              </a:rPr>
              <a:t>Activity 2: </a:t>
            </a:r>
          </a:p>
          <a:p>
            <a:pPr algn="ctr"/>
            <a:r>
              <a:rPr lang="en-US" sz="3600" b="1">
                <a:solidFill>
                  <a:schemeClr val="bg1"/>
                </a:solidFill>
                <a:latin typeface="Calibri"/>
                <a:cs typeface="Calibri"/>
              </a:rPr>
              <a:t>Voice</a:t>
            </a:r>
          </a:p>
        </p:txBody>
      </p:sp>
    </p:spTree>
    <p:extLst>
      <p:ext uri="{BB962C8B-B14F-4D97-AF65-F5344CB8AC3E}">
        <p14:creationId xmlns:p14="http://schemas.microsoft.com/office/powerpoint/2010/main" val="2298415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BB7C0-354E-1EC2-3726-C3E650B44361}"/>
              </a:ext>
            </a:extLst>
          </p:cNvPr>
          <p:cNvSpPr txBox="1">
            <a:spLocks/>
          </p:cNvSpPr>
          <p:nvPr/>
        </p:nvSpPr>
        <p:spPr>
          <a:xfrm>
            <a:off x="837707" y="965304"/>
            <a:ext cx="10515600" cy="131428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a:solidFill>
                  <a:schemeClr val="bg1"/>
                </a:solidFill>
                <a:latin typeface="Calibri"/>
                <a:ea typeface="+mj-lt"/>
                <a:cs typeface="+mj-lt"/>
              </a:rPr>
              <a:t>Recap</a:t>
            </a:r>
          </a:p>
        </p:txBody>
      </p:sp>
      <p:pic>
        <p:nvPicPr>
          <p:cNvPr id="3" name="Picture 2" descr="A screen shot of a phone&#10;&#10;Description automatically generated">
            <a:extLst>
              <a:ext uri="{FF2B5EF4-FFF2-40B4-BE49-F238E27FC236}">
                <a16:creationId xmlns:a16="http://schemas.microsoft.com/office/drawing/2014/main" id="{E7A1B3D4-D8F6-C85E-CF6D-8276BC761776}"/>
              </a:ext>
            </a:extLst>
          </p:cNvPr>
          <p:cNvPicPr>
            <a:picLocks noChangeAspect="1"/>
          </p:cNvPicPr>
          <p:nvPr/>
        </p:nvPicPr>
        <p:blipFill>
          <a:blip r:embed="rId3"/>
          <a:stretch>
            <a:fillRect/>
          </a:stretch>
        </p:blipFill>
        <p:spPr>
          <a:xfrm>
            <a:off x="5413300" y="2620193"/>
            <a:ext cx="2218850" cy="3054013"/>
          </a:xfrm>
          <a:prstGeom prst="rect">
            <a:avLst/>
          </a:prstGeom>
        </p:spPr>
      </p:pic>
      <p:pic>
        <p:nvPicPr>
          <p:cNvPr id="4" name="Picture 3" descr="A group of people with hearts&#10;&#10;Description automatically generated">
            <a:extLst>
              <a:ext uri="{FF2B5EF4-FFF2-40B4-BE49-F238E27FC236}">
                <a16:creationId xmlns:a16="http://schemas.microsoft.com/office/drawing/2014/main" id="{192E66F3-5E14-767D-8D3A-2F763A605C03}"/>
              </a:ext>
            </a:extLst>
          </p:cNvPr>
          <p:cNvPicPr>
            <a:picLocks noChangeAspect="1"/>
          </p:cNvPicPr>
          <p:nvPr/>
        </p:nvPicPr>
        <p:blipFill>
          <a:blip r:embed="rId4"/>
          <a:stretch>
            <a:fillRect/>
          </a:stretch>
        </p:blipFill>
        <p:spPr>
          <a:xfrm>
            <a:off x="302654" y="2998021"/>
            <a:ext cx="4074016" cy="2289364"/>
          </a:xfrm>
          <a:prstGeom prst="rect">
            <a:avLst/>
          </a:prstGeom>
        </p:spPr>
      </p:pic>
      <p:pic>
        <p:nvPicPr>
          <p:cNvPr id="5" name="Picture 4" descr="A person in a black shirt&#10;&#10;Description automatically generated">
            <a:extLst>
              <a:ext uri="{FF2B5EF4-FFF2-40B4-BE49-F238E27FC236}">
                <a16:creationId xmlns:a16="http://schemas.microsoft.com/office/drawing/2014/main" id="{94C2A623-83B8-6CCB-591D-C1DA8C96E2CA}"/>
              </a:ext>
            </a:extLst>
          </p:cNvPr>
          <p:cNvPicPr>
            <a:picLocks noChangeAspect="1"/>
          </p:cNvPicPr>
          <p:nvPr/>
        </p:nvPicPr>
        <p:blipFill rotWithShape="1">
          <a:blip r:embed="rId5"/>
          <a:srcRect l="37668" r="-269" b="-1645"/>
          <a:stretch/>
        </p:blipFill>
        <p:spPr>
          <a:xfrm>
            <a:off x="10003179" y="1773934"/>
            <a:ext cx="1907510" cy="1646869"/>
          </a:xfrm>
          <a:prstGeom prst="rect">
            <a:avLst/>
          </a:prstGeom>
        </p:spPr>
      </p:pic>
      <p:pic>
        <p:nvPicPr>
          <p:cNvPr id="6" name="Picture 5" descr="A person in a yellow shirt&#10;&#10;Description automatically generated">
            <a:extLst>
              <a:ext uri="{FF2B5EF4-FFF2-40B4-BE49-F238E27FC236}">
                <a16:creationId xmlns:a16="http://schemas.microsoft.com/office/drawing/2014/main" id="{805A5909-1524-4067-18DC-5E26A0CD3C81}"/>
              </a:ext>
            </a:extLst>
          </p:cNvPr>
          <p:cNvPicPr>
            <a:picLocks noChangeAspect="1"/>
          </p:cNvPicPr>
          <p:nvPr/>
        </p:nvPicPr>
        <p:blipFill rotWithShape="1">
          <a:blip r:embed="rId6"/>
          <a:srcRect r="24215" b="-800"/>
          <a:stretch/>
        </p:blipFill>
        <p:spPr>
          <a:xfrm>
            <a:off x="8575426" y="3239077"/>
            <a:ext cx="1957930" cy="1461273"/>
          </a:xfrm>
          <a:prstGeom prst="rect">
            <a:avLst/>
          </a:prstGeom>
        </p:spPr>
      </p:pic>
      <p:pic>
        <p:nvPicPr>
          <p:cNvPr id="7" name="Picture 6" descr="A person wearing a red shirt and a necklace&#10;&#10;Description automatically generated">
            <a:extLst>
              <a:ext uri="{FF2B5EF4-FFF2-40B4-BE49-F238E27FC236}">
                <a16:creationId xmlns:a16="http://schemas.microsoft.com/office/drawing/2014/main" id="{C58C4E4F-215B-DDCC-9F92-3BF2C4825C61}"/>
              </a:ext>
            </a:extLst>
          </p:cNvPr>
          <p:cNvPicPr>
            <a:picLocks noChangeAspect="1"/>
          </p:cNvPicPr>
          <p:nvPr/>
        </p:nvPicPr>
        <p:blipFill>
          <a:blip r:embed="rId7"/>
          <a:stretch>
            <a:fillRect/>
          </a:stretch>
        </p:blipFill>
        <p:spPr>
          <a:xfrm>
            <a:off x="10006296" y="4387411"/>
            <a:ext cx="1861240" cy="1577610"/>
          </a:xfrm>
          <a:prstGeom prst="rect">
            <a:avLst/>
          </a:prstGeom>
        </p:spPr>
      </p:pic>
    </p:spTree>
    <p:extLst>
      <p:ext uri="{BB962C8B-B14F-4D97-AF65-F5344CB8AC3E}">
        <p14:creationId xmlns:p14="http://schemas.microsoft.com/office/powerpoint/2010/main" val="1859228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5904F-21C6-A16E-9420-37B96354E0D7}"/>
              </a:ext>
            </a:extLst>
          </p:cNvPr>
          <p:cNvSpPr txBox="1">
            <a:spLocks/>
          </p:cNvSpPr>
          <p:nvPr/>
        </p:nvSpPr>
        <p:spPr>
          <a:xfrm>
            <a:off x="-5200" y="695720"/>
            <a:ext cx="1219438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Video: Telling our Stories – Michael Welsh</a:t>
            </a:r>
            <a:endParaRPr lang="en-AU" sz="3600" b="1">
              <a:solidFill>
                <a:schemeClr val="bg1"/>
              </a:solidFill>
              <a:latin typeface="Calibri "/>
            </a:endParaRPr>
          </a:p>
        </p:txBody>
      </p:sp>
      <p:pic>
        <p:nvPicPr>
          <p:cNvPr id="3" name="Online Media 2" title="Telling Our Stories – Our Stolen Generations (Michael Welsh)">
            <a:hlinkClick r:id="" action="ppaction://media"/>
            <a:extLst>
              <a:ext uri="{FF2B5EF4-FFF2-40B4-BE49-F238E27FC236}">
                <a16:creationId xmlns:a16="http://schemas.microsoft.com/office/drawing/2014/main" id="{76E41055-855B-7868-75A0-253AD8E200C3}"/>
              </a:ext>
            </a:extLst>
          </p:cNvPr>
          <p:cNvPicPr>
            <a:picLocks noRot="1" noChangeAspect="1"/>
          </p:cNvPicPr>
          <p:nvPr>
            <a:videoFile r:link="rId1"/>
          </p:nvPr>
        </p:nvPicPr>
        <p:blipFill>
          <a:blip r:embed="rId4"/>
          <a:stretch>
            <a:fillRect/>
          </a:stretch>
        </p:blipFill>
        <p:spPr>
          <a:xfrm>
            <a:off x="2087562" y="1711325"/>
            <a:ext cx="8016874" cy="4570364"/>
          </a:xfrm>
          <a:prstGeom prst="rect">
            <a:avLst/>
          </a:prstGeom>
        </p:spPr>
      </p:pic>
    </p:spTree>
    <p:extLst>
      <p:ext uri="{BB962C8B-B14F-4D97-AF65-F5344CB8AC3E}">
        <p14:creationId xmlns:p14="http://schemas.microsoft.com/office/powerpoint/2010/main" val="3969795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95E6713-C875-A859-9D8A-7593637DAF70}"/>
              </a:ext>
            </a:extLst>
          </p:cNvPr>
          <p:cNvSpPr txBox="1">
            <a:spLocks/>
          </p:cNvSpPr>
          <p:nvPr/>
        </p:nvSpPr>
        <p:spPr>
          <a:xfrm>
            <a:off x="3544353" y="1918889"/>
            <a:ext cx="8260355" cy="196643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spcBef>
                <a:spcPts val="600"/>
              </a:spcBef>
              <a:spcAft>
                <a:spcPts val="600"/>
              </a:spcAft>
              <a:buFont typeface="Arial"/>
              <a:buChar char="•"/>
            </a:pPr>
            <a:r>
              <a:rPr lang="en-US" sz="2000">
                <a:solidFill>
                  <a:schemeClr val="bg1"/>
                </a:solidFill>
              </a:rPr>
              <a:t>Was there any new information you have learnt from Michael’s story?</a:t>
            </a:r>
            <a:endParaRPr lang="en-US">
              <a:cs typeface="Calibri" panose="020F0502020204030204"/>
            </a:endParaRPr>
          </a:p>
          <a:p>
            <a:pPr marL="457200" indent="-457200">
              <a:buFont typeface="Arial"/>
              <a:buChar char="•"/>
            </a:pPr>
            <a:r>
              <a:rPr lang="en-US" sz="2000">
                <a:solidFill>
                  <a:schemeClr val="bg1"/>
                </a:solidFill>
              </a:rPr>
              <a:t>Michael talks about ‘Healing our past to heal our future’. What do you think he means by this?</a:t>
            </a:r>
            <a:endParaRPr lang="en-US" sz="2000">
              <a:solidFill>
                <a:schemeClr val="bg1"/>
              </a:solidFill>
              <a:cs typeface="Calibri" panose="020F0502020204030204"/>
            </a:endParaRPr>
          </a:p>
          <a:p>
            <a:pPr marL="457200" indent="-457200">
              <a:buFont typeface="Arial"/>
              <a:buChar char="•"/>
            </a:pPr>
            <a:endParaRPr lang="en-US" sz="2000">
              <a:solidFill>
                <a:schemeClr val="bg1"/>
              </a:solidFill>
              <a:cs typeface="Calibri" panose="020F0502020204030204"/>
            </a:endParaRPr>
          </a:p>
          <a:p>
            <a:pPr marL="457200" indent="-457200">
              <a:buFont typeface="Arial"/>
              <a:buChar char="•"/>
            </a:pPr>
            <a:endParaRPr lang="en-US" sz="2000">
              <a:solidFill>
                <a:schemeClr val="bg1"/>
              </a:solidFill>
              <a:cs typeface="Calibri" panose="020F0502020204030204"/>
            </a:endParaRPr>
          </a:p>
          <a:p>
            <a:pPr algn="r"/>
            <a:r>
              <a:rPr lang="en-US" sz="2000">
                <a:solidFill>
                  <a:schemeClr val="bg1"/>
                </a:solidFill>
                <a:cs typeface="Calibri" panose="020F0502020204030204"/>
              </a:rPr>
              <a:t>On your own devices, watch the </a:t>
            </a:r>
            <a:r>
              <a:rPr lang="en-US" sz="2000" err="1">
                <a:solidFill>
                  <a:schemeClr val="bg1"/>
                </a:solidFill>
                <a:cs typeface="Calibri" panose="020F0502020204030204"/>
              </a:rPr>
              <a:t>K'gari</a:t>
            </a:r>
            <a:r>
              <a:rPr lang="en-US" sz="2000">
                <a:solidFill>
                  <a:schemeClr val="bg1"/>
                </a:solidFill>
                <a:cs typeface="Calibri" panose="020F0502020204030204"/>
              </a:rPr>
              <a:t> interactive documentary.</a:t>
            </a:r>
          </a:p>
          <a:p>
            <a:pPr marL="457200" indent="-457200">
              <a:buAutoNum type="arabicPeriod"/>
            </a:pPr>
            <a:endParaRPr lang="en-US" sz="2000">
              <a:solidFill>
                <a:schemeClr val="bg1"/>
              </a:solidFill>
              <a:cs typeface="Calibri" panose="020F0502020204030204"/>
            </a:endParaRPr>
          </a:p>
        </p:txBody>
      </p:sp>
      <p:pic>
        <p:nvPicPr>
          <p:cNvPr id="3" name="Picture 2" descr="A person in a black shirt&#10;&#10;Description automatically generated">
            <a:extLst>
              <a:ext uri="{FF2B5EF4-FFF2-40B4-BE49-F238E27FC236}">
                <a16:creationId xmlns:a16="http://schemas.microsoft.com/office/drawing/2014/main" id="{94C85F03-4884-6962-8EFD-C39D46475CA3}"/>
              </a:ext>
            </a:extLst>
          </p:cNvPr>
          <p:cNvPicPr>
            <a:picLocks noChangeAspect="1"/>
          </p:cNvPicPr>
          <p:nvPr/>
        </p:nvPicPr>
        <p:blipFill>
          <a:blip r:embed="rId3"/>
          <a:stretch>
            <a:fillRect/>
          </a:stretch>
        </p:blipFill>
        <p:spPr>
          <a:xfrm>
            <a:off x="475881" y="1824632"/>
            <a:ext cx="2805415" cy="2307214"/>
          </a:xfrm>
          <a:prstGeom prst="rect">
            <a:avLst/>
          </a:prstGeom>
        </p:spPr>
      </p:pic>
      <p:sp>
        <p:nvSpPr>
          <p:cNvPr id="4" name="Title 1">
            <a:extLst>
              <a:ext uri="{FF2B5EF4-FFF2-40B4-BE49-F238E27FC236}">
                <a16:creationId xmlns:a16="http://schemas.microsoft.com/office/drawing/2014/main" id="{85492D35-1331-B366-A861-6B966872E8B3}"/>
              </a:ext>
            </a:extLst>
          </p:cNvPr>
          <p:cNvSpPr txBox="1">
            <a:spLocks/>
          </p:cNvSpPr>
          <p:nvPr/>
        </p:nvSpPr>
        <p:spPr>
          <a:xfrm>
            <a:off x="-5200" y="731438"/>
            <a:ext cx="1219438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Videos</a:t>
            </a:r>
            <a:endParaRPr lang="en-AU" sz="3600" b="1">
              <a:solidFill>
                <a:schemeClr val="bg1"/>
              </a:solidFill>
              <a:latin typeface="Calibri "/>
            </a:endParaRPr>
          </a:p>
        </p:txBody>
      </p:sp>
      <p:sp>
        <p:nvSpPr>
          <p:cNvPr id="5" name="Content Placeholder 2">
            <a:extLst>
              <a:ext uri="{FF2B5EF4-FFF2-40B4-BE49-F238E27FC236}">
                <a16:creationId xmlns:a16="http://schemas.microsoft.com/office/drawing/2014/main" id="{A8BBD3EC-BFBE-20A8-57A2-7BD3ECE2DD5A}"/>
              </a:ext>
            </a:extLst>
          </p:cNvPr>
          <p:cNvSpPr txBox="1">
            <a:spLocks/>
          </p:cNvSpPr>
          <p:nvPr/>
        </p:nvSpPr>
        <p:spPr>
          <a:xfrm>
            <a:off x="472540" y="4597795"/>
            <a:ext cx="6926856" cy="138302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600"/>
              </a:spcBef>
              <a:spcAft>
                <a:spcPts val="600"/>
              </a:spcAft>
              <a:buFont typeface="Arial"/>
              <a:buChar char="•"/>
            </a:pPr>
            <a:r>
              <a:rPr lang="en-US" sz="2000">
                <a:solidFill>
                  <a:schemeClr val="bg1"/>
                </a:solidFill>
                <a:cs typeface="Calibri" panose="020F0502020204030204"/>
              </a:rPr>
              <a:t>For some of us this is new information. Why?</a:t>
            </a:r>
            <a:endParaRPr lang="en-US">
              <a:solidFill>
                <a:schemeClr val="bg1"/>
              </a:solidFill>
              <a:cs typeface="Calibri" panose="020F0502020204030204"/>
            </a:endParaRPr>
          </a:p>
          <a:p>
            <a:pPr marL="342900" indent="-342900">
              <a:spcBef>
                <a:spcPts val="600"/>
              </a:spcBef>
              <a:spcAft>
                <a:spcPts val="600"/>
              </a:spcAft>
              <a:buFont typeface="Arial"/>
              <a:buChar char="•"/>
            </a:pPr>
            <a:r>
              <a:rPr lang="en-US" sz="2000">
                <a:solidFill>
                  <a:schemeClr val="bg1"/>
                </a:solidFill>
                <a:cs typeface="Calibri" panose="020F0502020204030204"/>
              </a:rPr>
              <a:t>Why do you think some aspects of Australian history are more well known than others.</a:t>
            </a:r>
            <a:endParaRPr lang="en-US">
              <a:solidFill>
                <a:schemeClr val="bg1"/>
              </a:solidFill>
              <a:cs typeface="Calibri"/>
            </a:endParaRPr>
          </a:p>
          <a:p>
            <a:pPr marL="457200" indent="-457200">
              <a:spcBef>
                <a:spcPts val="600"/>
              </a:spcBef>
              <a:spcAft>
                <a:spcPts val="600"/>
              </a:spcAft>
              <a:buAutoNum type="arabicPeriod"/>
            </a:pPr>
            <a:endParaRPr lang="en-US" sz="2000">
              <a:solidFill>
                <a:schemeClr val="bg1"/>
              </a:solidFill>
              <a:cs typeface="Calibri" panose="020F0502020204030204"/>
            </a:endParaRPr>
          </a:p>
        </p:txBody>
      </p:sp>
      <p:pic>
        <p:nvPicPr>
          <p:cNvPr id="6" name="Picture 5" descr="A white text on a black background&#10;&#10;Description automatically generated">
            <a:extLst>
              <a:ext uri="{FF2B5EF4-FFF2-40B4-BE49-F238E27FC236}">
                <a16:creationId xmlns:a16="http://schemas.microsoft.com/office/drawing/2014/main" id="{030530D2-8CA2-7D5E-AFEB-3BB8865D13A7}"/>
              </a:ext>
            </a:extLst>
          </p:cNvPr>
          <p:cNvPicPr>
            <a:picLocks noChangeAspect="1"/>
          </p:cNvPicPr>
          <p:nvPr/>
        </p:nvPicPr>
        <p:blipFill>
          <a:blip r:embed="rId4"/>
          <a:stretch>
            <a:fillRect/>
          </a:stretch>
        </p:blipFill>
        <p:spPr>
          <a:xfrm>
            <a:off x="7569995" y="3935255"/>
            <a:ext cx="4231480" cy="2202179"/>
          </a:xfrm>
          <a:prstGeom prst="rect">
            <a:avLst/>
          </a:prstGeom>
        </p:spPr>
      </p:pic>
    </p:spTree>
    <p:extLst>
      <p:ext uri="{BB962C8B-B14F-4D97-AF65-F5344CB8AC3E}">
        <p14:creationId xmlns:p14="http://schemas.microsoft.com/office/powerpoint/2010/main" val="419442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2D0EF-9162-3797-2CD2-5708481472B6}"/>
              </a:ext>
            </a:extLst>
          </p:cNvPr>
          <p:cNvSpPr txBox="1">
            <a:spLocks/>
          </p:cNvSpPr>
          <p:nvPr/>
        </p:nvSpPr>
        <p:spPr>
          <a:xfrm>
            <a:off x="7613625" y="2845385"/>
            <a:ext cx="3936643"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err="1">
                <a:solidFill>
                  <a:schemeClr val="bg1"/>
                </a:solidFill>
                <a:latin typeface="Calibri "/>
              </a:rPr>
              <a:t>K'gari</a:t>
            </a:r>
            <a:r>
              <a:rPr lang="en-US" sz="3600" b="1">
                <a:solidFill>
                  <a:schemeClr val="bg1"/>
                </a:solidFill>
                <a:latin typeface="Calibri "/>
              </a:rPr>
              <a:t> now...</a:t>
            </a:r>
            <a:endParaRPr lang="en-AU" sz="3600" b="1">
              <a:solidFill>
                <a:schemeClr val="bg1"/>
              </a:solidFill>
              <a:latin typeface="Calibri "/>
            </a:endParaRPr>
          </a:p>
        </p:txBody>
      </p:sp>
      <p:pic>
        <p:nvPicPr>
          <p:cNvPr id="3" name="Picture 2" descr="A screenshot of a news article&#10;&#10;Description automatically generated">
            <a:extLst>
              <a:ext uri="{FF2B5EF4-FFF2-40B4-BE49-F238E27FC236}">
                <a16:creationId xmlns:a16="http://schemas.microsoft.com/office/drawing/2014/main" id="{32B804BB-4088-99DE-D536-E313ABDB84BF}"/>
              </a:ext>
            </a:extLst>
          </p:cNvPr>
          <p:cNvPicPr>
            <a:picLocks noChangeAspect="1"/>
          </p:cNvPicPr>
          <p:nvPr/>
        </p:nvPicPr>
        <p:blipFill>
          <a:blip r:embed="rId3"/>
          <a:stretch>
            <a:fillRect/>
          </a:stretch>
        </p:blipFill>
        <p:spPr>
          <a:xfrm>
            <a:off x="120202" y="57686"/>
            <a:ext cx="6542466" cy="6721163"/>
          </a:xfrm>
          <a:prstGeom prst="rect">
            <a:avLst/>
          </a:prstGeom>
        </p:spPr>
      </p:pic>
    </p:spTree>
    <p:extLst>
      <p:ext uri="{BB962C8B-B14F-4D97-AF65-F5344CB8AC3E}">
        <p14:creationId xmlns:p14="http://schemas.microsoft.com/office/powerpoint/2010/main" val="232730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65018-8470-5E6A-82F3-83396861FC6D}"/>
              </a:ext>
            </a:extLst>
          </p:cNvPr>
          <p:cNvSpPr txBox="1">
            <a:spLocks/>
          </p:cNvSpPr>
          <p:nvPr/>
        </p:nvSpPr>
        <p:spPr>
          <a:xfrm>
            <a:off x="-5200" y="945751"/>
            <a:ext cx="12192032"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Voice</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710CACB5-BE20-A8A5-2483-9A94B3A90078}"/>
              </a:ext>
            </a:extLst>
          </p:cNvPr>
          <p:cNvSpPr txBox="1">
            <a:spLocks/>
          </p:cNvSpPr>
          <p:nvPr/>
        </p:nvSpPr>
        <p:spPr>
          <a:xfrm>
            <a:off x="1707939" y="1715784"/>
            <a:ext cx="8763176" cy="4443404"/>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r>
              <a:rPr lang="en-US" sz="2400">
                <a:solidFill>
                  <a:schemeClr val="bg1"/>
                </a:solidFill>
              </a:rPr>
              <a:t>Working individually, create a text for someone who might not know anything about the Stolen Generations. You might make:</a:t>
            </a:r>
            <a:endParaRPr lang="en-US" sz="2400">
              <a:solidFill>
                <a:schemeClr val="bg1"/>
              </a:solidFill>
              <a:cs typeface="Calibri"/>
            </a:endParaRPr>
          </a:p>
          <a:p>
            <a:pPr marL="800100" lvl="1" indent="-342900">
              <a:lnSpc>
                <a:spcPct val="100000"/>
              </a:lnSpc>
              <a:buFont typeface="Arial"/>
              <a:buChar char="•"/>
            </a:pPr>
            <a:r>
              <a:rPr lang="en-US" sz="2000">
                <a:solidFill>
                  <a:schemeClr val="bg1"/>
                </a:solidFill>
              </a:rPr>
              <a:t>a small book for upper primary aged students</a:t>
            </a:r>
            <a:endParaRPr lang="en-US" sz="2000">
              <a:solidFill>
                <a:schemeClr val="bg1"/>
              </a:solidFill>
              <a:cs typeface="Calibri" panose="020F0502020204030204"/>
            </a:endParaRPr>
          </a:p>
          <a:p>
            <a:pPr marL="800100" lvl="1" indent="-342900">
              <a:lnSpc>
                <a:spcPct val="100000"/>
              </a:lnSpc>
              <a:buFont typeface="Arial"/>
              <a:buChar char="•"/>
            </a:pPr>
            <a:r>
              <a:rPr lang="en-US" sz="2000">
                <a:solidFill>
                  <a:schemeClr val="bg1"/>
                </a:solidFill>
              </a:rPr>
              <a:t>a speech for an assembly during National Reconciliation Week or on Sorry Day</a:t>
            </a:r>
            <a:endParaRPr lang="en-US" sz="2000">
              <a:solidFill>
                <a:schemeClr val="bg1"/>
              </a:solidFill>
              <a:cs typeface="Calibri"/>
            </a:endParaRPr>
          </a:p>
          <a:p>
            <a:pPr marL="800100" lvl="1" indent="-342900">
              <a:lnSpc>
                <a:spcPct val="100000"/>
              </a:lnSpc>
              <a:buFont typeface="Arial"/>
              <a:buChar char="•"/>
            </a:pPr>
            <a:r>
              <a:rPr lang="en-US" sz="2000">
                <a:solidFill>
                  <a:schemeClr val="bg1"/>
                </a:solidFill>
              </a:rPr>
              <a:t>a video</a:t>
            </a:r>
            <a:endParaRPr lang="en-US" sz="2000">
              <a:solidFill>
                <a:schemeClr val="bg1"/>
              </a:solidFill>
              <a:cs typeface="Calibri"/>
            </a:endParaRPr>
          </a:p>
          <a:p>
            <a:pPr marL="800100" lvl="1" indent="-342900">
              <a:lnSpc>
                <a:spcPct val="100000"/>
              </a:lnSpc>
              <a:buFont typeface="Arial"/>
              <a:buChar char="•"/>
            </a:pPr>
            <a:r>
              <a:rPr lang="en-US" sz="2000">
                <a:solidFill>
                  <a:schemeClr val="bg1"/>
                </a:solidFill>
              </a:rPr>
              <a:t>an article for the local newspaper or school news</a:t>
            </a:r>
            <a:endParaRPr lang="en-US" sz="2000">
              <a:solidFill>
                <a:schemeClr val="bg1"/>
              </a:solidFill>
              <a:cs typeface="Calibri"/>
            </a:endParaRPr>
          </a:p>
          <a:p>
            <a:pPr marL="800100" lvl="1" indent="-342900">
              <a:lnSpc>
                <a:spcPct val="100000"/>
              </a:lnSpc>
              <a:buFont typeface="Arial"/>
              <a:buChar char="•"/>
            </a:pPr>
            <a:r>
              <a:rPr lang="en-US" sz="2000">
                <a:solidFill>
                  <a:schemeClr val="bg1"/>
                </a:solidFill>
              </a:rPr>
              <a:t>a song</a:t>
            </a:r>
            <a:endParaRPr lang="en-US" sz="2000">
              <a:solidFill>
                <a:schemeClr val="bg1"/>
              </a:solidFill>
              <a:cs typeface="Calibri"/>
            </a:endParaRPr>
          </a:p>
          <a:p>
            <a:pPr marL="800100" lvl="1" indent="-342900">
              <a:lnSpc>
                <a:spcPct val="100000"/>
              </a:lnSpc>
              <a:buFont typeface="Arial"/>
              <a:buChar char="•"/>
            </a:pPr>
            <a:r>
              <a:rPr lang="en-US" sz="2000">
                <a:solidFill>
                  <a:schemeClr val="bg1"/>
                </a:solidFill>
              </a:rPr>
              <a:t>a school mural</a:t>
            </a:r>
            <a:endParaRPr lang="en-US" sz="2000">
              <a:solidFill>
                <a:schemeClr val="bg1"/>
              </a:solidFill>
              <a:cs typeface="Calibri"/>
            </a:endParaRPr>
          </a:p>
          <a:p>
            <a:pPr marL="800100" lvl="1" indent="-342900">
              <a:buFont typeface="Arial"/>
              <a:buChar char="•"/>
            </a:pPr>
            <a:endParaRPr lang="en-US" sz="2000">
              <a:solidFill>
                <a:schemeClr val="bg1"/>
              </a:solidFill>
              <a:ea typeface="+mn-lt"/>
              <a:cs typeface="+mn-lt"/>
            </a:endParaRPr>
          </a:p>
          <a:p>
            <a:pPr marL="0" lvl="1"/>
            <a:r>
              <a:rPr lang="en-US" sz="2000">
                <a:solidFill>
                  <a:schemeClr val="bg1"/>
                </a:solidFill>
                <a:ea typeface="+mn-lt"/>
                <a:cs typeface="+mn-lt"/>
              </a:rPr>
              <a:t>Share your ideas and creations with The Healing Foundation for survivors and other students to see what you’ve learned!</a:t>
            </a:r>
            <a:endParaRPr lang="en-US">
              <a:solidFill>
                <a:schemeClr val="bg1"/>
              </a:solidFill>
              <a:cs typeface="Calibri" panose="020F0502020204030204"/>
            </a:endParaRPr>
          </a:p>
        </p:txBody>
      </p:sp>
    </p:spTree>
    <p:extLst>
      <p:ext uri="{BB962C8B-B14F-4D97-AF65-F5344CB8AC3E}">
        <p14:creationId xmlns:p14="http://schemas.microsoft.com/office/powerpoint/2010/main" val="2484360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E4BA3078-A324-801F-1E7C-88709A14737D}"/>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967898" y="326075"/>
            <a:ext cx="8256204" cy="8256204"/>
          </a:xfrm>
          <a:prstGeom prst="rect">
            <a:avLst/>
          </a:prstGeom>
        </p:spPr>
      </p:pic>
      <p:sp>
        <p:nvSpPr>
          <p:cNvPr id="2" name="Title 1">
            <a:extLst>
              <a:ext uri="{FF2B5EF4-FFF2-40B4-BE49-F238E27FC236}">
                <a16:creationId xmlns:a16="http://schemas.microsoft.com/office/drawing/2014/main" id="{14571C0E-6D23-F7C5-2876-1E33B6152DF4}"/>
              </a:ext>
            </a:extLst>
          </p:cNvPr>
          <p:cNvSpPr txBox="1">
            <a:spLocks/>
          </p:cNvSpPr>
          <p:nvPr/>
        </p:nvSpPr>
        <p:spPr>
          <a:xfrm>
            <a:off x="-2729" y="945751"/>
            <a:ext cx="1219775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a:solidFill>
                  <a:schemeClr val="bg1"/>
                </a:solidFill>
                <a:latin typeface="Calibri "/>
              </a:rPr>
              <a:t>Yarning Circle</a:t>
            </a:r>
            <a:endParaRPr lang="en-AU" sz="5000" b="1">
              <a:solidFill>
                <a:schemeClr val="bg1"/>
              </a:solidFill>
              <a:latin typeface="Calibri "/>
            </a:endParaRPr>
          </a:p>
        </p:txBody>
      </p:sp>
      <p:sp>
        <p:nvSpPr>
          <p:cNvPr id="3" name="Content Placeholder 2">
            <a:extLst>
              <a:ext uri="{FF2B5EF4-FFF2-40B4-BE49-F238E27FC236}">
                <a16:creationId xmlns:a16="http://schemas.microsoft.com/office/drawing/2014/main" id="{9264E555-7F91-9CA8-9E97-25DDEF076272}"/>
              </a:ext>
            </a:extLst>
          </p:cNvPr>
          <p:cNvSpPr txBox="1">
            <a:spLocks/>
          </p:cNvSpPr>
          <p:nvPr/>
        </p:nvSpPr>
        <p:spPr>
          <a:xfrm>
            <a:off x="666641" y="2536243"/>
            <a:ext cx="10864303" cy="2600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600"/>
              </a:spcBef>
              <a:spcAft>
                <a:spcPts val="600"/>
              </a:spcAft>
              <a:buNone/>
            </a:pPr>
            <a:r>
              <a:rPr lang="en-US" sz="2600">
                <a:solidFill>
                  <a:schemeClr val="bg1"/>
                </a:solidFill>
                <a:cs typeface="Calibri"/>
              </a:rPr>
              <a:t>What have you learnt so far?</a:t>
            </a:r>
            <a:endParaRPr lang="en-US" sz="2600" b="1">
              <a:solidFill>
                <a:schemeClr val="bg1"/>
              </a:solidFill>
              <a:cs typeface="Calibri"/>
            </a:endParaRPr>
          </a:p>
          <a:p>
            <a:pPr marL="0" indent="0" algn="ctr">
              <a:lnSpc>
                <a:spcPct val="100000"/>
              </a:lnSpc>
              <a:spcBef>
                <a:spcPts val="600"/>
              </a:spcBef>
              <a:spcAft>
                <a:spcPts val="600"/>
              </a:spcAft>
              <a:buNone/>
            </a:pPr>
            <a:r>
              <a:rPr lang="en-US" sz="2600">
                <a:solidFill>
                  <a:schemeClr val="bg1"/>
                </a:solidFill>
                <a:cs typeface="Calibri"/>
              </a:rPr>
              <a:t>What are you still wondering about?</a:t>
            </a:r>
          </a:p>
          <a:p>
            <a:pPr marL="0" indent="0" algn="ctr">
              <a:lnSpc>
                <a:spcPct val="100000"/>
              </a:lnSpc>
              <a:spcBef>
                <a:spcPts val="600"/>
              </a:spcBef>
              <a:spcAft>
                <a:spcPts val="600"/>
              </a:spcAft>
              <a:buNone/>
            </a:pPr>
            <a:r>
              <a:rPr lang="en-US" sz="2600">
                <a:solidFill>
                  <a:schemeClr val="bg1"/>
                </a:solidFill>
                <a:cs typeface="Calibri"/>
              </a:rPr>
              <a:t>What would you like more information about?</a:t>
            </a:r>
          </a:p>
          <a:p>
            <a:pPr marL="0" indent="0" algn="ctr">
              <a:lnSpc>
                <a:spcPct val="100000"/>
              </a:lnSpc>
              <a:spcBef>
                <a:spcPts val="600"/>
              </a:spcBef>
              <a:spcAft>
                <a:spcPts val="600"/>
              </a:spcAft>
              <a:buNone/>
            </a:pPr>
            <a:r>
              <a:rPr lang="en-US" sz="2600">
                <a:solidFill>
                  <a:schemeClr val="bg1"/>
                </a:solidFill>
                <a:cs typeface="Calibri"/>
              </a:rPr>
              <a:t>Are there any elements you would like to discuss further?</a:t>
            </a:r>
          </a:p>
        </p:txBody>
      </p:sp>
    </p:spTree>
    <p:extLst>
      <p:ext uri="{BB962C8B-B14F-4D97-AF65-F5344CB8AC3E}">
        <p14:creationId xmlns:p14="http://schemas.microsoft.com/office/powerpoint/2010/main" val="164818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itle 1">
            <a:extLst>
              <a:ext uri="{FF2B5EF4-FFF2-40B4-BE49-F238E27FC236}">
                <a16:creationId xmlns:a16="http://schemas.microsoft.com/office/drawing/2014/main" id="{2A9F4131-AEF8-F413-82F2-2F1D9CCE76E0}"/>
              </a:ext>
            </a:extLst>
          </p:cNvPr>
          <p:cNvSpPr txBox="1">
            <a:spLocks/>
          </p:cNvSpPr>
          <p:nvPr/>
        </p:nvSpPr>
        <p:spPr>
          <a:xfrm>
            <a:off x="7457191" y="2843214"/>
            <a:ext cx="3637108" cy="1200150"/>
          </a:xfrm>
          <a:prstGeom prst="rect">
            <a:avLst/>
          </a:prstGeom>
        </p:spPr>
        <p:txBody>
          <a:bodyPr vert="horz" lIns="91440" tIns="45720" rIns="91440" bIns="45720" rtlCol="0" anchor="b">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3600" b="1">
                <a:solidFill>
                  <a:schemeClr val="bg1"/>
                </a:solidFill>
                <a:latin typeface="+mn-lt"/>
              </a:rPr>
              <a:t>Activity 3: </a:t>
            </a:r>
          </a:p>
          <a:p>
            <a:r>
              <a:rPr lang="en-US" sz="3600" b="1">
                <a:solidFill>
                  <a:schemeClr val="bg1"/>
                </a:solidFill>
              </a:rPr>
              <a:t>The Power of Story</a:t>
            </a:r>
            <a:endParaRPr lang="en-US">
              <a:solidFill>
                <a:schemeClr val="bg1"/>
              </a:solidFill>
            </a:endParaRPr>
          </a:p>
        </p:txBody>
      </p:sp>
      <p:pic>
        <p:nvPicPr>
          <p:cNvPr id="11" name="Picture 10" descr="Text&#10;&#10;Description automatically generated">
            <a:extLst>
              <a:ext uri="{FF2B5EF4-FFF2-40B4-BE49-F238E27FC236}">
                <a16:creationId xmlns:a16="http://schemas.microsoft.com/office/drawing/2014/main" id="{85C4F17D-214F-ADD5-7BC9-5E666C470B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38D692B2-DFCC-69A6-ED59-AD252D63ED65}"/>
              </a:ext>
            </a:extLst>
          </p:cNvPr>
          <p:cNvPicPr>
            <a:picLocks noChangeAspect="1"/>
          </p:cNvPicPr>
          <p:nvPr/>
        </p:nvPicPr>
        <p:blipFill rotWithShape="1">
          <a:blip r:embed="rId4"/>
          <a:srcRect l="13278" r="15353" b="-625"/>
          <a:stretch/>
        </p:blipFill>
        <p:spPr>
          <a:xfrm>
            <a:off x="4549" y="1138"/>
            <a:ext cx="7348672" cy="6889900"/>
          </a:xfrm>
          <a:prstGeom prst="rect">
            <a:avLst/>
          </a:prstGeom>
        </p:spPr>
      </p:pic>
    </p:spTree>
    <p:extLst>
      <p:ext uri="{BB962C8B-B14F-4D97-AF65-F5344CB8AC3E}">
        <p14:creationId xmlns:p14="http://schemas.microsoft.com/office/powerpoint/2010/main" val="127561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Care and safety</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2C0ABA2-1CC8-8575-5E91-7756A8709B12}"/>
              </a:ext>
            </a:extLst>
          </p:cNvPr>
          <p:cNvSpPr txBox="1">
            <a:spLocks/>
          </p:cNvSpPr>
          <p:nvPr/>
        </p:nvSpPr>
        <p:spPr>
          <a:xfrm>
            <a:off x="637888" y="1478339"/>
            <a:ext cx="10916224"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cs typeface="Calibri"/>
              </a:rPr>
              <a:t>These lessons might include some content that is </a:t>
            </a:r>
            <a:r>
              <a:rPr lang="en-US" b="1">
                <a:solidFill>
                  <a:schemeClr val="bg1"/>
                </a:solidFill>
                <a:cs typeface="Calibri"/>
              </a:rPr>
              <a:t>confronting</a:t>
            </a:r>
            <a:r>
              <a:rPr lang="en-US">
                <a:solidFill>
                  <a:schemeClr val="bg1"/>
                </a:solidFill>
                <a:cs typeface="Calibri"/>
              </a:rPr>
              <a:t> or </a:t>
            </a:r>
            <a:r>
              <a:rPr lang="en-US" b="1">
                <a:solidFill>
                  <a:schemeClr val="bg1"/>
                </a:solidFill>
                <a:cs typeface="Calibri"/>
              </a:rPr>
              <a:t>overwhelming</a:t>
            </a:r>
            <a:endParaRPr lang="en-US" b="1" i="0" u="none" strike="noStrike" baseline="0">
              <a:solidFill>
                <a:schemeClr val="bg1"/>
              </a:solidFill>
              <a:cs typeface="Calibri"/>
            </a:endParaRPr>
          </a:p>
          <a:p>
            <a:pPr marL="0" indent="0" algn="ctr">
              <a:buNone/>
            </a:pPr>
            <a:endParaRPr lang="en-US" b="1">
              <a:solidFill>
                <a:schemeClr val="bg1"/>
              </a:solidFill>
              <a:cs typeface="Calibri"/>
            </a:endParaRPr>
          </a:p>
          <a:p>
            <a:pPr marL="0" indent="0" algn="ctr">
              <a:buNone/>
            </a:pPr>
            <a:r>
              <a:rPr lang="en-US">
                <a:solidFill>
                  <a:schemeClr val="bg1"/>
                </a:solidFill>
                <a:cs typeface="Calibri"/>
              </a:rPr>
              <a:t>We all need to understand a full history of Australia, including the experiences of Stolen Generations survivors, their families and communities, and the impacts of past government policies that are still being felt today</a:t>
            </a:r>
            <a:endParaRPr lang="en-US" b="1">
              <a:solidFill>
                <a:schemeClr val="bg1"/>
              </a:solidFill>
              <a:ea typeface="+mn-lt"/>
              <a:cs typeface="+mn-lt"/>
            </a:endParaRPr>
          </a:p>
          <a:p>
            <a:pPr marL="0" indent="0" algn="ctr">
              <a:buNone/>
            </a:pPr>
            <a:endParaRPr lang="en-US">
              <a:solidFill>
                <a:schemeClr val="bg1"/>
              </a:solidFill>
            </a:endParaRPr>
          </a:p>
          <a:p>
            <a:pPr marL="0" indent="0" algn="ctr">
              <a:buNone/>
            </a:pPr>
            <a:r>
              <a:rPr lang="en-US" b="1" i="0" u="none" strike="noStrike" baseline="0">
                <a:solidFill>
                  <a:schemeClr val="bg1"/>
                </a:solidFill>
              </a:rPr>
              <a:t>It is important to speak to </a:t>
            </a:r>
            <a:r>
              <a:rPr lang="en-US" b="1">
                <a:solidFill>
                  <a:schemeClr val="bg1"/>
                </a:solidFill>
              </a:rPr>
              <a:t>me or another adult </a:t>
            </a:r>
            <a:r>
              <a:rPr lang="en-US" b="1" i="0" u="none" strike="noStrike" baseline="0">
                <a:solidFill>
                  <a:schemeClr val="bg1"/>
                </a:solidFill>
              </a:rPr>
              <a:t>if at any point you feel distressed – we are all here to learn together and keep each other safe.</a:t>
            </a:r>
            <a:r>
              <a:rPr lang="en-US" b="1">
                <a:solidFill>
                  <a:schemeClr val="bg1"/>
                </a:solidFill>
              </a:rPr>
              <a:t> </a:t>
            </a:r>
            <a:endParaRPr lang="en-US" b="1" i="0">
              <a:solidFill>
                <a:schemeClr val="bg1"/>
              </a:solidFill>
              <a:effectLst/>
              <a:cs typeface="Calibri"/>
            </a:endParaRPr>
          </a:p>
        </p:txBody>
      </p:sp>
    </p:spTree>
    <p:extLst>
      <p:ext uri="{BB962C8B-B14F-4D97-AF65-F5344CB8AC3E}">
        <p14:creationId xmlns:p14="http://schemas.microsoft.com/office/powerpoint/2010/main" val="273956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525F5B9-8593-EEAA-F5E4-2CE07BF18483}"/>
              </a:ext>
            </a:extLst>
          </p:cNvPr>
          <p:cNvSpPr txBox="1">
            <a:spLocks/>
          </p:cNvSpPr>
          <p:nvPr/>
        </p:nvSpPr>
        <p:spPr>
          <a:xfrm>
            <a:off x="1437058" y="1032290"/>
            <a:ext cx="9587371"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cs typeface="Calibri"/>
              </a:rPr>
              <a:t>Aboriginal and</a:t>
            </a:r>
            <a:r>
              <a:rPr lang="en-US">
                <a:solidFill>
                  <a:schemeClr val="bg1"/>
                </a:solidFill>
              </a:rPr>
              <a:t> Torres Strait Islander students and teachers should be aware that these resources may contain the names, images, and voices of deceased persons.</a:t>
            </a:r>
            <a:r>
              <a:rPr lang="en-US" b="1">
                <a:solidFill>
                  <a:schemeClr val="bg1"/>
                </a:solidFill>
              </a:rPr>
              <a:t> </a:t>
            </a:r>
            <a:endParaRPr lang="en-US" b="1" i="0">
              <a:solidFill>
                <a:schemeClr val="bg1"/>
              </a:solidFill>
              <a:effectLst/>
              <a:cs typeface="Calibri"/>
            </a:endParaRPr>
          </a:p>
        </p:txBody>
      </p:sp>
    </p:spTree>
    <p:extLst>
      <p:ext uri="{BB962C8B-B14F-4D97-AF65-F5344CB8AC3E}">
        <p14:creationId xmlns:p14="http://schemas.microsoft.com/office/powerpoint/2010/main" val="3437915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B707B78-8D20-98B9-191F-658E826F7208}"/>
              </a:ext>
            </a:extLst>
          </p:cNvPr>
          <p:cNvSpPr txBox="1">
            <a:spLocks/>
          </p:cNvSpPr>
          <p:nvPr/>
        </p:nvSpPr>
        <p:spPr>
          <a:xfrm>
            <a:off x="-5200" y="945751"/>
            <a:ext cx="12192032"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Cootamundra Girls Home</a:t>
            </a:r>
            <a:endParaRPr lang="en-AU" sz="3600" b="1">
              <a:solidFill>
                <a:schemeClr val="bg1"/>
              </a:solidFill>
              <a:latin typeface="Calibri "/>
            </a:endParaRPr>
          </a:p>
        </p:txBody>
      </p:sp>
      <p:sp>
        <p:nvSpPr>
          <p:cNvPr id="5" name="Content Placeholder 2">
            <a:extLst>
              <a:ext uri="{FF2B5EF4-FFF2-40B4-BE49-F238E27FC236}">
                <a16:creationId xmlns:a16="http://schemas.microsoft.com/office/drawing/2014/main" id="{EABAB369-05EE-BF50-2B40-D383FFF1860E}"/>
              </a:ext>
            </a:extLst>
          </p:cNvPr>
          <p:cNvSpPr txBox="1">
            <a:spLocks/>
          </p:cNvSpPr>
          <p:nvPr/>
        </p:nvSpPr>
        <p:spPr>
          <a:xfrm>
            <a:off x="1195971" y="2132502"/>
            <a:ext cx="9787112" cy="374093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bg1"/>
                </a:solidFill>
                <a:cs typeface="Calibri" panose="020F0502020204030204"/>
              </a:rPr>
              <a:t>Watch video: </a:t>
            </a:r>
            <a:r>
              <a:rPr lang="en-US" sz="2400">
                <a:solidFill>
                  <a:schemeClr val="bg1"/>
                </a:solidFill>
                <a:cs typeface="Calibri" panose="020F0502020204030204"/>
                <a:hlinkClick r:id="rId3">
                  <a:extLst>
                    <a:ext uri="{A12FA001-AC4F-418D-AE19-62706E023703}">
                      <ahyp:hlinkClr xmlns:ahyp="http://schemas.microsoft.com/office/drawing/2018/hyperlinkcolor" val="tx"/>
                    </a:ext>
                  </a:extLst>
                </a:hlinkClick>
              </a:rPr>
              <a:t>First Contact, Episode 2, Clip 3, Cootamundra Girls Home</a:t>
            </a:r>
            <a:endParaRPr lang="en-US"/>
          </a:p>
          <a:p>
            <a:pPr marL="342900" indent="-342900">
              <a:buFont typeface="Arial"/>
              <a:buChar char="•"/>
            </a:pPr>
            <a:endParaRPr lang="en-US" sz="2400">
              <a:solidFill>
                <a:schemeClr val="bg1"/>
              </a:solidFill>
              <a:cs typeface="Calibri" panose="020F0502020204030204"/>
            </a:endParaRPr>
          </a:p>
          <a:p>
            <a:r>
              <a:rPr lang="en-US" sz="2400">
                <a:solidFill>
                  <a:schemeClr val="bg1"/>
                </a:solidFill>
                <a:cs typeface="Calibri" panose="020F0502020204030204"/>
              </a:rPr>
              <a:t>In small groups, discuss the video using the following questions as prompts:</a:t>
            </a:r>
          </a:p>
          <a:p>
            <a:pPr marL="914400" lvl="1" indent="-457200">
              <a:buAutoNum type="arabicPeriod"/>
            </a:pPr>
            <a:r>
              <a:rPr lang="en-US" sz="2400">
                <a:solidFill>
                  <a:schemeClr val="bg1"/>
                </a:solidFill>
                <a:cs typeface="Calibri" panose="020F0502020204030204"/>
              </a:rPr>
              <a:t>Why do you think people doubt historical events like the Stolen Generations?</a:t>
            </a:r>
          </a:p>
          <a:p>
            <a:pPr marL="914400" lvl="1" indent="-457200">
              <a:buAutoNum type="arabicPeriod"/>
            </a:pPr>
            <a:r>
              <a:rPr lang="en-US" sz="2400">
                <a:solidFill>
                  <a:schemeClr val="bg1"/>
                </a:solidFill>
                <a:cs typeface="Calibri" panose="020F0502020204030204"/>
              </a:rPr>
              <a:t>Why would hearing stories firsthand affects people's </a:t>
            </a:r>
            <a:br>
              <a:rPr lang="en-US" sz="2400">
                <a:solidFill>
                  <a:schemeClr val="bg1"/>
                </a:solidFill>
                <a:cs typeface="Calibri" panose="020F0502020204030204"/>
              </a:rPr>
            </a:br>
            <a:r>
              <a:rPr lang="en-US" sz="2400">
                <a:solidFill>
                  <a:schemeClr val="bg1"/>
                </a:solidFill>
                <a:cs typeface="Calibri" panose="020F0502020204030204"/>
              </a:rPr>
              <a:t>understanding of historical events like the Stolen </a:t>
            </a:r>
            <a:br>
              <a:rPr lang="en-US" sz="2400">
                <a:solidFill>
                  <a:schemeClr val="bg1"/>
                </a:solidFill>
                <a:cs typeface="Calibri" panose="020F0502020204030204"/>
              </a:rPr>
            </a:br>
            <a:r>
              <a:rPr lang="en-US" sz="2400">
                <a:solidFill>
                  <a:schemeClr val="bg1"/>
                </a:solidFill>
                <a:cs typeface="Calibri" panose="020F0502020204030204"/>
              </a:rPr>
              <a:t>Generations?</a:t>
            </a:r>
          </a:p>
          <a:p>
            <a:pPr marL="914400" lvl="1" indent="-457200">
              <a:buAutoNum type="arabicPeriod"/>
            </a:pPr>
            <a:r>
              <a:rPr lang="en-US" sz="2400">
                <a:solidFill>
                  <a:schemeClr val="bg1"/>
                </a:solidFill>
                <a:cs typeface="Calibri" panose="020F0502020204030204"/>
              </a:rPr>
              <a:t>What do you think the impact is on survivors who have </a:t>
            </a:r>
            <a:br>
              <a:rPr lang="en-US" sz="2400">
                <a:solidFill>
                  <a:schemeClr val="bg1"/>
                </a:solidFill>
                <a:cs typeface="Calibri" panose="020F0502020204030204"/>
              </a:rPr>
            </a:br>
            <a:r>
              <a:rPr lang="en-US" sz="2400">
                <a:solidFill>
                  <a:schemeClr val="bg1"/>
                </a:solidFill>
                <a:cs typeface="Calibri" panose="020F0502020204030204"/>
              </a:rPr>
              <a:t>to prove their story to people like those in the video?</a:t>
            </a:r>
          </a:p>
        </p:txBody>
      </p:sp>
      <p:pic>
        <p:nvPicPr>
          <p:cNvPr id="10" name="Picture 9" descr="A group of people standing together&#10;&#10;Description automatically generated">
            <a:extLst>
              <a:ext uri="{FF2B5EF4-FFF2-40B4-BE49-F238E27FC236}">
                <a16:creationId xmlns:a16="http://schemas.microsoft.com/office/drawing/2014/main" id="{2FF3B14A-824C-6064-EB1D-8C4B4D2A9C4B}"/>
              </a:ext>
            </a:extLst>
          </p:cNvPr>
          <p:cNvPicPr>
            <a:picLocks noChangeAspect="1"/>
          </p:cNvPicPr>
          <p:nvPr/>
        </p:nvPicPr>
        <p:blipFill>
          <a:blip r:embed="rId4"/>
          <a:stretch>
            <a:fillRect/>
          </a:stretch>
        </p:blipFill>
        <p:spPr>
          <a:xfrm>
            <a:off x="9201150" y="3946684"/>
            <a:ext cx="2743200" cy="1703070"/>
          </a:xfrm>
          <a:prstGeom prst="rect">
            <a:avLst/>
          </a:prstGeom>
        </p:spPr>
      </p:pic>
    </p:spTree>
    <p:extLst>
      <p:ext uri="{BB962C8B-B14F-4D97-AF65-F5344CB8AC3E}">
        <p14:creationId xmlns:p14="http://schemas.microsoft.com/office/powerpoint/2010/main" val="371579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6C3D8-38BE-38B7-E876-38B828574127}"/>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Testimony – </a:t>
            </a:r>
            <a:r>
              <a:rPr lang="en-US" sz="3600" b="1" i="1">
                <a:solidFill>
                  <a:schemeClr val="bg1"/>
                </a:solidFill>
                <a:latin typeface="Calibri "/>
              </a:rPr>
              <a:t>Bringing Them Home </a:t>
            </a:r>
            <a:r>
              <a:rPr lang="en-US" sz="3600" b="1">
                <a:solidFill>
                  <a:schemeClr val="bg1"/>
                </a:solidFill>
                <a:latin typeface="Calibri "/>
              </a:rPr>
              <a:t>report </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C46D03C6-8DF0-0396-4C9E-BA1E64F90FB8}"/>
              </a:ext>
            </a:extLst>
          </p:cNvPr>
          <p:cNvSpPr txBox="1">
            <a:spLocks/>
          </p:cNvSpPr>
          <p:nvPr/>
        </p:nvSpPr>
        <p:spPr>
          <a:xfrm>
            <a:off x="637886" y="1938970"/>
            <a:ext cx="10864303" cy="3863763"/>
          </a:xfrm>
          <a:prstGeom prst="rect">
            <a:avLst/>
          </a:prstGeom>
          <a:solidFill>
            <a:srgbClr val="82267B"/>
          </a:solidFill>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r>
              <a:rPr lang="en-US" sz="1800">
                <a:solidFill>
                  <a:schemeClr val="bg1"/>
                </a:solidFill>
              </a:rPr>
              <a:t>‘So the next thing I remember was that they took us from there and we went to the hospital and I kept asking – because the children were screaming and the little brothers and sisters were just babies of course, and I couldn’t move, they were all around me, around my neck and legs, yelling and screaming.</a:t>
            </a:r>
            <a:endParaRPr lang="en-US" sz="1800">
              <a:solidFill>
                <a:schemeClr val="bg1"/>
              </a:solidFill>
              <a:cs typeface="Calibri"/>
            </a:endParaRPr>
          </a:p>
          <a:p>
            <a:pPr marL="0" indent="0">
              <a:lnSpc>
                <a:spcPct val="100000"/>
              </a:lnSpc>
              <a:buNone/>
            </a:pPr>
            <a:r>
              <a:rPr lang="en-US" sz="1800">
                <a:solidFill>
                  <a:schemeClr val="bg1"/>
                </a:solidFill>
              </a:rPr>
              <a:t>I was all upset and I didn’t know what to do and I didn’t know where we were going. I just thought, well, they’re police, they must know what they’re doing. I suppose I’ve got to go with them, they’re taking me to see Mum. You know this is what I honestly thought. They kept us in hospital for three days and I kept asking, ‘When are we going to see Mum?’ And no-one told us at this time. And I think on the third or fourth day they piled us in the car and I said, ‘Where are we going?’ And they said, ‘We are going to see your mother’. But then we turned left to go to the airport and I got a bit panicky about where we were going ... They got hold of me, you know what I mean, and I got a little baby in my arms and they put us on the plane. And they still told us we were going to see Mum. So I thought she must be wherever they’re taking us.’</a:t>
            </a:r>
            <a:br>
              <a:rPr lang="en-US" sz="1800" i="1">
                <a:solidFill>
                  <a:schemeClr val="bg1"/>
                </a:solidFill>
              </a:rPr>
            </a:br>
            <a:endParaRPr lang="en-US" sz="1800" i="1">
              <a:solidFill>
                <a:schemeClr val="bg1"/>
              </a:solidFill>
            </a:endParaRPr>
          </a:p>
          <a:p>
            <a:pPr marL="0" indent="0">
              <a:lnSpc>
                <a:spcPct val="100000"/>
              </a:lnSpc>
              <a:buNone/>
            </a:pPr>
            <a:r>
              <a:rPr lang="en-US" sz="1500" i="1">
                <a:solidFill>
                  <a:schemeClr val="bg1"/>
                </a:solidFill>
              </a:rPr>
              <a:t>– </a:t>
            </a:r>
            <a:r>
              <a:rPr lang="en-US" sz="1500">
                <a:solidFill>
                  <a:schemeClr val="bg1"/>
                </a:solidFill>
              </a:rPr>
              <a:t>Confidential submission 318, Tasmania: removal from Cape Barren Island, Tasmania, of eight siblings in the 1960s. The children were fostered separately.</a:t>
            </a:r>
          </a:p>
        </p:txBody>
      </p:sp>
    </p:spTree>
    <p:extLst>
      <p:ext uri="{BB962C8B-B14F-4D97-AF65-F5344CB8AC3E}">
        <p14:creationId xmlns:p14="http://schemas.microsoft.com/office/powerpoint/2010/main" val="415238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0CC24F-A586-0372-016F-94D602F1F4F4}"/>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The Power of Story</a:t>
            </a:r>
            <a:endParaRPr lang="en-AU" sz="3600" b="1">
              <a:solidFill>
                <a:schemeClr val="bg1"/>
              </a:solidFill>
              <a:latin typeface="Calibri "/>
            </a:endParaRPr>
          </a:p>
        </p:txBody>
      </p:sp>
      <p:sp>
        <p:nvSpPr>
          <p:cNvPr id="5" name="Content Placeholder 2">
            <a:extLst>
              <a:ext uri="{FF2B5EF4-FFF2-40B4-BE49-F238E27FC236}">
                <a16:creationId xmlns:a16="http://schemas.microsoft.com/office/drawing/2014/main" id="{CC81316C-ADCE-F66A-900E-E4255517444D}"/>
              </a:ext>
            </a:extLst>
          </p:cNvPr>
          <p:cNvSpPr txBox="1">
            <a:spLocks/>
          </p:cNvSpPr>
          <p:nvPr/>
        </p:nvSpPr>
        <p:spPr>
          <a:xfrm>
            <a:off x="637886" y="1961148"/>
            <a:ext cx="10864303" cy="428289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a:buChar char="•"/>
            </a:pPr>
            <a:r>
              <a:rPr lang="en-US" sz="2600">
                <a:solidFill>
                  <a:schemeClr val="bg1"/>
                </a:solidFill>
                <a:ea typeface="+mn-lt"/>
                <a:cs typeface="+mn-lt"/>
              </a:rPr>
              <a:t>In pairs, read </a:t>
            </a:r>
            <a:r>
              <a:rPr lang="en-US" sz="2600">
                <a:solidFill>
                  <a:schemeClr val="bg1"/>
                </a:solidFill>
                <a:ea typeface="+mn-lt"/>
                <a:cs typeface="+mn-lt"/>
                <a:hlinkClick r:id="rId3">
                  <a:extLst>
                    <a:ext uri="{A12FA001-AC4F-418D-AE19-62706E023703}">
                      <ahyp:hlinkClr xmlns:ahyp="http://schemas.microsoft.com/office/drawing/2018/hyperlinkcolor" val="tx"/>
                    </a:ext>
                  </a:extLst>
                </a:hlinkClick>
              </a:rPr>
              <a:t>statements</a:t>
            </a:r>
            <a:r>
              <a:rPr lang="en-US" sz="2600">
                <a:solidFill>
                  <a:schemeClr val="bg1"/>
                </a:solidFill>
                <a:ea typeface="+mn-lt"/>
                <a:cs typeface="+mn-lt"/>
              </a:rPr>
              <a:t> from survivors who were stolen in the Bringing Them Home report. </a:t>
            </a:r>
            <a:endParaRPr lang="en-US">
              <a:solidFill>
                <a:schemeClr val="bg1"/>
              </a:solidFill>
              <a:ea typeface="+mn-lt"/>
              <a:cs typeface="+mn-lt"/>
            </a:endParaRPr>
          </a:p>
          <a:p>
            <a:endParaRPr lang="en-US" sz="2600">
              <a:solidFill>
                <a:schemeClr val="bg1"/>
              </a:solidFill>
              <a:cs typeface="Calibri" panose="020F0502020204030204"/>
            </a:endParaRPr>
          </a:p>
          <a:p>
            <a:pPr marL="457200" indent="-457200">
              <a:spcBef>
                <a:spcPts val="600"/>
              </a:spcBef>
              <a:spcAft>
                <a:spcPts val="600"/>
              </a:spcAft>
              <a:buFont typeface="Arial"/>
              <a:buChar char="•"/>
            </a:pPr>
            <a:r>
              <a:rPr lang="en-US" sz="2600">
                <a:solidFill>
                  <a:schemeClr val="bg1"/>
                </a:solidFill>
                <a:cs typeface="Calibri" panose="020F0502020204030204"/>
              </a:rPr>
              <a:t>As you read through these statements, reflect on the following questions:</a:t>
            </a:r>
          </a:p>
          <a:p>
            <a:pPr marL="971550" lvl="1" indent="-514350">
              <a:spcBef>
                <a:spcPts val="600"/>
              </a:spcBef>
              <a:spcAft>
                <a:spcPts val="600"/>
              </a:spcAft>
              <a:buAutoNum type="arabicPeriod"/>
            </a:pPr>
            <a:r>
              <a:rPr lang="en-US" sz="2600">
                <a:solidFill>
                  <a:schemeClr val="bg1"/>
                </a:solidFill>
                <a:cs typeface="Calibri" panose="020F0502020204030204"/>
              </a:rPr>
              <a:t>Why is hearing the stories from Stolen Generations survivors important to changing the narrative of Australia?</a:t>
            </a:r>
          </a:p>
          <a:p>
            <a:pPr marL="971550" lvl="1" indent="-514350">
              <a:spcBef>
                <a:spcPts val="600"/>
              </a:spcBef>
              <a:spcAft>
                <a:spcPts val="600"/>
              </a:spcAft>
              <a:buFontTx/>
              <a:buAutoNum type="arabicPeriod"/>
            </a:pPr>
            <a:r>
              <a:rPr lang="en-US" sz="2600">
                <a:solidFill>
                  <a:schemeClr val="bg1"/>
                </a:solidFill>
                <a:cs typeface="Calibri" panose="020F0502020204030204"/>
              </a:rPr>
              <a:t>Is it possible for the Stolen Generations to receive justice?</a:t>
            </a:r>
          </a:p>
          <a:p>
            <a:pPr marL="971550" lvl="1" indent="-514350">
              <a:spcBef>
                <a:spcPts val="600"/>
              </a:spcBef>
              <a:spcAft>
                <a:spcPts val="600"/>
              </a:spcAft>
              <a:buFontTx/>
              <a:buAutoNum type="arabicPeriod"/>
            </a:pPr>
            <a:r>
              <a:rPr lang="en-US" sz="2600">
                <a:solidFill>
                  <a:schemeClr val="bg1"/>
                </a:solidFill>
                <a:cs typeface="Calibri" panose="020F0502020204030204"/>
              </a:rPr>
              <a:t>How can this be achieved?</a:t>
            </a:r>
          </a:p>
          <a:p>
            <a:pPr marL="457200" indent="-457200">
              <a:buFont typeface="Arial"/>
              <a:buChar char="•"/>
            </a:pPr>
            <a:endParaRPr lang="en-US" sz="2600">
              <a:solidFill>
                <a:schemeClr val="bg1"/>
              </a:solidFill>
              <a:cs typeface="Calibri" panose="020F0502020204030204"/>
            </a:endParaRPr>
          </a:p>
        </p:txBody>
      </p:sp>
    </p:spTree>
    <p:extLst>
      <p:ext uri="{BB962C8B-B14F-4D97-AF65-F5344CB8AC3E}">
        <p14:creationId xmlns:p14="http://schemas.microsoft.com/office/powerpoint/2010/main" val="126186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75428FA2-06A6-2EB8-5C13-563BB5C6A85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97D2EAA6-21BF-89EB-2CCE-DCA912684966}"/>
              </a:ext>
            </a:extLst>
          </p:cNvPr>
          <p:cNvSpPr txBox="1">
            <a:spLocks/>
          </p:cNvSpPr>
          <p:nvPr/>
        </p:nvSpPr>
        <p:spPr>
          <a:xfrm>
            <a:off x="934299" y="2304193"/>
            <a:ext cx="10217944"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a:solidFill>
                  <a:schemeClr val="bg1"/>
                </a:solidFill>
                <a:latin typeface="Calibri"/>
                <a:ea typeface="+mj-lt"/>
                <a:cs typeface="+mj-lt"/>
              </a:rPr>
              <a:t>Debrief</a:t>
            </a:r>
            <a:endParaRPr lang="en-US">
              <a:solidFill>
                <a:schemeClr val="bg1"/>
              </a:solidFill>
            </a:endParaRPr>
          </a:p>
        </p:txBody>
      </p:sp>
    </p:spTree>
    <p:extLst>
      <p:ext uri="{BB962C8B-B14F-4D97-AF65-F5344CB8AC3E}">
        <p14:creationId xmlns:p14="http://schemas.microsoft.com/office/powerpoint/2010/main" val="569545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6391700" y="2792500"/>
            <a:ext cx="4230806"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a:solidFill>
                  <a:schemeClr val="bg1"/>
                </a:solidFill>
                <a:latin typeface="+mn-lt"/>
              </a:rPr>
              <a:t>Activity 4: </a:t>
            </a:r>
          </a:p>
          <a:p>
            <a:r>
              <a:rPr lang="en-US" sz="3600" b="1">
                <a:solidFill>
                  <a:schemeClr val="bg1"/>
                </a:solidFill>
                <a:latin typeface="+mn-lt"/>
              </a:rPr>
              <a:t>Resilience</a:t>
            </a:r>
            <a:endParaRPr lang="en-US">
              <a:solidFill>
                <a:schemeClr val="bg1"/>
              </a:solidFill>
            </a:endParaRPr>
          </a:p>
        </p:txBody>
      </p:sp>
      <p:pic>
        <p:nvPicPr>
          <p:cNvPr id="6" name="Picture 5">
            <a:extLst>
              <a:ext uri="{FF2B5EF4-FFF2-40B4-BE49-F238E27FC236}">
                <a16:creationId xmlns:a16="http://schemas.microsoft.com/office/drawing/2014/main" id="{C0515D9C-3FA6-375E-9B03-DF80C07FFA8E}"/>
              </a:ext>
            </a:extLst>
          </p:cNvPr>
          <p:cNvPicPr>
            <a:picLocks noChangeAspect="1"/>
          </p:cNvPicPr>
          <p:nvPr/>
        </p:nvPicPr>
        <p:blipFill rotWithShape="1">
          <a:blip r:embed="rId4"/>
          <a:srcRect l="16425" t="-148" r="-322" b="14837"/>
          <a:stretch/>
        </p:blipFill>
        <p:spPr>
          <a:xfrm rot="10800000">
            <a:off x="-75061" y="-9558"/>
            <a:ext cx="6240281" cy="6891067"/>
          </a:xfrm>
          <a:prstGeom prst="rect">
            <a:avLst/>
          </a:prstGeom>
        </p:spPr>
      </p:pic>
      <p:pic>
        <p:nvPicPr>
          <p:cNvPr id="2" name="Picture 1" descr="Text&#10;&#10;Description automatically generated">
            <a:extLst>
              <a:ext uri="{FF2B5EF4-FFF2-40B4-BE49-F238E27FC236}">
                <a16:creationId xmlns:a16="http://schemas.microsoft.com/office/drawing/2014/main" id="{9D693171-04D7-B477-0DB5-0C87AEFA7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9885" y="6310749"/>
            <a:ext cx="1575611" cy="324214"/>
          </a:xfrm>
          <a:prstGeom prst="rect">
            <a:avLst/>
          </a:prstGeom>
        </p:spPr>
      </p:pic>
    </p:spTree>
    <p:extLst>
      <p:ext uri="{BB962C8B-B14F-4D97-AF65-F5344CB8AC3E}">
        <p14:creationId xmlns:p14="http://schemas.microsoft.com/office/powerpoint/2010/main" val="1434699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ABE8F-B53A-3838-0A16-AF660C364A2D}"/>
              </a:ext>
            </a:extLst>
          </p:cNvPr>
          <p:cNvSpPr txBox="1">
            <a:spLocks/>
          </p:cNvSpPr>
          <p:nvPr/>
        </p:nvSpPr>
        <p:spPr>
          <a:xfrm>
            <a:off x="-3252" y="945751"/>
            <a:ext cx="12150435"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Video: Brian Gray</a:t>
            </a:r>
            <a:endParaRPr lang="en-AU" sz="3600" b="1">
              <a:solidFill>
                <a:schemeClr val="bg1"/>
              </a:solidFill>
              <a:latin typeface="Calibri "/>
            </a:endParaRPr>
          </a:p>
        </p:txBody>
      </p:sp>
      <p:pic>
        <p:nvPicPr>
          <p:cNvPr id="3" name="Picture 2" descr="A person with a video play&#10;&#10;Description automatically generated">
            <a:extLst>
              <a:ext uri="{FF2B5EF4-FFF2-40B4-BE49-F238E27FC236}">
                <a16:creationId xmlns:a16="http://schemas.microsoft.com/office/drawing/2014/main" id="{E0025D9A-9082-4352-18D6-4B5EDE83C4F8}"/>
              </a:ext>
            </a:extLst>
          </p:cNvPr>
          <p:cNvPicPr>
            <a:picLocks noChangeAspect="1"/>
          </p:cNvPicPr>
          <p:nvPr/>
        </p:nvPicPr>
        <p:blipFill>
          <a:blip r:embed="rId3"/>
          <a:stretch>
            <a:fillRect/>
          </a:stretch>
        </p:blipFill>
        <p:spPr>
          <a:xfrm>
            <a:off x="2452254" y="1862489"/>
            <a:ext cx="7287490" cy="4144404"/>
          </a:xfrm>
          <a:prstGeom prst="rect">
            <a:avLst/>
          </a:prstGeom>
        </p:spPr>
      </p:pic>
    </p:spTree>
    <p:extLst>
      <p:ext uri="{BB962C8B-B14F-4D97-AF65-F5344CB8AC3E}">
        <p14:creationId xmlns:p14="http://schemas.microsoft.com/office/powerpoint/2010/main" val="3670330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57B7-382D-0647-F74B-7737EBEEB392}"/>
              </a:ext>
            </a:extLst>
          </p:cNvPr>
          <p:cNvSpPr txBox="1">
            <a:spLocks/>
          </p:cNvSpPr>
          <p:nvPr/>
        </p:nvSpPr>
        <p:spPr>
          <a:xfrm>
            <a:off x="5222631" y="710929"/>
            <a:ext cx="6037862"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chemeClr val="bg1"/>
                </a:solidFill>
                <a:latin typeface="Calibri "/>
              </a:rPr>
              <a:t>Resilience</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3CC92640-F215-2DF2-071F-36D044DAF7F1}"/>
              </a:ext>
            </a:extLst>
          </p:cNvPr>
          <p:cNvSpPr txBox="1">
            <a:spLocks/>
          </p:cNvSpPr>
          <p:nvPr/>
        </p:nvSpPr>
        <p:spPr>
          <a:xfrm>
            <a:off x="5222630" y="1627996"/>
            <a:ext cx="6796187" cy="469615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ts val="600"/>
              </a:spcBef>
              <a:spcAft>
                <a:spcPts val="600"/>
              </a:spcAft>
              <a:buNone/>
            </a:pPr>
            <a:r>
              <a:rPr lang="en-US" sz="2200">
                <a:solidFill>
                  <a:schemeClr val="bg1"/>
                </a:solidFill>
              </a:rPr>
              <a:t>Discuss and respond to some of the issues raised in Brian’s video.</a:t>
            </a:r>
            <a:endParaRPr lang="en-US">
              <a:solidFill>
                <a:schemeClr val="bg1"/>
              </a:solidFill>
              <a:cs typeface="Calibri" panose="020F0502020204030204"/>
            </a:endParaRPr>
          </a:p>
          <a:p>
            <a:pPr lvl="1">
              <a:spcBef>
                <a:spcPts val="600"/>
              </a:spcBef>
              <a:spcAft>
                <a:spcPts val="600"/>
              </a:spcAft>
            </a:pPr>
            <a:endParaRPr lang="en-US" sz="2200">
              <a:solidFill>
                <a:schemeClr val="bg1"/>
              </a:solidFill>
              <a:cs typeface="Calibri" panose="020F0502020204030204"/>
            </a:endParaRPr>
          </a:p>
          <a:p>
            <a:pPr marL="457200" lvl="1" indent="0">
              <a:lnSpc>
                <a:spcPct val="100000"/>
              </a:lnSpc>
              <a:spcBef>
                <a:spcPts val="600"/>
              </a:spcBef>
              <a:spcAft>
                <a:spcPts val="600"/>
              </a:spcAft>
              <a:buNone/>
            </a:pPr>
            <a:r>
              <a:rPr lang="en-US" sz="2200">
                <a:solidFill>
                  <a:schemeClr val="bg1"/>
                </a:solidFill>
              </a:rPr>
              <a:t>Key questions:</a:t>
            </a:r>
            <a:endParaRPr lang="en-US">
              <a:solidFill>
                <a:schemeClr val="bg1"/>
              </a:solidFill>
              <a:cs typeface="Calibri" panose="020F0502020204030204"/>
            </a:endParaRPr>
          </a:p>
          <a:p>
            <a:pPr marL="914400" lvl="1" indent="-457200">
              <a:spcBef>
                <a:spcPts val="600"/>
              </a:spcBef>
              <a:spcAft>
                <a:spcPts val="600"/>
              </a:spcAft>
              <a:buAutoNum type="arabicPeriod"/>
            </a:pPr>
            <a:r>
              <a:rPr lang="en-US" sz="2200">
                <a:solidFill>
                  <a:schemeClr val="bg1"/>
                </a:solidFill>
              </a:rPr>
              <a:t>What are the different attitudes and perspectives held by people Brian met in his life? Compare and contrast these perspectives.</a:t>
            </a:r>
            <a:endParaRPr lang="en-US" sz="2200">
              <a:solidFill>
                <a:schemeClr val="bg1"/>
              </a:solidFill>
              <a:cs typeface="Calibri" panose="020F0502020204030204"/>
            </a:endParaRPr>
          </a:p>
          <a:p>
            <a:pPr marL="914400" lvl="1" indent="-457200">
              <a:spcBef>
                <a:spcPts val="600"/>
              </a:spcBef>
              <a:spcAft>
                <a:spcPts val="600"/>
              </a:spcAft>
              <a:buAutoNum type="arabicPeriod"/>
            </a:pPr>
            <a:r>
              <a:rPr lang="en-US" sz="2200">
                <a:solidFill>
                  <a:schemeClr val="bg1"/>
                </a:solidFill>
              </a:rPr>
              <a:t>Why did people hold these perspectives?</a:t>
            </a:r>
            <a:endParaRPr lang="en-US" sz="2200">
              <a:solidFill>
                <a:schemeClr val="bg1"/>
              </a:solidFill>
              <a:cs typeface="Calibri" panose="020F0502020204030204"/>
            </a:endParaRPr>
          </a:p>
          <a:p>
            <a:pPr marL="914400" lvl="1" indent="-457200">
              <a:spcBef>
                <a:spcPts val="600"/>
              </a:spcBef>
              <a:spcAft>
                <a:spcPts val="600"/>
              </a:spcAft>
              <a:buAutoNum type="arabicPeriod"/>
            </a:pPr>
            <a:r>
              <a:rPr lang="en-US" sz="2200">
                <a:solidFill>
                  <a:schemeClr val="bg1"/>
                </a:solidFill>
              </a:rPr>
              <a:t>How have these perspectives and attitudes been perpetuated through our history?</a:t>
            </a:r>
            <a:endParaRPr lang="en-US" sz="2200">
              <a:solidFill>
                <a:schemeClr val="bg1"/>
              </a:solidFill>
              <a:cs typeface="Calibri" panose="020F0502020204030204"/>
            </a:endParaRPr>
          </a:p>
        </p:txBody>
      </p:sp>
      <p:pic>
        <p:nvPicPr>
          <p:cNvPr id="4" name="Picture 3" descr="A person standing in a room&#10;&#10;Description automatically generated">
            <a:extLst>
              <a:ext uri="{FF2B5EF4-FFF2-40B4-BE49-F238E27FC236}">
                <a16:creationId xmlns:a16="http://schemas.microsoft.com/office/drawing/2014/main" id="{ADB03C43-A1D5-686F-7AF8-D08D3F8E6A2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50005"/>
          <a:stretch/>
        </p:blipFill>
        <p:spPr>
          <a:xfrm>
            <a:off x="-1" y="-1"/>
            <a:ext cx="5183071" cy="6907973"/>
          </a:xfrm>
          <a:prstGeom prst="rect">
            <a:avLst/>
          </a:prstGeom>
        </p:spPr>
      </p:pic>
    </p:spTree>
    <p:extLst>
      <p:ext uri="{BB962C8B-B14F-4D97-AF65-F5344CB8AC3E}">
        <p14:creationId xmlns:p14="http://schemas.microsoft.com/office/powerpoint/2010/main" val="319015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9BBA-559F-AA97-0769-F47B04F5F33E}"/>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Resilience</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2D42EBB2-EE31-7FDA-AD8B-2500916BDFB7}"/>
              </a:ext>
            </a:extLst>
          </p:cNvPr>
          <p:cNvSpPr txBox="1">
            <a:spLocks/>
          </p:cNvSpPr>
          <p:nvPr/>
        </p:nvSpPr>
        <p:spPr>
          <a:xfrm>
            <a:off x="637886" y="1919401"/>
            <a:ext cx="5458114" cy="448906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lnSpc>
                <a:spcPct val="100000"/>
              </a:lnSpc>
              <a:spcBef>
                <a:spcPts val="600"/>
              </a:spcBef>
              <a:spcAft>
                <a:spcPts val="600"/>
              </a:spcAft>
              <a:buFont typeface="Arial"/>
              <a:buChar char="•"/>
            </a:pPr>
            <a:r>
              <a:rPr lang="en-US" sz="2400">
                <a:solidFill>
                  <a:schemeClr val="bg1"/>
                </a:solidFill>
              </a:rPr>
              <a:t>On your Venn diagram handout, write around the outside all the events that Brian talks about in his video. </a:t>
            </a:r>
            <a:endParaRPr lang="en-US">
              <a:cs typeface="Calibri" panose="020F0502020204030204"/>
            </a:endParaRPr>
          </a:p>
          <a:p>
            <a:pPr marL="342900" indent="-342900">
              <a:lnSpc>
                <a:spcPct val="100000"/>
              </a:lnSpc>
              <a:spcBef>
                <a:spcPts val="600"/>
              </a:spcBef>
              <a:spcAft>
                <a:spcPts val="600"/>
              </a:spcAft>
              <a:buFont typeface="Arial"/>
              <a:buChar char="•"/>
            </a:pPr>
            <a:r>
              <a:rPr lang="en-US" sz="2400">
                <a:solidFill>
                  <a:schemeClr val="bg1"/>
                </a:solidFill>
              </a:rPr>
              <a:t>Then, place the events on either the negative impact or positive impact in Brian’s life.</a:t>
            </a:r>
            <a:endParaRPr lang="en-US" sz="2400">
              <a:solidFill>
                <a:schemeClr val="bg1"/>
              </a:solidFill>
              <a:cs typeface="Calibri" panose="020F0502020204030204"/>
            </a:endParaRPr>
          </a:p>
          <a:p>
            <a:pPr marL="342900" indent="-342900">
              <a:lnSpc>
                <a:spcPct val="100000"/>
              </a:lnSpc>
              <a:spcBef>
                <a:spcPts val="600"/>
              </a:spcBef>
              <a:spcAft>
                <a:spcPts val="600"/>
              </a:spcAft>
              <a:buFont typeface="Arial"/>
              <a:buChar char="•"/>
            </a:pPr>
            <a:r>
              <a:rPr lang="en-US" sz="2400">
                <a:solidFill>
                  <a:schemeClr val="bg1"/>
                </a:solidFill>
              </a:rPr>
              <a:t>In the middle section of the Venn diagram, write how Brian explains he was feeling throughout the video.</a:t>
            </a:r>
            <a:endParaRPr lang="en-US" sz="2400">
              <a:solidFill>
                <a:schemeClr val="bg1"/>
              </a:solidFill>
              <a:cs typeface="Calibri" panose="020F0502020204030204"/>
            </a:endParaRPr>
          </a:p>
        </p:txBody>
      </p:sp>
      <p:pic>
        <p:nvPicPr>
          <p:cNvPr id="4" name="Picture 3" descr="A diagram of a positive and negative&#10;&#10;Description automatically generated">
            <a:extLst>
              <a:ext uri="{FF2B5EF4-FFF2-40B4-BE49-F238E27FC236}">
                <a16:creationId xmlns:a16="http://schemas.microsoft.com/office/drawing/2014/main" id="{6A9C1BDF-8737-99A2-75E0-22A07F71AFA6}"/>
              </a:ext>
            </a:extLst>
          </p:cNvPr>
          <p:cNvPicPr>
            <a:picLocks noChangeAspect="1"/>
          </p:cNvPicPr>
          <p:nvPr/>
        </p:nvPicPr>
        <p:blipFill>
          <a:blip r:embed="rId2"/>
          <a:stretch>
            <a:fillRect/>
          </a:stretch>
        </p:blipFill>
        <p:spPr>
          <a:xfrm>
            <a:off x="6165273" y="2051195"/>
            <a:ext cx="5652654" cy="3573029"/>
          </a:xfrm>
          <a:prstGeom prst="rect">
            <a:avLst/>
          </a:prstGeom>
        </p:spPr>
      </p:pic>
    </p:spTree>
    <p:extLst>
      <p:ext uri="{BB962C8B-B14F-4D97-AF65-F5344CB8AC3E}">
        <p14:creationId xmlns:p14="http://schemas.microsoft.com/office/powerpoint/2010/main" val="255643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BCAE-9794-AFEB-E6E9-B9D6F87FD420}"/>
              </a:ext>
            </a:extLst>
          </p:cNvPr>
          <p:cNvSpPr txBox="1">
            <a:spLocks/>
          </p:cNvSpPr>
          <p:nvPr/>
        </p:nvSpPr>
        <p:spPr>
          <a:xfrm>
            <a:off x="2185" y="696033"/>
            <a:ext cx="12193928"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Resilience</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8A47B948-B9B4-7241-F635-04EE957B0703}"/>
              </a:ext>
            </a:extLst>
          </p:cNvPr>
          <p:cNvSpPr txBox="1">
            <a:spLocks/>
          </p:cNvSpPr>
          <p:nvPr/>
        </p:nvSpPr>
        <p:spPr>
          <a:xfrm>
            <a:off x="744893" y="3604953"/>
            <a:ext cx="10660283" cy="283101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buNone/>
            </a:pPr>
            <a:r>
              <a:rPr lang="en-US" sz="2200">
                <a:solidFill>
                  <a:schemeClr val="bg1"/>
                </a:solidFill>
              </a:rPr>
              <a:t>Explore the concept of collective healing that has helped many Stolen Generations survivors with their healing journey.</a:t>
            </a:r>
            <a:endParaRPr lang="en-US"/>
          </a:p>
          <a:p>
            <a:endParaRPr lang="en-US" sz="2200">
              <a:solidFill>
                <a:schemeClr val="bg1"/>
              </a:solidFill>
            </a:endParaRPr>
          </a:p>
          <a:p>
            <a:r>
              <a:rPr lang="en-US" sz="2200">
                <a:solidFill>
                  <a:schemeClr val="bg1"/>
                </a:solidFill>
              </a:rPr>
              <a:t>Read the </a:t>
            </a:r>
            <a:r>
              <a:rPr lang="en-US" sz="2200" b="1" i="1">
                <a:solidFill>
                  <a:schemeClr val="bg1"/>
                </a:solidFill>
              </a:rPr>
              <a:t>Theory of Change:</a:t>
            </a:r>
            <a:endParaRPr lang="en-US" sz="2000">
              <a:solidFill>
                <a:schemeClr val="bg1"/>
              </a:solidFill>
            </a:endParaRPr>
          </a:p>
          <a:p>
            <a:pPr marL="342900" indent="-342900">
              <a:lnSpc>
                <a:spcPct val="100000"/>
              </a:lnSpc>
              <a:buFont typeface="Arial"/>
              <a:buChar char="•"/>
            </a:pPr>
            <a:r>
              <a:rPr lang="en-US" sz="2000" err="1">
                <a:solidFill>
                  <a:schemeClr val="bg1"/>
                </a:solidFill>
              </a:rPr>
              <a:t>Synthesise</a:t>
            </a:r>
            <a:r>
              <a:rPr lang="en-US" sz="2000">
                <a:solidFill>
                  <a:schemeClr val="bg1"/>
                </a:solidFill>
              </a:rPr>
              <a:t> your own ideas and opinions based on the facts you have found, to develop a complex argument to inform your school community about the Stolen Generations and intergenerational trauma.</a:t>
            </a:r>
            <a:endParaRPr lang="en-US" sz="2000">
              <a:solidFill>
                <a:schemeClr val="bg1"/>
              </a:solidFill>
              <a:cs typeface="Calibri"/>
            </a:endParaRPr>
          </a:p>
        </p:txBody>
      </p:sp>
      <p:pic>
        <p:nvPicPr>
          <p:cNvPr id="4" name="Picture 3" descr="A colorful circular design with white text&#10;&#10;Description automatically generated">
            <a:extLst>
              <a:ext uri="{FF2B5EF4-FFF2-40B4-BE49-F238E27FC236}">
                <a16:creationId xmlns:a16="http://schemas.microsoft.com/office/drawing/2014/main" id="{745F35F9-09CC-6583-E0D6-6E64996C98CF}"/>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142450" y="1523027"/>
            <a:ext cx="5907099" cy="1905973"/>
          </a:xfrm>
          <a:prstGeom prst="rect">
            <a:avLst/>
          </a:prstGeom>
        </p:spPr>
      </p:pic>
    </p:spTree>
    <p:extLst>
      <p:ext uri="{BB962C8B-B14F-4D97-AF65-F5344CB8AC3E}">
        <p14:creationId xmlns:p14="http://schemas.microsoft.com/office/powerpoint/2010/main" val="907266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87E4137B-AB07-EF3D-CF3D-F5038A088BED}"/>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816709" y="-1912424"/>
            <a:ext cx="8256204" cy="8256204"/>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A2F9FF0F-8E30-B9AF-4AF6-5AD8E0DD9468}"/>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556019" y="421947"/>
            <a:ext cx="8256204" cy="825620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167AAB2C-4AB9-9314-2BA5-CBC5288D3267}"/>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6983594" y="2582411"/>
            <a:ext cx="8256204" cy="8256204"/>
          </a:xfrm>
          <a:prstGeom prst="rect">
            <a:avLst/>
          </a:prstGeom>
        </p:spPr>
      </p:pic>
      <p:sp>
        <p:nvSpPr>
          <p:cNvPr id="2" name="Title 1">
            <a:extLst>
              <a:ext uri="{FF2B5EF4-FFF2-40B4-BE49-F238E27FC236}">
                <a16:creationId xmlns:a16="http://schemas.microsoft.com/office/drawing/2014/main" id="{FC300D1A-FF50-29F3-EC81-6D8043B5949B}"/>
              </a:ext>
            </a:extLst>
          </p:cNvPr>
          <p:cNvSpPr txBox="1">
            <a:spLocks/>
          </p:cNvSpPr>
          <p:nvPr/>
        </p:nvSpPr>
        <p:spPr>
          <a:xfrm>
            <a:off x="2185" y="945751"/>
            <a:ext cx="12193928"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Conclusion &amp; Debrief</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E0FE6E5C-84F6-C4BB-CFEA-73EB3000D9BE}"/>
              </a:ext>
            </a:extLst>
          </p:cNvPr>
          <p:cNvSpPr txBox="1">
            <a:spLocks/>
          </p:cNvSpPr>
          <p:nvPr/>
        </p:nvSpPr>
        <p:spPr>
          <a:xfrm>
            <a:off x="2254433" y="1857702"/>
            <a:ext cx="7683132" cy="4123129"/>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endParaRPr lang="en-US" sz="2200" b="1">
              <a:solidFill>
                <a:schemeClr val="bg1"/>
              </a:solidFill>
              <a:cs typeface="Calibri"/>
            </a:endParaRPr>
          </a:p>
          <a:p>
            <a:pPr lvl="1" algn="ctr">
              <a:lnSpc>
                <a:spcPct val="100000"/>
              </a:lnSpc>
            </a:pPr>
            <a:endParaRPr lang="en-US" sz="2200">
              <a:solidFill>
                <a:schemeClr val="bg1"/>
              </a:solidFill>
            </a:endParaRPr>
          </a:p>
          <a:p>
            <a:pPr lvl="1" algn="ctr">
              <a:lnSpc>
                <a:spcPct val="100000"/>
              </a:lnSpc>
            </a:pPr>
            <a:r>
              <a:rPr lang="en-US" sz="2200">
                <a:solidFill>
                  <a:schemeClr val="bg1"/>
                </a:solidFill>
              </a:rPr>
              <a:t>Share your work with three other people.</a:t>
            </a:r>
          </a:p>
          <a:p>
            <a:pPr lvl="1" algn="ctr">
              <a:lnSpc>
                <a:spcPct val="100000"/>
              </a:lnSpc>
            </a:pPr>
            <a:endParaRPr lang="en-US" sz="2200">
              <a:solidFill>
                <a:schemeClr val="bg1"/>
              </a:solidFill>
            </a:endParaRPr>
          </a:p>
          <a:p>
            <a:pPr lvl="1" algn="ctr">
              <a:lnSpc>
                <a:spcPct val="100000"/>
              </a:lnSpc>
            </a:pPr>
            <a:r>
              <a:rPr lang="en-US" sz="2200">
                <a:solidFill>
                  <a:schemeClr val="bg1"/>
                </a:solidFill>
              </a:rPr>
              <a:t>This could be through conversations, writing a blog, creating an artwork, writing an article in the school newsletter, a persuasive essay or writing, or composing and performing a song or performance to be showcased to an audience.</a:t>
            </a:r>
          </a:p>
        </p:txBody>
      </p:sp>
    </p:spTree>
    <p:extLst>
      <p:ext uri="{BB962C8B-B14F-4D97-AF65-F5344CB8AC3E}">
        <p14:creationId xmlns:p14="http://schemas.microsoft.com/office/powerpoint/2010/main" val="3542795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Care and safety</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2C0ABA2-1CC8-8575-5E91-7756A8709B12}"/>
              </a:ext>
            </a:extLst>
          </p:cNvPr>
          <p:cNvSpPr txBox="1">
            <a:spLocks/>
          </p:cNvSpPr>
          <p:nvPr/>
        </p:nvSpPr>
        <p:spPr>
          <a:xfrm>
            <a:off x="637888" y="1478339"/>
            <a:ext cx="10916224"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cs typeface="Calibri"/>
              </a:rPr>
              <a:t>These lessons might include some content that is </a:t>
            </a:r>
            <a:r>
              <a:rPr lang="en-US" b="1">
                <a:solidFill>
                  <a:schemeClr val="bg1"/>
                </a:solidFill>
                <a:cs typeface="Calibri"/>
              </a:rPr>
              <a:t>confronting</a:t>
            </a:r>
            <a:r>
              <a:rPr lang="en-US">
                <a:solidFill>
                  <a:schemeClr val="bg1"/>
                </a:solidFill>
                <a:cs typeface="Calibri"/>
              </a:rPr>
              <a:t> or </a:t>
            </a:r>
            <a:r>
              <a:rPr lang="en-US" b="1">
                <a:solidFill>
                  <a:schemeClr val="bg1"/>
                </a:solidFill>
                <a:cs typeface="Calibri"/>
              </a:rPr>
              <a:t>overwhelming</a:t>
            </a:r>
            <a:endParaRPr lang="en-US" b="1" i="0" u="none" strike="noStrike" baseline="0">
              <a:solidFill>
                <a:schemeClr val="bg1"/>
              </a:solidFill>
              <a:cs typeface="Calibri"/>
            </a:endParaRPr>
          </a:p>
          <a:p>
            <a:pPr marL="0" indent="0" algn="ctr">
              <a:buNone/>
            </a:pPr>
            <a:endParaRPr lang="en-US" b="1">
              <a:solidFill>
                <a:schemeClr val="bg1"/>
              </a:solidFill>
              <a:cs typeface="Calibri"/>
            </a:endParaRPr>
          </a:p>
          <a:p>
            <a:pPr marL="0" indent="0" algn="ctr">
              <a:buNone/>
            </a:pPr>
            <a:r>
              <a:rPr lang="en-US">
                <a:solidFill>
                  <a:schemeClr val="bg1"/>
                </a:solidFill>
                <a:cs typeface="Calibri"/>
              </a:rPr>
              <a:t>We all need to understand a full history of Australia, including the experiences of Stolen Generations survivors, their families and communities, and the impacts of past government policies that are still being felt today</a:t>
            </a:r>
            <a:endParaRPr lang="en-US" b="1">
              <a:solidFill>
                <a:schemeClr val="bg1"/>
              </a:solidFill>
              <a:ea typeface="+mn-lt"/>
              <a:cs typeface="+mn-lt"/>
            </a:endParaRPr>
          </a:p>
          <a:p>
            <a:pPr marL="0" indent="0" algn="ctr">
              <a:buNone/>
            </a:pPr>
            <a:endParaRPr lang="en-US">
              <a:solidFill>
                <a:schemeClr val="bg1"/>
              </a:solidFill>
            </a:endParaRPr>
          </a:p>
          <a:p>
            <a:pPr marL="0" indent="0" algn="ctr">
              <a:buNone/>
            </a:pPr>
            <a:r>
              <a:rPr lang="en-US" b="1" i="0" u="none" strike="noStrike" baseline="0">
                <a:solidFill>
                  <a:schemeClr val="bg1"/>
                </a:solidFill>
              </a:rPr>
              <a:t>It is important to speak to </a:t>
            </a:r>
            <a:r>
              <a:rPr lang="en-US" b="1">
                <a:solidFill>
                  <a:schemeClr val="bg1"/>
                </a:solidFill>
              </a:rPr>
              <a:t>me or another adult </a:t>
            </a:r>
            <a:r>
              <a:rPr lang="en-US" b="1" i="0" u="none" strike="noStrike" baseline="0">
                <a:solidFill>
                  <a:schemeClr val="bg1"/>
                </a:solidFill>
              </a:rPr>
              <a:t>if at any point you feel distressed – we are all here to learn together and keep each other safe.</a:t>
            </a:r>
            <a:r>
              <a:rPr lang="en-US" b="1">
                <a:solidFill>
                  <a:schemeClr val="bg1"/>
                </a:solidFill>
              </a:rPr>
              <a:t> </a:t>
            </a:r>
            <a:endParaRPr lang="en-US" b="1" i="0">
              <a:solidFill>
                <a:schemeClr val="bg1"/>
              </a:solidFill>
              <a:effectLst/>
              <a:cs typeface="Calibri"/>
            </a:endParaRPr>
          </a:p>
        </p:txBody>
      </p:sp>
    </p:spTree>
    <p:extLst>
      <p:ext uri="{BB962C8B-B14F-4D97-AF65-F5344CB8AC3E}">
        <p14:creationId xmlns:p14="http://schemas.microsoft.com/office/powerpoint/2010/main" val="6714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FD0E87-B6EB-8EF0-1455-AA8B1A39F5DC}"/>
              </a:ext>
            </a:extLst>
          </p:cNvPr>
          <p:cNvSpPr txBox="1"/>
          <p:nvPr/>
        </p:nvSpPr>
        <p:spPr>
          <a:xfrm>
            <a:off x="7424534" y="717433"/>
            <a:ext cx="4303643" cy="954107"/>
          </a:xfrm>
          <a:prstGeom prst="rect">
            <a:avLst/>
          </a:prstGeom>
          <a:noFill/>
        </p:spPr>
        <p:txBody>
          <a:bodyPr wrap="square">
            <a:spAutoFit/>
          </a:bodyPr>
          <a:lstStyle/>
          <a:p>
            <a:pPr algn="ctr"/>
            <a:r>
              <a:rPr lang="en-AU" sz="2800" b="1">
                <a:solidFill>
                  <a:schemeClr val="bg1"/>
                </a:solidFill>
              </a:rPr>
              <a:t>Contact The Healing Foundation</a:t>
            </a:r>
          </a:p>
        </p:txBody>
      </p:sp>
      <p:pic>
        <p:nvPicPr>
          <p:cNvPr id="8" name="Picture 7">
            <a:extLst>
              <a:ext uri="{FF2B5EF4-FFF2-40B4-BE49-F238E27FC236}">
                <a16:creationId xmlns:a16="http://schemas.microsoft.com/office/drawing/2014/main" id="{A185D994-8503-D5CD-0379-B2E688EC44B1}"/>
              </a:ext>
            </a:extLst>
          </p:cNvPr>
          <p:cNvPicPr>
            <a:picLocks noChangeAspect="1"/>
          </p:cNvPicPr>
          <p:nvPr/>
        </p:nvPicPr>
        <p:blipFill rotWithShape="1">
          <a:blip r:embed="rId3">
            <a:extLst>
              <a:ext uri="{28A0092B-C50C-407E-A947-70E740481C1C}">
                <a14:useLocalDpi xmlns:a14="http://schemas.microsoft.com/office/drawing/2010/main" val="0"/>
              </a:ext>
            </a:extLst>
          </a:blip>
          <a:srcRect l="11238" r="72460"/>
          <a:stretch/>
        </p:blipFill>
        <p:spPr>
          <a:xfrm>
            <a:off x="7700584" y="2224279"/>
            <a:ext cx="740300" cy="4541252"/>
          </a:xfrm>
          <a:prstGeom prst="rect">
            <a:avLst/>
          </a:prstGeom>
        </p:spPr>
      </p:pic>
      <p:sp>
        <p:nvSpPr>
          <p:cNvPr id="9" name="TextBox 8">
            <a:extLst>
              <a:ext uri="{FF2B5EF4-FFF2-40B4-BE49-F238E27FC236}">
                <a16:creationId xmlns:a16="http://schemas.microsoft.com/office/drawing/2014/main" id="{7680D97C-4460-625C-86C0-070F81D7E26C}"/>
              </a:ext>
            </a:extLst>
          </p:cNvPr>
          <p:cNvSpPr txBox="1"/>
          <p:nvPr/>
        </p:nvSpPr>
        <p:spPr>
          <a:xfrm>
            <a:off x="8458561" y="2316747"/>
            <a:ext cx="2645687"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HealingFoundation</a:t>
            </a:r>
            <a:endParaRPr lang="en-US" sz="1900" b="1">
              <a:solidFill>
                <a:schemeClr val="bg1"/>
              </a:solidFill>
            </a:endParaRPr>
          </a:p>
        </p:txBody>
      </p:sp>
      <p:sp>
        <p:nvSpPr>
          <p:cNvPr id="11" name="TextBox 10">
            <a:extLst>
              <a:ext uri="{FF2B5EF4-FFF2-40B4-BE49-F238E27FC236}">
                <a16:creationId xmlns:a16="http://schemas.microsoft.com/office/drawing/2014/main" id="{186FD6DB-3EAB-91ED-1288-081120C7C278}"/>
              </a:ext>
            </a:extLst>
          </p:cNvPr>
          <p:cNvSpPr txBox="1"/>
          <p:nvPr/>
        </p:nvSpPr>
        <p:spPr>
          <a:xfrm>
            <a:off x="8487642" y="2963747"/>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3" name="TextBox 12">
            <a:extLst>
              <a:ext uri="{FF2B5EF4-FFF2-40B4-BE49-F238E27FC236}">
                <a16:creationId xmlns:a16="http://schemas.microsoft.com/office/drawing/2014/main" id="{8D08C4DF-2AFF-0917-7A1C-47EFDB9BC308}"/>
              </a:ext>
            </a:extLst>
          </p:cNvPr>
          <p:cNvSpPr txBox="1"/>
          <p:nvPr/>
        </p:nvSpPr>
        <p:spPr>
          <a:xfrm>
            <a:off x="8487642" y="3579182"/>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4" name="TextBox 13">
            <a:extLst>
              <a:ext uri="{FF2B5EF4-FFF2-40B4-BE49-F238E27FC236}">
                <a16:creationId xmlns:a16="http://schemas.microsoft.com/office/drawing/2014/main" id="{FFEB826F-021D-70C5-0996-8717C9F79812}"/>
              </a:ext>
            </a:extLst>
          </p:cNvPr>
          <p:cNvSpPr txBox="1"/>
          <p:nvPr/>
        </p:nvSpPr>
        <p:spPr>
          <a:xfrm>
            <a:off x="8487642" y="4211575"/>
            <a:ext cx="3657600" cy="384721"/>
          </a:xfrm>
          <a:prstGeom prst="rect">
            <a:avLst/>
          </a:prstGeom>
          <a:noFill/>
        </p:spPr>
        <p:txBody>
          <a:bodyPr wrap="square" rtlCol="0">
            <a:spAutoFit/>
          </a:bodyPr>
          <a:lstStyle/>
          <a:p>
            <a:r>
              <a:rPr lang="en-US" sz="1900" b="1">
                <a:solidFill>
                  <a:schemeClr val="bg1"/>
                </a:solidFill>
              </a:rPr>
              <a:t>www.healingfoundation.org.au</a:t>
            </a:r>
          </a:p>
        </p:txBody>
      </p:sp>
      <p:sp>
        <p:nvSpPr>
          <p:cNvPr id="15" name="TextBox 14">
            <a:extLst>
              <a:ext uri="{FF2B5EF4-FFF2-40B4-BE49-F238E27FC236}">
                <a16:creationId xmlns:a16="http://schemas.microsoft.com/office/drawing/2014/main" id="{459943A2-0360-2D59-8FB7-A5CC679E46F7}"/>
              </a:ext>
            </a:extLst>
          </p:cNvPr>
          <p:cNvSpPr txBox="1"/>
          <p:nvPr/>
        </p:nvSpPr>
        <p:spPr>
          <a:xfrm>
            <a:off x="8458561" y="4796163"/>
            <a:ext cx="3657600" cy="384721"/>
          </a:xfrm>
          <a:prstGeom prst="rect">
            <a:avLst/>
          </a:prstGeom>
          <a:noFill/>
        </p:spPr>
        <p:txBody>
          <a:bodyPr wrap="square" rtlCol="0">
            <a:spAutoFit/>
          </a:bodyPr>
          <a:lstStyle/>
          <a:p>
            <a:r>
              <a:rPr lang="en-US" sz="1900" b="1">
                <a:solidFill>
                  <a:schemeClr val="bg1"/>
                </a:solidFill>
              </a:rPr>
              <a:t>Healing Foundation</a:t>
            </a:r>
          </a:p>
        </p:txBody>
      </p:sp>
      <p:pic>
        <p:nvPicPr>
          <p:cNvPr id="5" name="Picture 4" descr="A group of people in a heart shape&#10;&#10;Description automatically generated">
            <a:extLst>
              <a:ext uri="{FF2B5EF4-FFF2-40B4-BE49-F238E27FC236}">
                <a16:creationId xmlns:a16="http://schemas.microsoft.com/office/drawing/2014/main" id="{82CF3535-B601-92D9-10DF-10258934A284}"/>
              </a:ext>
            </a:extLst>
          </p:cNvPr>
          <p:cNvPicPr>
            <a:picLocks noChangeAspect="1"/>
          </p:cNvPicPr>
          <p:nvPr/>
        </p:nvPicPr>
        <p:blipFill rotWithShape="1">
          <a:blip r:embed="rId4"/>
          <a:srcRect t="195" r="-205" b="-195"/>
          <a:stretch/>
        </p:blipFill>
        <p:spPr>
          <a:xfrm>
            <a:off x="5347" y="5323"/>
            <a:ext cx="6566578" cy="6887467"/>
          </a:xfrm>
          <a:prstGeom prst="rect">
            <a:avLst/>
          </a:prstGeom>
        </p:spPr>
      </p:pic>
    </p:spTree>
    <p:extLst>
      <p:ext uri="{BB962C8B-B14F-4D97-AF65-F5344CB8AC3E}">
        <p14:creationId xmlns:p14="http://schemas.microsoft.com/office/powerpoint/2010/main" val="370741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Healing</a:t>
            </a:r>
            <a:r>
              <a:rPr lang="en-US" sz="3400" b="1">
                <a:solidFill>
                  <a:schemeClr val="bg1"/>
                </a:solidFill>
                <a:latin typeface="+mn-lt"/>
              </a:rPr>
              <a:t> </a:t>
            </a:r>
            <a:r>
              <a:rPr lang="en-US" sz="3600" b="1">
                <a:solidFill>
                  <a:schemeClr val="bg1"/>
                </a:solidFill>
                <a:latin typeface="+mn-lt"/>
              </a:rPr>
              <a:t>together</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6311102-E149-B8C3-C1F9-75C5BF494E27}"/>
              </a:ext>
            </a:extLst>
          </p:cNvPr>
          <p:cNvSpPr txBox="1">
            <a:spLocks/>
          </p:cNvSpPr>
          <p:nvPr/>
        </p:nvSpPr>
        <p:spPr>
          <a:xfrm>
            <a:off x="637888" y="1478339"/>
            <a:ext cx="10916224" cy="4698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i="0" u="none" strike="noStrike" baseline="0">
                <a:solidFill>
                  <a:schemeClr val="bg1"/>
                </a:solidFill>
              </a:rPr>
              <a:t>Why </a:t>
            </a:r>
            <a:r>
              <a:rPr lang="en-US">
                <a:solidFill>
                  <a:schemeClr val="bg1"/>
                </a:solidFill>
              </a:rPr>
              <a:t>is </a:t>
            </a:r>
            <a:r>
              <a:rPr lang="en-US" b="0" i="0" u="none" strike="noStrike" baseline="0">
                <a:solidFill>
                  <a:schemeClr val="bg1"/>
                </a:solidFill>
              </a:rPr>
              <a:t>learning </a:t>
            </a:r>
            <a:r>
              <a:rPr lang="en-US">
                <a:solidFill>
                  <a:schemeClr val="bg1"/>
                </a:solidFill>
              </a:rPr>
              <a:t>about the Stolen Generations </a:t>
            </a:r>
            <a:r>
              <a:rPr lang="en-US" b="0" i="0" u="none" strike="noStrike" baseline="0">
                <a:solidFill>
                  <a:schemeClr val="bg1"/>
                </a:solidFill>
              </a:rPr>
              <a:t>important? </a:t>
            </a:r>
            <a:br>
              <a:rPr lang="en-US" b="0" i="0" u="none" strike="noStrike" baseline="0"/>
            </a:br>
            <a:endParaRPr lang="en-US" b="0" i="0" u="none" strike="noStrike" baseline="0">
              <a:solidFill>
                <a:schemeClr val="bg1"/>
              </a:solidFill>
            </a:endParaRPr>
          </a:p>
          <a:p>
            <a:pPr lvl="1"/>
            <a:r>
              <a:rPr lang="en-US" b="0" i="0" u="none" strike="noStrike" baseline="0">
                <a:solidFill>
                  <a:schemeClr val="bg1"/>
                </a:solidFill>
              </a:rPr>
              <a:t>to change the way we look at our collective history.</a:t>
            </a:r>
            <a:br>
              <a:rPr lang="en-US" b="0" i="0" u="none" strike="noStrike" baseline="0"/>
            </a:br>
            <a:endParaRPr lang="en-US" b="0" i="0" u="none" strike="noStrike" baseline="0">
              <a:solidFill>
                <a:schemeClr val="bg1"/>
              </a:solidFill>
            </a:endParaRPr>
          </a:p>
          <a:p>
            <a:pPr lvl="1"/>
            <a:r>
              <a:rPr lang="en-US" b="0" i="0" u="none" strike="noStrike" baseline="0">
                <a:solidFill>
                  <a:schemeClr val="bg1"/>
                </a:solidFill>
              </a:rPr>
              <a:t>to support </a:t>
            </a:r>
            <a:r>
              <a:rPr lang="en-US" i="0" u="none" strike="noStrike" baseline="0">
                <a:solidFill>
                  <a:schemeClr val="bg1"/>
                </a:solidFill>
              </a:rPr>
              <a:t>reconciliation</a:t>
            </a:r>
            <a:r>
              <a:rPr lang="en-US" b="0" i="0" u="none" strike="noStrike" baseline="0">
                <a:solidFill>
                  <a:schemeClr val="bg1"/>
                </a:solidFill>
              </a:rPr>
              <a:t> and an honest understanding of our past – not just one </a:t>
            </a:r>
            <a:r>
              <a:rPr lang="en-US" i="0" u="none" strike="noStrike" baseline="0">
                <a:solidFill>
                  <a:schemeClr val="bg1"/>
                </a:solidFill>
              </a:rPr>
              <a:t>perspective</a:t>
            </a:r>
            <a:r>
              <a:rPr lang="en-US" b="0" i="0" u="none" strike="noStrike" baseline="0">
                <a:solidFill>
                  <a:schemeClr val="bg1"/>
                </a:solidFill>
              </a:rPr>
              <a:t>.</a:t>
            </a:r>
            <a:br>
              <a:rPr lang="en-US" b="0" i="0" u="none" strike="noStrike" baseline="0"/>
            </a:br>
            <a:endParaRPr lang="en-US" b="0" i="0" u="none" strike="noStrike" baseline="0">
              <a:solidFill>
                <a:schemeClr val="bg1"/>
              </a:solidFill>
            </a:endParaRPr>
          </a:p>
          <a:p>
            <a:pPr lvl="1"/>
            <a:r>
              <a:rPr lang="en-US" b="0" i="0" u="none" strike="noStrike" baseline="0">
                <a:solidFill>
                  <a:schemeClr val="bg1"/>
                </a:solidFill>
              </a:rPr>
              <a:t>to become aware of past government policies that still affect many Aboriginal and Torres Strait Islander peoples and families today.</a:t>
            </a:r>
            <a:r>
              <a:rPr lang="en-US">
                <a:solidFill>
                  <a:schemeClr val="bg1"/>
                </a:solidFill>
              </a:rPr>
              <a:t> </a:t>
            </a:r>
            <a:endParaRPr lang="en-US" b="0" i="0">
              <a:solidFill>
                <a:schemeClr val="bg1"/>
              </a:solidFill>
              <a:effectLst/>
              <a:highlight>
                <a:srgbClr val="000080"/>
              </a:highlight>
            </a:endParaRPr>
          </a:p>
        </p:txBody>
      </p:sp>
    </p:spTree>
    <p:extLst>
      <p:ext uri="{BB962C8B-B14F-4D97-AF65-F5344CB8AC3E}">
        <p14:creationId xmlns:p14="http://schemas.microsoft.com/office/powerpoint/2010/main" val="262056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D31FAC-9FDB-442D-A6C8-2E25DE3C5B2E}"/>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5" name="Content Placeholder 2">
            <a:extLst>
              <a:ext uri="{FF2B5EF4-FFF2-40B4-BE49-F238E27FC236}">
                <a16:creationId xmlns:a16="http://schemas.microsoft.com/office/drawing/2014/main" id="{8259B5B9-A31D-5616-2A70-41D938E02EBC}"/>
              </a:ext>
            </a:extLst>
          </p:cNvPr>
          <p:cNvSpPr txBox="1">
            <a:spLocks/>
          </p:cNvSpPr>
          <p:nvPr/>
        </p:nvSpPr>
        <p:spPr>
          <a:xfrm>
            <a:off x="1075939" y="2008557"/>
            <a:ext cx="9951175" cy="40355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a:solidFill>
                  <a:schemeClr val="bg1"/>
                </a:solidFill>
                <a:cs typeface="Calibri"/>
              </a:rPr>
              <a:t>How does a safe classroom look to you?</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does it feel?</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can we be culturally safe?</a:t>
            </a:r>
          </a:p>
        </p:txBody>
      </p:sp>
    </p:spTree>
    <p:extLst>
      <p:ext uri="{BB962C8B-B14F-4D97-AF65-F5344CB8AC3E}">
        <p14:creationId xmlns:p14="http://schemas.microsoft.com/office/powerpoint/2010/main" val="121965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each other&#10;&#10;Description automatically generated">
            <a:extLst>
              <a:ext uri="{FF2B5EF4-FFF2-40B4-BE49-F238E27FC236}">
                <a16:creationId xmlns:a16="http://schemas.microsoft.com/office/drawing/2014/main" id="{C69D5637-67D7-A286-0D20-9C00E2C14734}"/>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7" name="Title 1">
            <a:extLst>
              <a:ext uri="{FF2B5EF4-FFF2-40B4-BE49-F238E27FC236}">
                <a16:creationId xmlns:a16="http://schemas.microsoft.com/office/drawing/2014/main" id="{AF7931D2-C0AF-AB8F-CFD6-BE69E4BF5678}"/>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9" name="Content Placeholder 2">
            <a:extLst>
              <a:ext uri="{FF2B5EF4-FFF2-40B4-BE49-F238E27FC236}">
                <a16:creationId xmlns:a16="http://schemas.microsoft.com/office/drawing/2014/main" id="{55861121-CF0D-8264-7AAA-7231CA7EE63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11" name="Content Placeholder 2">
            <a:extLst>
              <a:ext uri="{FF2B5EF4-FFF2-40B4-BE49-F238E27FC236}">
                <a16:creationId xmlns:a16="http://schemas.microsoft.com/office/drawing/2014/main" id="{40BE9116-B9C2-D2F1-8CC2-80D691EED3CC}"/>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13" name="Content Placeholder 2">
            <a:extLst>
              <a:ext uri="{FF2B5EF4-FFF2-40B4-BE49-F238E27FC236}">
                <a16:creationId xmlns:a16="http://schemas.microsoft.com/office/drawing/2014/main" id="{C88005C3-D5C0-B52D-720E-7717A289D2E4}"/>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15" name="Content Placeholder 2">
            <a:extLst>
              <a:ext uri="{FF2B5EF4-FFF2-40B4-BE49-F238E27FC236}">
                <a16:creationId xmlns:a16="http://schemas.microsoft.com/office/drawing/2014/main" id="{51CF4654-BF66-0E30-D3FE-6AB92F803BA4}"/>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314100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808A4F-22A7-A6B3-FF7A-510A263C26B2}"/>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b="1">
                <a:solidFill>
                  <a:schemeClr val="bg1"/>
                </a:solidFill>
                <a:latin typeface="+mn-lt"/>
              </a:rPr>
              <a:t>Overview: this </a:t>
            </a:r>
            <a:r>
              <a:rPr lang="en-AU" sz="3600" b="1">
                <a:solidFill>
                  <a:schemeClr val="bg1"/>
                </a:solidFill>
                <a:highlight>
                  <a:srgbClr val="000080"/>
                </a:highlight>
                <a:latin typeface="+mn-lt"/>
              </a:rPr>
              <a:t>week’s</a:t>
            </a:r>
            <a:r>
              <a:rPr lang="en-AU" sz="3600" b="1">
                <a:solidFill>
                  <a:schemeClr val="bg1"/>
                </a:solidFill>
                <a:latin typeface="+mn-lt"/>
              </a:rPr>
              <a:t> activities</a:t>
            </a:r>
          </a:p>
        </p:txBody>
      </p:sp>
      <p:sp>
        <p:nvSpPr>
          <p:cNvPr id="10" name="Content Placeholder 2">
            <a:extLst>
              <a:ext uri="{FF2B5EF4-FFF2-40B4-BE49-F238E27FC236}">
                <a16:creationId xmlns:a16="http://schemas.microsoft.com/office/drawing/2014/main" id="{87270656-72D1-D041-5F62-0105F65DF382}"/>
              </a:ext>
            </a:extLst>
          </p:cNvPr>
          <p:cNvSpPr txBox="1">
            <a:spLocks/>
          </p:cNvSpPr>
          <p:nvPr/>
        </p:nvSpPr>
        <p:spPr>
          <a:xfrm>
            <a:off x="637888" y="1476927"/>
            <a:ext cx="10916224" cy="4832558"/>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2700" b="1" i="0" u="none" strike="noStrike" baseline="0">
                <a:solidFill>
                  <a:schemeClr val="bg1"/>
                </a:solidFill>
                <a:ea typeface="+mn-lt"/>
                <a:cs typeface="+mn-lt"/>
              </a:rPr>
              <a:t>ACTIVITY 1: </a:t>
            </a:r>
            <a:r>
              <a:rPr lang="en-US" sz="2700" b="1">
                <a:solidFill>
                  <a:schemeClr val="bg1"/>
                </a:solidFill>
                <a:ea typeface="+mn-lt"/>
                <a:cs typeface="+mn-lt"/>
              </a:rPr>
              <a:t>CONTINUING CULTURE</a:t>
            </a:r>
            <a:endParaRPr lang="en-US" sz="2700">
              <a:solidFill>
                <a:schemeClr val="bg1"/>
              </a:solidFill>
              <a:ea typeface="+mn-lt"/>
              <a:cs typeface="+mn-lt"/>
            </a:endParaRPr>
          </a:p>
          <a:p>
            <a:pPr marL="0" indent="0">
              <a:lnSpc>
                <a:spcPct val="120000"/>
              </a:lnSpc>
              <a:spcBef>
                <a:spcPts val="0"/>
              </a:spcBef>
              <a:buNone/>
            </a:pPr>
            <a:r>
              <a:rPr lang="en-US" sz="2700">
                <a:solidFill>
                  <a:schemeClr val="bg1"/>
                </a:solidFill>
                <a:ea typeface="+mn-lt"/>
                <a:cs typeface="+mn-lt"/>
              </a:rPr>
              <a:t>Students will research, and reflect on Aboriginal and Torres Strait Islander cultures, learning about the impact of Government policies and how First Nations resilience is keeping culture alive.</a:t>
            </a:r>
            <a:br>
              <a:rPr lang="en-US" sz="2700">
                <a:solidFill>
                  <a:schemeClr val="bg1"/>
                </a:solidFill>
                <a:ea typeface="+mn-lt"/>
                <a:cs typeface="+mn-lt"/>
              </a:rPr>
            </a:br>
            <a:endParaRPr lang="en-US" sz="2700">
              <a:solidFill>
                <a:schemeClr val="bg1"/>
              </a:solidFill>
              <a:ea typeface="+mn-lt"/>
              <a:cs typeface="+mn-lt"/>
            </a:endParaRPr>
          </a:p>
          <a:p>
            <a:pPr marL="0" indent="0">
              <a:lnSpc>
                <a:spcPct val="120000"/>
              </a:lnSpc>
              <a:spcBef>
                <a:spcPts val="0"/>
              </a:spcBef>
              <a:buNone/>
            </a:pPr>
            <a:r>
              <a:rPr lang="en-US" sz="2700" b="1" i="0" u="none" strike="noStrike" baseline="0">
                <a:solidFill>
                  <a:schemeClr val="bg1"/>
                </a:solidFill>
                <a:ea typeface="+mn-lt"/>
                <a:cs typeface="+mn-lt"/>
              </a:rPr>
              <a:t>ACTIVITY 2: </a:t>
            </a:r>
            <a:r>
              <a:rPr lang="en-US" sz="2700" b="1">
                <a:solidFill>
                  <a:schemeClr val="bg1"/>
                </a:solidFill>
                <a:ea typeface="+mn-lt"/>
                <a:cs typeface="+mn-lt"/>
              </a:rPr>
              <a:t>VOICE</a:t>
            </a:r>
            <a:endParaRPr lang="en-US" sz="2700">
              <a:solidFill>
                <a:schemeClr val="bg1"/>
              </a:solidFill>
              <a:ea typeface="+mn-lt"/>
              <a:cs typeface="+mn-lt"/>
            </a:endParaRPr>
          </a:p>
          <a:p>
            <a:pPr marL="0" indent="0">
              <a:lnSpc>
                <a:spcPct val="120000"/>
              </a:lnSpc>
              <a:spcBef>
                <a:spcPts val="0"/>
              </a:spcBef>
              <a:buNone/>
            </a:pPr>
            <a:r>
              <a:rPr lang="en-US" sz="2700">
                <a:solidFill>
                  <a:schemeClr val="bg1"/>
                </a:solidFill>
                <a:ea typeface="+mn-lt"/>
                <a:cs typeface="+mn-lt"/>
              </a:rPr>
              <a:t>In this activity, students will get to </a:t>
            </a:r>
            <a:r>
              <a:rPr lang="en-US" sz="2700" err="1">
                <a:solidFill>
                  <a:schemeClr val="bg1"/>
                </a:solidFill>
                <a:ea typeface="+mn-lt"/>
                <a:cs typeface="+mn-lt"/>
              </a:rPr>
              <a:t>analyse</a:t>
            </a:r>
            <a:r>
              <a:rPr lang="en-US" sz="2700">
                <a:solidFill>
                  <a:schemeClr val="bg1"/>
                </a:solidFill>
                <a:ea typeface="+mn-lt"/>
                <a:cs typeface="+mn-lt"/>
              </a:rPr>
              <a:t> if there is equity in whose voices are heard. How can they help to voice this information?</a:t>
            </a:r>
            <a:br>
              <a:rPr lang="en-US" sz="2700">
                <a:solidFill>
                  <a:schemeClr val="bg1"/>
                </a:solidFill>
                <a:ea typeface="+mn-lt"/>
                <a:cs typeface="+mn-lt"/>
              </a:rPr>
            </a:br>
            <a:endParaRPr lang="en-US" sz="3100">
              <a:solidFill>
                <a:schemeClr val="bg1"/>
              </a:solidFill>
              <a:ea typeface="+mn-lt"/>
              <a:cs typeface="+mn-lt"/>
            </a:endParaRPr>
          </a:p>
          <a:p>
            <a:pPr marL="0" indent="0">
              <a:lnSpc>
                <a:spcPct val="120000"/>
              </a:lnSpc>
              <a:spcBef>
                <a:spcPts val="0"/>
              </a:spcBef>
              <a:buNone/>
            </a:pPr>
            <a:r>
              <a:rPr lang="en-US" sz="2700" b="1" i="0" u="none" strike="noStrike" baseline="0">
                <a:solidFill>
                  <a:schemeClr val="bg1"/>
                </a:solidFill>
                <a:ea typeface="+mn-lt"/>
                <a:cs typeface="+mn-lt"/>
              </a:rPr>
              <a:t>ACTIVITY 3: </a:t>
            </a:r>
            <a:r>
              <a:rPr lang="en-US" sz="2700" b="1">
                <a:solidFill>
                  <a:schemeClr val="bg1"/>
                </a:solidFill>
                <a:ea typeface="+mn-lt"/>
                <a:cs typeface="+mn-lt"/>
              </a:rPr>
              <a:t>THE POWER OF STORY</a:t>
            </a:r>
            <a:endParaRPr lang="en-US" sz="2700">
              <a:solidFill>
                <a:schemeClr val="bg1"/>
              </a:solidFill>
              <a:ea typeface="+mn-lt"/>
              <a:cs typeface="+mn-lt"/>
            </a:endParaRPr>
          </a:p>
          <a:p>
            <a:pPr marL="0" indent="0">
              <a:lnSpc>
                <a:spcPct val="120000"/>
              </a:lnSpc>
              <a:spcBef>
                <a:spcPts val="0"/>
              </a:spcBef>
              <a:buNone/>
            </a:pPr>
            <a:r>
              <a:rPr lang="en-US" sz="2700">
                <a:solidFill>
                  <a:schemeClr val="bg1"/>
                </a:solidFill>
                <a:ea typeface="+mn-lt"/>
                <a:cs typeface="+mn-lt"/>
              </a:rPr>
              <a:t>Students will have the opportunity to read, discuss and reflect on the powerful written testimonials, and testimonials from the Bringing them Home report. They will be asked to make connections to other learning and justify their ideas and thinking by using evidence in their research.</a:t>
            </a:r>
            <a:br>
              <a:rPr lang="en-US" sz="2700">
                <a:solidFill>
                  <a:schemeClr val="bg1"/>
                </a:solidFill>
                <a:ea typeface="+mn-lt"/>
                <a:cs typeface="+mn-lt"/>
              </a:rPr>
            </a:br>
            <a:endParaRPr lang="en-US" sz="2700">
              <a:solidFill>
                <a:schemeClr val="bg1"/>
              </a:solidFill>
              <a:ea typeface="+mn-lt"/>
              <a:cs typeface="+mn-lt"/>
            </a:endParaRPr>
          </a:p>
          <a:p>
            <a:pPr marL="0" indent="0">
              <a:lnSpc>
                <a:spcPct val="120000"/>
              </a:lnSpc>
              <a:spcBef>
                <a:spcPts val="0"/>
              </a:spcBef>
              <a:buNone/>
            </a:pPr>
            <a:r>
              <a:rPr lang="en-US" sz="2700" b="1" i="0" u="none" strike="noStrike" baseline="0">
                <a:solidFill>
                  <a:schemeClr val="bg1"/>
                </a:solidFill>
                <a:ea typeface="+mn-lt"/>
                <a:cs typeface="+mn-lt"/>
              </a:rPr>
              <a:t>ACTIVITY 4: </a:t>
            </a:r>
            <a:r>
              <a:rPr lang="en-US" sz="2700" b="1">
                <a:solidFill>
                  <a:schemeClr val="bg1"/>
                </a:solidFill>
                <a:ea typeface="+mn-lt"/>
                <a:cs typeface="+mn-lt"/>
              </a:rPr>
              <a:t>RESILIENCE</a:t>
            </a:r>
            <a:endParaRPr lang="en-US" sz="2700">
              <a:solidFill>
                <a:schemeClr val="bg1"/>
              </a:solidFill>
              <a:ea typeface="+mn-lt"/>
              <a:cs typeface="+mn-lt"/>
            </a:endParaRPr>
          </a:p>
          <a:p>
            <a:pPr marL="0" indent="0">
              <a:lnSpc>
                <a:spcPct val="120000"/>
              </a:lnSpc>
              <a:spcBef>
                <a:spcPts val="0"/>
              </a:spcBef>
              <a:buNone/>
            </a:pPr>
            <a:r>
              <a:rPr lang="en-US" sz="2700">
                <a:solidFill>
                  <a:schemeClr val="bg1"/>
                </a:solidFill>
                <a:ea typeface="+mn-lt"/>
                <a:cs typeface="+mn-lt"/>
              </a:rPr>
              <a:t>In this activity, students should reflect on and unpack their own personal attitudes and perspectives.</a:t>
            </a:r>
            <a:endParaRPr lang="en-US">
              <a:solidFill>
                <a:schemeClr val="bg1"/>
              </a:solidFill>
            </a:endParaRPr>
          </a:p>
          <a:p>
            <a:pPr marL="0" indent="0">
              <a:lnSpc>
                <a:spcPct val="120000"/>
              </a:lnSpc>
              <a:spcBef>
                <a:spcPts val="0"/>
              </a:spcBef>
              <a:buNone/>
            </a:pPr>
            <a:endParaRPr lang="en-US" sz="1800" b="1">
              <a:solidFill>
                <a:srgbClr val="000000"/>
              </a:solidFill>
              <a:cs typeface="Calibri"/>
            </a:endParaRPr>
          </a:p>
        </p:txBody>
      </p:sp>
    </p:spTree>
    <p:extLst>
      <p:ext uri="{BB962C8B-B14F-4D97-AF65-F5344CB8AC3E}">
        <p14:creationId xmlns:p14="http://schemas.microsoft.com/office/powerpoint/2010/main" val="3474476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BE838F-4AF0-1870-0CB7-30EFB5C03E78}"/>
              </a:ext>
            </a:extLst>
          </p:cNvPr>
          <p:cNvSpPr txBox="1">
            <a:spLocks/>
          </p:cNvSpPr>
          <p:nvPr/>
        </p:nvSpPr>
        <p:spPr>
          <a:xfrm>
            <a:off x="934299" y="2178065"/>
            <a:ext cx="10515600" cy="21728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The Stolen Generations: </a:t>
            </a:r>
          </a:p>
          <a:p>
            <a:pPr algn="ctr"/>
            <a:r>
              <a:rPr lang="en-US" sz="5000" b="1">
                <a:solidFill>
                  <a:schemeClr val="bg1"/>
                </a:solidFill>
                <a:latin typeface="Calibri"/>
                <a:ea typeface="+mj-lt"/>
                <a:cs typeface="+mj-lt"/>
              </a:rPr>
              <a:t>What do you know?</a:t>
            </a:r>
          </a:p>
        </p:txBody>
      </p:sp>
    </p:spTree>
    <p:extLst>
      <p:ext uri="{BB962C8B-B14F-4D97-AF65-F5344CB8AC3E}">
        <p14:creationId xmlns:p14="http://schemas.microsoft.com/office/powerpoint/2010/main" val="498819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00ba082-b551-4439-b300-d315d81957cf">
      <Terms xmlns="http://schemas.microsoft.com/office/infopath/2007/PartnerControls"/>
    </lcf76f155ced4ddcb4097134ff3c332f>
    <TaxCatchAll xmlns="4934b604-4342-4a65-b864-b0cb2f8a6819" xsi:nil="true"/>
    <SharedWithUsers xmlns="4934b604-4342-4a65-b864-b0cb2f8a6819">
      <UserInfo>
        <DisplayName>Decommissioned_Stan Tatipata</DisplayName>
        <AccountId>18</AccountId>
        <AccountType/>
      </UserInfo>
      <UserInfo>
        <DisplayName>Decommissioned_Pamela Smithers</DisplayName>
        <AccountId>27</AccountId>
        <AccountType/>
      </UserInfo>
      <UserInfo>
        <DisplayName>Shen'e Clemments</DisplayName>
        <AccountId>19</AccountId>
        <AccountType/>
      </UserInfo>
      <UserInfo>
        <DisplayName>Royden Fagan</DisplayName>
        <AccountId>15</AccountId>
        <AccountType/>
      </UserInfo>
      <UserInfo>
        <DisplayName>Katherine Hollis</DisplayName>
        <AccountId>24</AccountId>
        <AccountType/>
      </UserInfo>
      <UserInfo>
        <DisplayName>Sonia Boyd</DisplayName>
        <AccountId>32</AccountId>
        <AccountType/>
      </UserInfo>
      <UserInfo>
        <DisplayName>Dr. Gemmia Burden</DisplayName>
        <AccountId>484</AccountId>
        <AccountType/>
      </UserInfo>
      <UserInfo>
        <DisplayName>Georgina Lawson</DisplayName>
        <AccountId>25</AccountId>
        <AccountType/>
      </UserInfo>
      <UserInfo>
        <DisplayName>Stu Harris</DisplayName>
        <AccountId>487</AccountId>
        <AccountType/>
      </UserInfo>
      <UserInfo>
        <DisplayName>Carly Pettiona</DisplayName>
        <AccountId>446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D7CB24EE55D947A052CE5881D976C9" ma:contentTypeVersion="14" ma:contentTypeDescription="Create a new document." ma:contentTypeScope="" ma:versionID="6a826ad334aa591049b8baecaa627354">
  <xsd:schema xmlns:xsd="http://www.w3.org/2001/XMLSchema" xmlns:xs="http://www.w3.org/2001/XMLSchema" xmlns:p="http://schemas.microsoft.com/office/2006/metadata/properties" xmlns:ns2="500ba082-b551-4439-b300-d315d81957cf" xmlns:ns3="4934b604-4342-4a65-b864-b0cb2f8a6819" targetNamespace="http://schemas.microsoft.com/office/2006/metadata/properties" ma:root="true" ma:fieldsID="9a957d92d79175793f9efcfcface30d0" ns2:_="" ns3:_="">
    <xsd:import namespace="500ba082-b551-4439-b300-d315d81957cf"/>
    <xsd:import namespace="4934b604-4342-4a65-b864-b0cb2f8a68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0ba082-b551-4439-b300-d315d8195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a64d6b-6157-4739-89ae-5cf4c7cb401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34b604-4342-4a65-b864-b0cb2f8a68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129f87e-e9cf-42b5-8a36-4d67328e9933}" ma:internalName="TaxCatchAll" ma:showField="CatchAllData" ma:web="4934b604-4342-4a65-b864-b0cb2f8a68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F17963-4BAD-4017-9412-F7AF0AA106A3}">
  <ds:schemaRefs>
    <ds:schemaRef ds:uri="4934b604-4342-4a65-b864-b0cb2f8a6819"/>
    <ds:schemaRef ds:uri="500ba082-b551-4439-b300-d315d81957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2742247-D15C-4FF3-8F7B-FD5E1108DF07}">
  <ds:schemaRefs>
    <ds:schemaRef ds:uri="http://schemas.microsoft.com/sharepoint/v3/contenttype/forms"/>
  </ds:schemaRefs>
</ds:datastoreItem>
</file>

<file path=customXml/itemProps3.xml><?xml version="1.0" encoding="utf-8"?>
<ds:datastoreItem xmlns:ds="http://schemas.openxmlformats.org/officeDocument/2006/customXml" ds:itemID="{A4538255-134B-4A12-96AD-51AAC83A08F8}">
  <ds:schemaRefs>
    <ds:schemaRef ds:uri="4934b604-4342-4a65-b864-b0cb2f8a6819"/>
    <ds:schemaRef ds:uri="500ba082-b551-4439-b300-d315d81957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36</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Smithers</dc:creator>
  <cp:revision>1</cp:revision>
  <dcterms:created xsi:type="dcterms:W3CDTF">2020-08-21T06:33:07Z</dcterms:created>
  <dcterms:modified xsi:type="dcterms:W3CDTF">2023-10-03T04:56:21Z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0x010100D3D7CB24EE55D947A052CE5881D976C9</vt:lpwstr>
  </property>
  <property fmtid="{D5CDD505-2E9C-101B-9397-08002B2CF9AE}" pid="3" name="MediaServiceImageTags">
    <vt:lpwstr/>
  </property>
</Properties>
</file>