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4"/>
  </p:notesMasterIdLst>
  <p:sldIdLst>
    <p:sldId id="341" r:id="rId5"/>
    <p:sldId id="342" r:id="rId6"/>
    <p:sldId id="460" r:id="rId7"/>
    <p:sldId id="347" r:id="rId8"/>
    <p:sldId id="348" r:id="rId9"/>
    <p:sldId id="529" r:id="rId10"/>
    <p:sldId id="528" r:id="rId11"/>
    <p:sldId id="346" r:id="rId12"/>
    <p:sldId id="562" r:id="rId13"/>
    <p:sldId id="563" r:id="rId14"/>
    <p:sldId id="564" r:id="rId15"/>
    <p:sldId id="565" r:id="rId16"/>
    <p:sldId id="566" r:id="rId17"/>
    <p:sldId id="461" r:id="rId18"/>
    <p:sldId id="590" r:id="rId19"/>
    <p:sldId id="567" r:id="rId20"/>
    <p:sldId id="569" r:id="rId21"/>
    <p:sldId id="568" r:id="rId22"/>
    <p:sldId id="570" r:id="rId23"/>
    <p:sldId id="571" r:id="rId24"/>
    <p:sldId id="572" r:id="rId25"/>
    <p:sldId id="573" r:id="rId26"/>
    <p:sldId id="574" r:id="rId27"/>
    <p:sldId id="575" r:id="rId28"/>
    <p:sldId id="392" r:id="rId29"/>
    <p:sldId id="591" r:id="rId30"/>
    <p:sldId id="576" r:id="rId31"/>
    <p:sldId id="577" r:id="rId32"/>
    <p:sldId id="578" r:id="rId33"/>
    <p:sldId id="579" r:id="rId34"/>
    <p:sldId id="476" r:id="rId35"/>
    <p:sldId id="592" r:id="rId36"/>
    <p:sldId id="580" r:id="rId37"/>
    <p:sldId id="581" r:id="rId38"/>
    <p:sldId id="582" r:id="rId39"/>
    <p:sldId id="583" r:id="rId40"/>
    <p:sldId id="584" r:id="rId41"/>
    <p:sldId id="585" r:id="rId42"/>
    <p:sldId id="452" r:id="rId43"/>
    <p:sldId id="586" r:id="rId44"/>
    <p:sldId id="593" r:id="rId45"/>
    <p:sldId id="594" r:id="rId46"/>
    <p:sldId id="587" r:id="rId47"/>
    <p:sldId id="595" r:id="rId48"/>
    <p:sldId id="596" r:id="rId49"/>
    <p:sldId id="597" r:id="rId50"/>
    <p:sldId id="598" r:id="rId51"/>
    <p:sldId id="589" r:id="rId52"/>
    <p:sldId id="39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2267B"/>
    <a:srgbClr val="44ABAA"/>
    <a:srgbClr val="7B27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E32755-1462-8E9A-B102-FA2FFBBBD03E}" v="95" dt="2023-09-13T01:40:59.451"/>
    <p1510:client id="{46BA301D-4F31-E5A2-D643-C4D082A03E68}" v="785" dt="2023-09-12T06:13:22.294"/>
    <p1510:client id="{60D78AD5-4DCA-F82C-4C6A-A12203155EF7}" v="668" dt="2023-09-13T00:21:37.106"/>
    <p1510:client id="{73DDB8B4-C12E-587B-CBE5-07F7B2AB1505}" v="207" dt="2023-09-13T03:49:22.679"/>
    <p1510:client id="{859F60CC-9DDD-EFFA-CF89-ECC6564BF736}" v="3" dt="2023-10-03T04:40:04.740"/>
    <p1510:client id="{8708C50A-D16C-BCFB-2A13-BC93972D9EB8}" v="100" dt="2023-09-12T06:38:05.957"/>
    <p1510:client id="{98693A57-0D85-23B3-9BB1-3BDABB81A9F4}" v="2" dt="2023-09-29T05:09:07.563"/>
    <p1510:client id="{A1B5EB97-E7FC-4F11-B04C-8682C3BD12A1}" v="5" dt="2023-08-01T00:50:36.096"/>
    <p1510:client id="{A4B21E01-A599-28AC-B6C6-590821A7AD1B}" v="321" dt="2023-09-08T00:30:43.680"/>
    <p1510:client id="{A5642A41-32EC-CBEB-D7E6-1111FE284797}" v="217" dt="2023-09-13T23:07:02.709"/>
    <p1510:client id="{B52B16C2-55DF-A35D-79EE-F91E456F94B1}" v="8" dt="2023-10-02T23:03:10.937"/>
    <p1510:client id="{BD8BC82A-7C30-449C-B02C-4DBF98AEBAA1}" v="8" dt="2023-08-02T00:52:51.228"/>
    <p1510:client id="{C2D56FB9-E16B-EDE4-CF5C-A2AEBA6F5AB8}" v="718" dt="2023-09-20T04:28:35.245"/>
    <p1510:client id="{C9A1DA3F-EBD5-61C1-4C0A-FC0292C3399A}" v="89" dt="2023-10-02T22:22:07.366"/>
    <p1510:client id="{CAD5B767-4DA9-022D-3732-1EBC28FB34FA}" v="9" dt="2023-09-13T06:19:10.542"/>
    <p1510:client id="{D7B53E64-74C7-2E86-4CFD-6EEDEC6A8446}" v="119" dt="2023-09-13T04:58:28.674"/>
    <p1510:client id="{D984487A-66DD-8CD6-749C-246E582289E0}" v="358" dt="2023-09-12T04:37:27.555"/>
    <p1510:client id="{DE6C58F1-5172-F4CA-A9A9-1C4740F0A83E}" v="2" dt="2023-09-29T05:02:36.452"/>
    <p1510:client id="{DEDAF851-B989-8FF9-D69A-29F18B379B82}" v="884" dt="2023-09-25T04:06:03.804"/>
    <p1510:client id="{DEE38A32-CA60-770E-7783-803DCC2779BA}" v="156" dt="2023-09-08T03:43:21.937"/>
    <p1510:client id="{E75EA5FB-374A-FB37-FD00-387159CBC94D}" v="54" dt="2023-08-11T03:36:27.658"/>
    <p1510:client id="{F5B48A28-C62D-FF46-7581-0DE64106FA61}" v="1963" dt="2023-09-11T23:42:31.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3"/>
  </p:normalViewPr>
  <p:slideViewPr>
    <p:cSldViewPr snapToGrid="0">
      <p:cViewPr varScale="1">
        <p:scale>
          <a:sx n="115" d="100"/>
          <a:sy n="115" d="100"/>
        </p:scale>
        <p:origin x="1016"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y Pettiona" userId="S::carly.pettiona@healingfoundation.org.au::8cfcf547-e567-4a67-ae5f-7d6e6196302b" providerId="AD" clId="Web-{DEE38A32-CA60-770E-7783-803DCC2779BA}"/>
    <pc:docChg chg="addSld delSld modSld">
      <pc:chgData name="Carly Pettiona" userId="S::carly.pettiona@healingfoundation.org.au::8cfcf547-e567-4a67-ae5f-7d6e6196302b" providerId="AD" clId="Web-{DEE38A32-CA60-770E-7783-803DCC2779BA}" dt="2023-09-08T03:43:21.937" v="140" actId="14100"/>
      <pc:docMkLst>
        <pc:docMk/>
      </pc:docMkLst>
      <pc:sldChg chg="addSp delSp modSp">
        <pc:chgData name="Carly Pettiona" userId="S::carly.pettiona@healingfoundation.org.au::8cfcf547-e567-4a67-ae5f-7d6e6196302b" providerId="AD" clId="Web-{DEE38A32-CA60-770E-7783-803DCC2779BA}" dt="2023-09-08T03:43:21.937" v="140" actId="14100"/>
        <pc:sldMkLst>
          <pc:docMk/>
          <pc:sldMk cId="370741408" sldId="390"/>
        </pc:sldMkLst>
        <pc:picChg chg="add del mod">
          <ac:chgData name="Carly Pettiona" userId="S::carly.pettiona@healingfoundation.org.au::8cfcf547-e567-4a67-ae5f-7d6e6196302b" providerId="AD" clId="Web-{DEE38A32-CA60-770E-7783-803DCC2779BA}" dt="2023-09-08T03:31:21.234" v="121"/>
          <ac:picMkLst>
            <pc:docMk/>
            <pc:sldMk cId="370741408" sldId="390"/>
            <ac:picMk id="2" creationId="{AB02A52D-BCF8-8B7E-E7A8-D686EC8C568D}"/>
          </ac:picMkLst>
        </pc:picChg>
        <pc:picChg chg="add del">
          <ac:chgData name="Carly Pettiona" userId="S::carly.pettiona@healingfoundation.org.au::8cfcf547-e567-4a67-ae5f-7d6e6196302b" providerId="AD" clId="Web-{DEE38A32-CA60-770E-7783-803DCC2779BA}" dt="2023-09-08T03:42:35.436" v="134"/>
          <ac:picMkLst>
            <pc:docMk/>
            <pc:sldMk cId="370741408" sldId="390"/>
            <ac:picMk id="3" creationId="{DD83E3C3-6D56-DF09-07D5-6CAC08E250B5}"/>
          </ac:picMkLst>
        </pc:picChg>
        <pc:picChg chg="add del mod">
          <ac:chgData name="Carly Pettiona" userId="S::carly.pettiona@healingfoundation.org.au::8cfcf547-e567-4a67-ae5f-7d6e6196302b" providerId="AD" clId="Web-{DEE38A32-CA60-770E-7783-803DCC2779BA}" dt="2023-09-08T03:42:20.874" v="128"/>
          <ac:picMkLst>
            <pc:docMk/>
            <pc:sldMk cId="370741408" sldId="390"/>
            <ac:picMk id="4" creationId="{3F61E790-DEDA-1721-24D4-72C9FDB12639}"/>
          </ac:picMkLst>
        </pc:picChg>
        <pc:picChg chg="add mod modCrop">
          <ac:chgData name="Carly Pettiona" userId="S::carly.pettiona@healingfoundation.org.au::8cfcf547-e567-4a67-ae5f-7d6e6196302b" providerId="AD" clId="Web-{DEE38A32-CA60-770E-7783-803DCC2779BA}" dt="2023-09-08T03:43:21.937" v="140" actId="14100"/>
          <ac:picMkLst>
            <pc:docMk/>
            <pc:sldMk cId="370741408" sldId="390"/>
            <ac:picMk id="5" creationId="{82CF3535-B601-92D9-10DF-10258934A284}"/>
          </ac:picMkLst>
        </pc:picChg>
      </pc:sldChg>
      <pc:sldChg chg="addSp delSp modSp">
        <pc:chgData name="Carly Pettiona" userId="S::carly.pettiona@healingfoundation.org.au::8cfcf547-e567-4a67-ae5f-7d6e6196302b" providerId="AD" clId="Web-{DEE38A32-CA60-770E-7783-803DCC2779BA}" dt="2023-09-08T02:36:34.451" v="17"/>
        <pc:sldMkLst>
          <pc:docMk/>
          <pc:sldMk cId="1541366499" sldId="417"/>
        </pc:sldMkLst>
        <pc:picChg chg="add del mod">
          <ac:chgData name="Carly Pettiona" userId="S::carly.pettiona@healingfoundation.org.au::8cfcf547-e567-4a67-ae5f-7d6e6196302b" providerId="AD" clId="Web-{DEE38A32-CA60-770E-7783-803DCC2779BA}" dt="2023-09-08T02:36:19.232" v="12"/>
          <ac:picMkLst>
            <pc:docMk/>
            <pc:sldMk cId="1541366499" sldId="417"/>
            <ac:picMk id="3" creationId="{E7432CFC-E3FD-5E40-D5F8-5E1CE4D8CCE0}"/>
          </ac:picMkLst>
        </pc:picChg>
        <pc:picChg chg="add del mod">
          <ac:chgData name="Carly Pettiona" userId="S::carly.pettiona@healingfoundation.org.au::8cfcf547-e567-4a67-ae5f-7d6e6196302b" providerId="AD" clId="Web-{DEE38A32-CA60-770E-7783-803DCC2779BA}" dt="2023-09-08T02:36:28.529" v="15"/>
          <ac:picMkLst>
            <pc:docMk/>
            <pc:sldMk cId="1541366499" sldId="417"/>
            <ac:picMk id="8" creationId="{4BCB4630-27A2-B13B-C70C-B06EE99402B3}"/>
          </ac:picMkLst>
        </pc:picChg>
        <pc:picChg chg="add del mod">
          <ac:chgData name="Carly Pettiona" userId="S::carly.pettiona@healingfoundation.org.au::8cfcf547-e567-4a67-ae5f-7d6e6196302b" providerId="AD" clId="Web-{DEE38A32-CA60-770E-7783-803DCC2779BA}" dt="2023-09-08T02:36:34.451" v="17"/>
          <ac:picMkLst>
            <pc:docMk/>
            <pc:sldMk cId="1541366499" sldId="417"/>
            <ac:picMk id="11" creationId="{6F3CEDF1-5170-3358-EEDF-0454E45BF4B0}"/>
          </ac:picMkLst>
        </pc:picChg>
      </pc:sldChg>
      <pc:sldChg chg="del">
        <pc:chgData name="Carly Pettiona" userId="S::carly.pettiona@healingfoundation.org.au::8cfcf547-e567-4a67-ae5f-7d6e6196302b" providerId="AD" clId="Web-{DEE38A32-CA60-770E-7783-803DCC2779BA}" dt="2023-09-08T03:11:48.928" v="73"/>
        <pc:sldMkLst>
          <pc:docMk/>
          <pc:sldMk cId="2675790936" sldId="428"/>
        </pc:sldMkLst>
      </pc:sldChg>
      <pc:sldChg chg="addAnim modNotes">
        <pc:chgData name="Carly Pettiona" userId="S::carly.pettiona@healingfoundation.org.au::8cfcf547-e567-4a67-ae5f-7d6e6196302b" providerId="AD" clId="Web-{DEE38A32-CA60-770E-7783-803DCC2779BA}" dt="2023-09-08T03:11:29.959" v="71"/>
        <pc:sldMkLst>
          <pc:docMk/>
          <pc:sldMk cId="2791048713" sldId="437"/>
        </pc:sldMkLst>
      </pc:sldChg>
      <pc:sldChg chg="modSp">
        <pc:chgData name="Carly Pettiona" userId="S::carly.pettiona@healingfoundation.org.au::8cfcf547-e567-4a67-ae5f-7d6e6196302b" providerId="AD" clId="Web-{DEE38A32-CA60-770E-7783-803DCC2779BA}" dt="2023-09-08T02:35:58.873" v="10" actId="1076"/>
        <pc:sldMkLst>
          <pc:docMk/>
          <pc:sldMk cId="497364271" sldId="442"/>
        </pc:sldMkLst>
        <pc:spChg chg="mod">
          <ac:chgData name="Carly Pettiona" userId="S::carly.pettiona@healingfoundation.org.au::8cfcf547-e567-4a67-ae5f-7d6e6196302b" providerId="AD" clId="Web-{DEE38A32-CA60-770E-7783-803DCC2779BA}" dt="2023-09-08T02:35:56.123" v="9" actId="1076"/>
          <ac:spMkLst>
            <pc:docMk/>
            <pc:sldMk cId="497364271" sldId="442"/>
            <ac:spMk id="2" creationId="{F8057AE3-E522-84DB-E9AB-3EC2C0024CA1}"/>
          </ac:spMkLst>
        </pc:spChg>
        <pc:spChg chg="mod">
          <ac:chgData name="Carly Pettiona" userId="S::carly.pettiona@healingfoundation.org.au::8cfcf547-e567-4a67-ae5f-7d6e6196302b" providerId="AD" clId="Web-{DEE38A32-CA60-770E-7783-803DCC2779BA}" dt="2023-09-08T02:35:56.123" v="8" actId="1076"/>
          <ac:spMkLst>
            <pc:docMk/>
            <pc:sldMk cId="497364271" sldId="442"/>
            <ac:spMk id="5" creationId="{166C9648-FC28-7275-F297-FB016F2CBF1A}"/>
          </ac:spMkLst>
        </pc:spChg>
        <pc:spChg chg="mod">
          <ac:chgData name="Carly Pettiona" userId="S::carly.pettiona@healingfoundation.org.au::8cfcf547-e567-4a67-ae5f-7d6e6196302b" providerId="AD" clId="Web-{DEE38A32-CA60-770E-7783-803DCC2779BA}" dt="2023-09-08T02:35:58.873" v="10" actId="1076"/>
          <ac:spMkLst>
            <pc:docMk/>
            <pc:sldMk cId="497364271" sldId="442"/>
            <ac:spMk id="11" creationId="{61BB758D-5AA2-8F78-7287-7662F186E732}"/>
          </ac:spMkLst>
        </pc:spChg>
        <pc:picChg chg="mod">
          <ac:chgData name="Carly Pettiona" userId="S::carly.pettiona@healingfoundation.org.au::8cfcf547-e567-4a67-ae5f-7d6e6196302b" providerId="AD" clId="Web-{DEE38A32-CA60-770E-7783-803DCC2779BA}" dt="2023-09-08T02:35:50.341" v="7" actId="14100"/>
          <ac:picMkLst>
            <pc:docMk/>
            <pc:sldMk cId="497364271" sldId="442"/>
            <ac:picMk id="4" creationId="{688C53E9-6EE8-B950-DFF5-DC4D99DA3020}"/>
          </ac:picMkLst>
        </pc:picChg>
      </pc:sldChg>
      <pc:sldChg chg="addSp delSp modSp delAnim">
        <pc:chgData name="Carly Pettiona" userId="S::carly.pettiona@healingfoundation.org.au::8cfcf547-e567-4a67-ae5f-7d6e6196302b" providerId="AD" clId="Web-{DEE38A32-CA60-770E-7783-803DCC2779BA}" dt="2023-09-08T02:41:59.834" v="64" actId="1076"/>
        <pc:sldMkLst>
          <pc:docMk/>
          <pc:sldMk cId="2141523346" sldId="447"/>
        </pc:sldMkLst>
        <pc:spChg chg="mod topLvl">
          <ac:chgData name="Carly Pettiona" userId="S::carly.pettiona@healingfoundation.org.au::8cfcf547-e567-4a67-ae5f-7d6e6196302b" providerId="AD" clId="Web-{DEE38A32-CA60-770E-7783-803DCC2779BA}" dt="2023-09-08T02:41:59.834" v="64" actId="1076"/>
          <ac:spMkLst>
            <pc:docMk/>
            <pc:sldMk cId="2141523346" sldId="447"/>
            <ac:spMk id="2" creationId="{79E27399-617F-D151-3C79-DDBEE6FCD43B}"/>
          </ac:spMkLst>
        </pc:spChg>
        <pc:spChg chg="mod topLvl">
          <ac:chgData name="Carly Pettiona" userId="S::carly.pettiona@healingfoundation.org.au::8cfcf547-e567-4a67-ae5f-7d6e6196302b" providerId="AD" clId="Web-{DEE38A32-CA60-770E-7783-803DCC2779BA}" dt="2023-09-08T02:41:37.880" v="58" actId="1076"/>
          <ac:spMkLst>
            <pc:docMk/>
            <pc:sldMk cId="2141523346" sldId="447"/>
            <ac:spMk id="4" creationId="{1EE6339D-9E9A-84D5-DC59-7F19AF9CFFB5}"/>
          </ac:spMkLst>
        </pc:spChg>
        <pc:spChg chg="mod topLvl">
          <ac:chgData name="Carly Pettiona" userId="S::carly.pettiona@healingfoundation.org.au::8cfcf547-e567-4a67-ae5f-7d6e6196302b" providerId="AD" clId="Web-{DEE38A32-CA60-770E-7783-803DCC2779BA}" dt="2023-09-08T02:41:35.411" v="57" actId="1076"/>
          <ac:spMkLst>
            <pc:docMk/>
            <pc:sldMk cId="2141523346" sldId="447"/>
            <ac:spMk id="5" creationId="{2991391B-D1AD-FE4B-7F7B-5A2F81A4B8C1}"/>
          </ac:spMkLst>
        </pc:spChg>
        <pc:spChg chg="mod topLvl">
          <ac:chgData name="Carly Pettiona" userId="S::carly.pettiona@healingfoundation.org.au::8cfcf547-e567-4a67-ae5f-7d6e6196302b" providerId="AD" clId="Web-{DEE38A32-CA60-770E-7783-803DCC2779BA}" dt="2023-09-08T02:41:47.615" v="61" actId="1076"/>
          <ac:spMkLst>
            <pc:docMk/>
            <pc:sldMk cId="2141523346" sldId="447"/>
            <ac:spMk id="9" creationId="{F54EE4E2-0C12-E5AF-BE1E-E82B8A267AB7}"/>
          </ac:spMkLst>
        </pc:spChg>
        <pc:spChg chg="add del topLvl">
          <ac:chgData name="Carly Pettiona" userId="S::carly.pettiona@healingfoundation.org.au::8cfcf547-e567-4a67-ae5f-7d6e6196302b" providerId="AD" clId="Web-{DEE38A32-CA60-770E-7783-803DCC2779BA}" dt="2023-09-08T02:37:06.921" v="28"/>
          <ac:spMkLst>
            <pc:docMk/>
            <pc:sldMk cId="2141523346" sldId="447"/>
            <ac:spMk id="12" creationId="{3DD8B3C2-3D10-26DE-D6D0-4C2E5A17822A}"/>
          </ac:spMkLst>
        </pc:spChg>
        <pc:spChg chg="del topLvl">
          <ac:chgData name="Carly Pettiona" userId="S::carly.pettiona@healingfoundation.org.au::8cfcf547-e567-4a67-ae5f-7d6e6196302b" providerId="AD" clId="Web-{DEE38A32-CA60-770E-7783-803DCC2779BA}" dt="2023-09-08T02:37:08.296" v="29"/>
          <ac:spMkLst>
            <pc:docMk/>
            <pc:sldMk cId="2141523346" sldId="447"/>
            <ac:spMk id="13" creationId="{B7485894-AA00-9841-C3E9-5993C1B465CC}"/>
          </ac:spMkLst>
        </pc:spChg>
        <pc:spChg chg="del topLvl">
          <ac:chgData name="Carly Pettiona" userId="S::carly.pettiona@healingfoundation.org.au::8cfcf547-e567-4a67-ae5f-7d6e6196302b" providerId="AD" clId="Web-{DEE38A32-CA60-770E-7783-803DCC2779BA}" dt="2023-09-08T02:37:10.109" v="31"/>
          <ac:spMkLst>
            <pc:docMk/>
            <pc:sldMk cId="2141523346" sldId="447"/>
            <ac:spMk id="14" creationId="{98EE2CBF-AE05-6B05-D99C-3B82C4D1C352}"/>
          </ac:spMkLst>
        </pc:spChg>
        <pc:spChg chg="del topLvl">
          <ac:chgData name="Carly Pettiona" userId="S::carly.pettiona@healingfoundation.org.au::8cfcf547-e567-4a67-ae5f-7d6e6196302b" providerId="AD" clId="Web-{DEE38A32-CA60-770E-7783-803DCC2779BA}" dt="2023-09-08T02:37:09.327" v="30"/>
          <ac:spMkLst>
            <pc:docMk/>
            <pc:sldMk cId="2141523346" sldId="447"/>
            <ac:spMk id="16" creationId="{663A5CA7-3D6A-D9A0-11B9-76FB055C6BD8}"/>
          </ac:spMkLst>
        </pc:spChg>
        <pc:grpChg chg="del">
          <ac:chgData name="Carly Pettiona" userId="S::carly.pettiona@healingfoundation.org.au::8cfcf547-e567-4a67-ae5f-7d6e6196302b" providerId="AD" clId="Web-{DEE38A32-CA60-770E-7783-803DCC2779BA}" dt="2023-09-08T02:36:42.342" v="18"/>
          <ac:grpSpMkLst>
            <pc:docMk/>
            <pc:sldMk cId="2141523346" sldId="447"/>
            <ac:grpSpMk id="17" creationId="{B052DDCE-753B-586E-3D67-6FF0348F6E30}"/>
          </ac:grpSpMkLst>
        </pc:grpChg>
        <pc:grpChg chg="del">
          <ac:chgData name="Carly Pettiona" userId="S::carly.pettiona@healingfoundation.org.au::8cfcf547-e567-4a67-ae5f-7d6e6196302b" providerId="AD" clId="Web-{DEE38A32-CA60-770E-7783-803DCC2779BA}" dt="2023-09-08T02:36:46.092" v="19"/>
          <ac:grpSpMkLst>
            <pc:docMk/>
            <pc:sldMk cId="2141523346" sldId="447"/>
            <ac:grpSpMk id="18" creationId="{7C783195-B81A-D6F7-39E8-4CBAD38F17F8}"/>
          </ac:grpSpMkLst>
        </pc:grpChg>
        <pc:grpChg chg="del">
          <ac:chgData name="Carly Pettiona" userId="S::carly.pettiona@healingfoundation.org.au::8cfcf547-e567-4a67-ae5f-7d6e6196302b" providerId="AD" clId="Web-{DEE38A32-CA60-770E-7783-803DCC2779BA}" dt="2023-09-08T02:36:50.030" v="20"/>
          <ac:grpSpMkLst>
            <pc:docMk/>
            <pc:sldMk cId="2141523346" sldId="447"/>
            <ac:grpSpMk id="19" creationId="{2138BD79-5470-AE65-3BFA-F35CE70B5984}"/>
          </ac:grpSpMkLst>
        </pc:grpChg>
        <pc:grpChg chg="del">
          <ac:chgData name="Carly Pettiona" userId="S::carly.pettiona@healingfoundation.org.au::8cfcf547-e567-4a67-ae5f-7d6e6196302b" providerId="AD" clId="Web-{DEE38A32-CA60-770E-7783-803DCC2779BA}" dt="2023-09-08T02:36:53.421" v="21"/>
          <ac:grpSpMkLst>
            <pc:docMk/>
            <pc:sldMk cId="2141523346" sldId="447"/>
            <ac:grpSpMk id="21" creationId="{8C3913F9-1CFE-7E9E-4F08-D0A6CA997E29}"/>
          </ac:grpSpMkLst>
        </pc:grpChg>
        <pc:picChg chg="add del mod ord">
          <ac:chgData name="Carly Pettiona" userId="S::carly.pettiona@healingfoundation.org.au::8cfcf547-e567-4a67-ae5f-7d6e6196302b" providerId="AD" clId="Web-{DEE38A32-CA60-770E-7783-803DCC2779BA}" dt="2023-09-08T02:37:32" v="39"/>
          <ac:picMkLst>
            <pc:docMk/>
            <pc:sldMk cId="2141523346" sldId="447"/>
            <ac:picMk id="3" creationId="{A1C887DD-0A40-D535-C741-630B4A1D07D3}"/>
          </ac:picMkLst>
        </pc:picChg>
        <pc:picChg chg="add mod ord">
          <ac:chgData name="Carly Pettiona" userId="S::carly.pettiona@healingfoundation.org.au::8cfcf547-e567-4a67-ae5f-7d6e6196302b" providerId="AD" clId="Web-{DEE38A32-CA60-770E-7783-803DCC2779BA}" dt="2023-09-08T02:40:52.442" v="42" actId="1076"/>
          <ac:picMkLst>
            <pc:docMk/>
            <pc:sldMk cId="2141523346" sldId="447"/>
            <ac:picMk id="8" creationId="{4ED58BEB-8457-7166-0A8E-97C1E88F711A}"/>
          </ac:picMkLst>
        </pc:picChg>
        <pc:picChg chg="add mod ord">
          <ac:chgData name="Carly Pettiona" userId="S::carly.pettiona@healingfoundation.org.au::8cfcf547-e567-4a67-ae5f-7d6e6196302b" providerId="AD" clId="Web-{DEE38A32-CA60-770E-7783-803DCC2779BA}" dt="2023-09-08T02:41:53.380" v="62"/>
          <ac:picMkLst>
            <pc:docMk/>
            <pc:sldMk cId="2141523346" sldId="447"/>
            <ac:picMk id="10" creationId="{6AB0ECF3-EC67-C6B9-F8DB-5545F359C7DC}"/>
          </ac:picMkLst>
        </pc:picChg>
        <pc:picChg chg="add mod ord">
          <ac:chgData name="Carly Pettiona" userId="S::carly.pettiona@healingfoundation.org.au::8cfcf547-e567-4a67-ae5f-7d6e6196302b" providerId="AD" clId="Web-{DEE38A32-CA60-770E-7783-803DCC2779BA}" dt="2023-09-08T02:41:25.989" v="54"/>
          <ac:picMkLst>
            <pc:docMk/>
            <pc:sldMk cId="2141523346" sldId="447"/>
            <ac:picMk id="11" creationId="{AE004854-30B8-AA92-D501-61CCED868495}"/>
          </ac:picMkLst>
        </pc:picChg>
        <pc:picChg chg="add mod ord">
          <ac:chgData name="Carly Pettiona" userId="S::carly.pettiona@healingfoundation.org.au::8cfcf547-e567-4a67-ae5f-7d6e6196302b" providerId="AD" clId="Web-{DEE38A32-CA60-770E-7783-803DCC2779BA}" dt="2023-09-08T02:41:11.567" v="50"/>
          <ac:picMkLst>
            <pc:docMk/>
            <pc:sldMk cId="2141523346" sldId="447"/>
            <ac:picMk id="15" creationId="{6A5E15F1-D468-C65F-90B9-9A50F61E6494}"/>
          </ac:picMkLst>
        </pc:picChg>
      </pc:sldChg>
      <pc:sldChg chg="addSp delSp modSp">
        <pc:chgData name="Carly Pettiona" userId="S::carly.pettiona@healingfoundation.org.au::8cfcf547-e567-4a67-ae5f-7d6e6196302b" providerId="AD" clId="Web-{DEE38A32-CA60-770E-7783-803DCC2779BA}" dt="2023-09-08T03:24:29.960" v="112" actId="1076"/>
        <pc:sldMkLst>
          <pc:docMk/>
          <pc:sldMk cId="621265043" sldId="450"/>
        </pc:sldMkLst>
        <pc:spChg chg="mod">
          <ac:chgData name="Carly Pettiona" userId="S::carly.pettiona@healingfoundation.org.au::8cfcf547-e567-4a67-ae5f-7d6e6196302b" providerId="AD" clId="Web-{DEE38A32-CA60-770E-7783-803DCC2779BA}" dt="2023-09-08T03:24:22.788" v="110" actId="20577"/>
          <ac:spMkLst>
            <pc:docMk/>
            <pc:sldMk cId="621265043" sldId="450"/>
            <ac:spMk id="9" creationId="{A53B35E3-CA5B-A6D5-C1D2-10245B59E67C}"/>
          </ac:spMkLst>
        </pc:spChg>
        <pc:picChg chg="add del mod modCrop">
          <ac:chgData name="Carly Pettiona" userId="S::carly.pettiona@healingfoundation.org.au::8cfcf547-e567-4a67-ae5f-7d6e6196302b" providerId="AD" clId="Web-{DEE38A32-CA60-770E-7783-803DCC2779BA}" dt="2023-09-08T03:16:15.121" v="99"/>
          <ac:picMkLst>
            <pc:docMk/>
            <pc:sldMk cId="621265043" sldId="450"/>
            <ac:picMk id="3" creationId="{11448760-06B3-6553-BD86-5473C2895CBD}"/>
          </ac:picMkLst>
        </pc:picChg>
        <pc:picChg chg="add del mod">
          <ac:chgData name="Carly Pettiona" userId="S::carly.pettiona@healingfoundation.org.au::8cfcf547-e567-4a67-ae5f-7d6e6196302b" providerId="AD" clId="Web-{DEE38A32-CA60-770E-7783-803DCC2779BA}" dt="2023-09-08T03:18:19.858" v="102"/>
          <ac:picMkLst>
            <pc:docMk/>
            <pc:sldMk cId="621265043" sldId="450"/>
            <ac:picMk id="6" creationId="{8CC5AAE8-2E9B-ABEC-7CDF-F32C16EC4F12}"/>
          </ac:picMkLst>
        </pc:picChg>
        <pc:picChg chg="add mod">
          <ac:chgData name="Carly Pettiona" userId="S::carly.pettiona@healingfoundation.org.au::8cfcf547-e567-4a67-ae5f-7d6e6196302b" providerId="AD" clId="Web-{DEE38A32-CA60-770E-7783-803DCC2779BA}" dt="2023-09-08T03:24:29.960" v="112" actId="1076"/>
          <ac:picMkLst>
            <pc:docMk/>
            <pc:sldMk cId="621265043" sldId="450"/>
            <ac:picMk id="8" creationId="{840C5F03-3EE2-BA33-CC1D-D84C05A82F60}"/>
          </ac:picMkLst>
        </pc:picChg>
        <pc:picChg chg="del">
          <ac:chgData name="Carly Pettiona" userId="S::carly.pettiona@healingfoundation.org.au::8cfcf547-e567-4a67-ae5f-7d6e6196302b" providerId="AD" clId="Web-{DEE38A32-CA60-770E-7783-803DCC2779BA}" dt="2023-09-08T03:24:25.960" v="111"/>
          <ac:picMkLst>
            <pc:docMk/>
            <pc:sldMk cId="621265043" sldId="450"/>
            <ac:picMk id="10" creationId="{1134DABE-99BB-7375-83DA-1D46C37AE170}"/>
          </ac:picMkLst>
        </pc:picChg>
      </pc:sldChg>
      <pc:sldChg chg="addSp delSp modSp addAnim delAnim">
        <pc:chgData name="Carly Pettiona" userId="S::carly.pettiona@healingfoundation.org.au::8cfcf547-e567-4a67-ae5f-7d6e6196302b" providerId="AD" clId="Web-{DEE38A32-CA60-770E-7783-803DCC2779BA}" dt="2023-09-08T03:13:01.804" v="93" actId="1076"/>
        <pc:sldMkLst>
          <pc:docMk/>
          <pc:sldMk cId="3168794488" sldId="457"/>
        </pc:sldMkLst>
        <pc:spChg chg="mod">
          <ac:chgData name="Carly Pettiona" userId="S::carly.pettiona@healingfoundation.org.au::8cfcf547-e567-4a67-ae5f-7d6e6196302b" providerId="AD" clId="Web-{DEE38A32-CA60-770E-7783-803DCC2779BA}" dt="2023-09-08T03:12:56.695" v="92" actId="1076"/>
          <ac:spMkLst>
            <pc:docMk/>
            <pc:sldMk cId="3168794488" sldId="457"/>
            <ac:spMk id="7" creationId="{DFFE0D03-559F-4FB2-49F5-7BDCA86A8AE0}"/>
          </ac:spMkLst>
        </pc:spChg>
        <pc:spChg chg="mod">
          <ac:chgData name="Carly Pettiona" userId="S::carly.pettiona@healingfoundation.org.au::8cfcf547-e567-4a67-ae5f-7d6e6196302b" providerId="AD" clId="Web-{DEE38A32-CA60-770E-7783-803DCC2779BA}" dt="2023-09-08T03:13:01.804" v="93" actId="1076"/>
          <ac:spMkLst>
            <pc:docMk/>
            <pc:sldMk cId="3168794488" sldId="457"/>
            <ac:spMk id="12" creationId="{933CD767-90FF-B3FC-257B-BFAAC9EB5C45}"/>
          </ac:spMkLst>
        </pc:spChg>
        <pc:spChg chg="add del mod topLvl">
          <ac:chgData name="Carly Pettiona" userId="S::carly.pettiona@healingfoundation.org.au::8cfcf547-e567-4a67-ae5f-7d6e6196302b" providerId="AD" clId="Web-{DEE38A32-CA60-770E-7783-803DCC2779BA}" dt="2023-09-08T03:12:44.195" v="87"/>
          <ac:spMkLst>
            <pc:docMk/>
            <pc:sldMk cId="3168794488" sldId="457"/>
            <ac:spMk id="14" creationId="{060450AA-4C39-FEAF-5A5C-E6E1711559BD}"/>
          </ac:spMkLst>
        </pc:spChg>
        <pc:spChg chg="add del mod topLvl">
          <ac:chgData name="Carly Pettiona" userId="S::carly.pettiona@healingfoundation.org.au::8cfcf547-e567-4a67-ae5f-7d6e6196302b" providerId="AD" clId="Web-{DEE38A32-CA60-770E-7783-803DCC2779BA}" dt="2023-09-08T03:12:36.819" v="85" actId="1076"/>
          <ac:spMkLst>
            <pc:docMk/>
            <pc:sldMk cId="3168794488" sldId="457"/>
            <ac:spMk id="15" creationId="{432068F2-AB01-AFCA-CDE2-5F4CFF11DB41}"/>
          </ac:spMkLst>
        </pc:spChg>
        <pc:grpChg chg="add del">
          <ac:chgData name="Carly Pettiona" userId="S::carly.pettiona@healingfoundation.org.au::8cfcf547-e567-4a67-ae5f-7d6e6196302b" providerId="AD" clId="Web-{DEE38A32-CA60-770E-7783-803DCC2779BA}" dt="2023-09-08T03:12:27.819" v="82"/>
          <ac:grpSpMkLst>
            <pc:docMk/>
            <pc:sldMk cId="3168794488" sldId="457"/>
            <ac:grpSpMk id="16" creationId="{31ABD14F-3AA0-4502-7BC5-3C2CC57EA056}"/>
          </ac:grpSpMkLst>
        </pc:grpChg>
        <pc:picChg chg="add del mod">
          <ac:chgData name="Carly Pettiona" userId="S::carly.pettiona@healingfoundation.org.au::8cfcf547-e567-4a67-ae5f-7d6e6196302b" providerId="AD" clId="Web-{DEE38A32-CA60-770E-7783-803DCC2779BA}" dt="2023-09-08T03:12:21.335" v="79"/>
          <ac:picMkLst>
            <pc:docMk/>
            <pc:sldMk cId="3168794488" sldId="457"/>
            <ac:picMk id="6" creationId="{657E4415-E6FF-C472-3C49-0D3024C4DEC1}"/>
          </ac:picMkLst>
        </pc:picChg>
        <pc:picChg chg="add mod">
          <ac:chgData name="Carly Pettiona" userId="S::carly.pettiona@healingfoundation.org.au::8cfcf547-e567-4a67-ae5f-7d6e6196302b" providerId="AD" clId="Web-{DEE38A32-CA60-770E-7783-803DCC2779BA}" dt="2023-09-08T03:12:53.710" v="91" actId="1076"/>
          <ac:picMkLst>
            <pc:docMk/>
            <pc:sldMk cId="3168794488" sldId="457"/>
            <ac:picMk id="9" creationId="{ADD00C8F-D2A0-68DF-8F57-12314EA79D7F}"/>
          </ac:picMkLst>
        </pc:picChg>
      </pc:sldChg>
      <pc:sldChg chg="add replId">
        <pc:chgData name="Carly Pettiona" userId="S::carly.pettiona@healingfoundation.org.au::8cfcf547-e567-4a67-ae5f-7d6e6196302b" providerId="AD" clId="Web-{DEE38A32-CA60-770E-7783-803DCC2779BA}" dt="2023-09-08T03:11:47.084" v="72"/>
        <pc:sldMkLst>
          <pc:docMk/>
          <pc:sldMk cId="2122773166" sldId="462"/>
        </pc:sldMkLst>
      </pc:sldChg>
    </pc:docChg>
  </pc:docChgLst>
  <pc:docChgLst>
    <pc:chgData name="Carly Pettiona" userId="S::carly.pettiona@healingfoundation.org.au::8cfcf547-e567-4a67-ae5f-7d6e6196302b" providerId="AD" clId="Web-{73DDB8B4-C12E-587B-CBE5-07F7B2AB1505}"/>
    <pc:docChg chg="addSld delSld modSld sldOrd">
      <pc:chgData name="Carly Pettiona" userId="S::carly.pettiona@healingfoundation.org.au::8cfcf547-e567-4a67-ae5f-7d6e6196302b" providerId="AD" clId="Web-{73DDB8B4-C12E-587B-CBE5-07F7B2AB1505}" dt="2023-09-13T03:49:22.679" v="230" actId="1076"/>
      <pc:docMkLst>
        <pc:docMk/>
      </pc:docMkLst>
      <pc:sldChg chg="modSp">
        <pc:chgData name="Carly Pettiona" userId="S::carly.pettiona@healingfoundation.org.au::8cfcf547-e567-4a67-ae5f-7d6e6196302b" providerId="AD" clId="Web-{73DDB8B4-C12E-587B-CBE5-07F7B2AB1505}" dt="2023-09-13T03:30:34.426" v="6" actId="20577"/>
        <pc:sldMkLst>
          <pc:docMk/>
          <pc:sldMk cId="1008212083" sldId="392"/>
        </pc:sldMkLst>
        <pc:spChg chg="mod">
          <ac:chgData name="Carly Pettiona" userId="S::carly.pettiona@healingfoundation.org.au::8cfcf547-e567-4a67-ae5f-7d6e6196302b" providerId="AD" clId="Web-{73DDB8B4-C12E-587B-CBE5-07F7B2AB1505}" dt="2023-09-13T03:30:34.426" v="6" actId="20577"/>
          <ac:spMkLst>
            <pc:docMk/>
            <pc:sldMk cId="1008212083" sldId="392"/>
            <ac:spMk id="5" creationId="{1D0DFB20-AC56-A70F-BE57-312821FE351B}"/>
          </ac:spMkLst>
        </pc:spChg>
      </pc:sldChg>
      <pc:sldChg chg="modSp modNotes">
        <pc:chgData name="Carly Pettiona" userId="S::carly.pettiona@healingfoundation.org.au::8cfcf547-e567-4a67-ae5f-7d6e6196302b" providerId="AD" clId="Web-{73DDB8B4-C12E-587B-CBE5-07F7B2AB1505}" dt="2023-09-13T03:43:51.669" v="153"/>
        <pc:sldMkLst>
          <pc:docMk/>
          <pc:sldMk cId="1434699194" sldId="452"/>
        </pc:sldMkLst>
        <pc:spChg chg="mod">
          <ac:chgData name="Carly Pettiona" userId="S::carly.pettiona@healingfoundation.org.au::8cfcf547-e567-4a67-ae5f-7d6e6196302b" providerId="AD" clId="Web-{73DDB8B4-C12E-587B-CBE5-07F7B2AB1505}" dt="2023-09-13T03:43:50.575" v="152" actId="20577"/>
          <ac:spMkLst>
            <pc:docMk/>
            <pc:sldMk cId="1434699194" sldId="452"/>
            <ac:spMk id="5" creationId="{1D0DFB20-AC56-A70F-BE57-312821FE351B}"/>
          </ac:spMkLst>
        </pc:spChg>
      </pc:sldChg>
      <pc:sldChg chg="addSp delSp modSp">
        <pc:chgData name="Carly Pettiona" userId="S::carly.pettiona@healingfoundation.org.au::8cfcf547-e567-4a67-ae5f-7d6e6196302b" providerId="AD" clId="Web-{73DDB8B4-C12E-587B-CBE5-07F7B2AB1505}" dt="2023-09-13T03:36:35.781" v="74"/>
        <pc:sldMkLst>
          <pc:docMk/>
          <pc:sldMk cId="127561016" sldId="476"/>
        </pc:sldMkLst>
        <pc:spChg chg="add del mod">
          <ac:chgData name="Carly Pettiona" userId="S::carly.pettiona@healingfoundation.org.au::8cfcf547-e567-4a67-ae5f-7d6e6196302b" providerId="AD" clId="Web-{73DDB8B4-C12E-587B-CBE5-07F7B2AB1505}" dt="2023-09-13T03:36:30.484" v="73"/>
          <ac:spMkLst>
            <pc:docMk/>
            <pc:sldMk cId="127561016" sldId="476"/>
            <ac:spMk id="2" creationId="{E9710112-0A5A-4CE7-EB4C-9961EBF12473}"/>
          </ac:spMkLst>
        </pc:spChg>
        <pc:spChg chg="add">
          <ac:chgData name="Carly Pettiona" userId="S::carly.pettiona@healingfoundation.org.au::8cfcf547-e567-4a67-ae5f-7d6e6196302b" providerId="AD" clId="Web-{73DDB8B4-C12E-587B-CBE5-07F7B2AB1505}" dt="2023-09-13T03:36:35.781" v="74"/>
          <ac:spMkLst>
            <pc:docMk/>
            <pc:sldMk cId="127561016" sldId="476"/>
            <ac:spMk id="5" creationId="{2A9F4131-AEF8-F413-82F2-2F1D9CCE76E0}"/>
          </ac:spMkLst>
        </pc:spChg>
        <pc:spChg chg="del">
          <ac:chgData name="Carly Pettiona" userId="S::carly.pettiona@healingfoundation.org.au::8cfcf547-e567-4a67-ae5f-7d6e6196302b" providerId="AD" clId="Web-{73DDB8B4-C12E-587B-CBE5-07F7B2AB1505}" dt="2023-09-13T03:35:05.169" v="68"/>
          <ac:spMkLst>
            <pc:docMk/>
            <pc:sldMk cId="127561016" sldId="476"/>
            <ac:spMk id="9" creationId="{EF39603B-2B7E-5E7C-032B-7B7BB0525A71}"/>
          </ac:spMkLst>
        </pc:spChg>
        <pc:picChg chg="del">
          <ac:chgData name="Carly Pettiona" userId="S::carly.pettiona@healingfoundation.org.au::8cfcf547-e567-4a67-ae5f-7d6e6196302b" providerId="AD" clId="Web-{73DDB8B4-C12E-587B-CBE5-07F7B2AB1505}" dt="2023-09-13T03:35:05.169" v="67"/>
          <ac:picMkLst>
            <pc:docMk/>
            <pc:sldMk cId="127561016" sldId="476"/>
            <ac:picMk id="4" creationId="{9E616870-FAA8-E181-6CF1-8E3214B71E85}"/>
          </ac:picMkLst>
        </pc:picChg>
        <pc:picChg chg="del">
          <ac:chgData name="Carly Pettiona" userId="S::carly.pettiona@healingfoundation.org.au::8cfcf547-e567-4a67-ae5f-7d6e6196302b" providerId="AD" clId="Web-{73DDB8B4-C12E-587B-CBE5-07F7B2AB1505}" dt="2023-09-13T03:35:05.169" v="66"/>
          <ac:picMkLst>
            <pc:docMk/>
            <pc:sldMk cId="127561016" sldId="476"/>
            <ac:picMk id="6" creationId="{7912E261-1488-3BBF-830C-BCDB13CC60FC}"/>
          </ac:picMkLst>
        </pc:picChg>
        <pc:picChg chg="del">
          <ac:chgData name="Carly Pettiona" userId="S::carly.pettiona@healingfoundation.org.au::8cfcf547-e567-4a67-ae5f-7d6e6196302b" providerId="AD" clId="Web-{73DDB8B4-C12E-587B-CBE5-07F7B2AB1505}" dt="2023-09-13T03:35:05.169" v="62"/>
          <ac:picMkLst>
            <pc:docMk/>
            <pc:sldMk cId="127561016" sldId="476"/>
            <ac:picMk id="7" creationId="{2E2CE529-9451-5294-9B08-FE55D8ABD4A1}"/>
          </ac:picMkLst>
        </pc:picChg>
        <pc:picChg chg="add">
          <ac:chgData name="Carly Pettiona" userId="S::carly.pettiona@healingfoundation.org.au::8cfcf547-e567-4a67-ae5f-7d6e6196302b" providerId="AD" clId="Web-{73DDB8B4-C12E-587B-CBE5-07F7B2AB1505}" dt="2023-09-13T03:36:35.781" v="74"/>
          <ac:picMkLst>
            <pc:docMk/>
            <pc:sldMk cId="127561016" sldId="476"/>
            <ac:picMk id="8" creationId="{EC8591C5-B146-AEF7-B4A0-CD781F4622D8}"/>
          </ac:picMkLst>
        </pc:picChg>
        <pc:picChg chg="del">
          <ac:chgData name="Carly Pettiona" userId="S::carly.pettiona@healingfoundation.org.au::8cfcf547-e567-4a67-ae5f-7d6e6196302b" providerId="AD" clId="Web-{73DDB8B4-C12E-587B-CBE5-07F7B2AB1505}" dt="2023-09-13T03:36:27.609" v="69"/>
          <ac:picMkLst>
            <pc:docMk/>
            <pc:sldMk cId="127561016" sldId="476"/>
            <ac:picMk id="10" creationId="{6F472DF6-B418-8293-DDBE-A60059E81849}"/>
          </ac:picMkLst>
        </pc:picChg>
        <pc:picChg chg="add">
          <ac:chgData name="Carly Pettiona" userId="S::carly.pettiona@healingfoundation.org.au::8cfcf547-e567-4a67-ae5f-7d6e6196302b" providerId="AD" clId="Web-{73DDB8B4-C12E-587B-CBE5-07F7B2AB1505}" dt="2023-09-13T03:36:35.781" v="74"/>
          <ac:picMkLst>
            <pc:docMk/>
            <pc:sldMk cId="127561016" sldId="476"/>
            <ac:picMk id="11" creationId="{85C4F17D-214F-ADD5-7BC9-5E666C470B5C}"/>
          </ac:picMkLst>
        </pc:picChg>
        <pc:picChg chg="del">
          <ac:chgData name="Carly Pettiona" userId="S::carly.pettiona@healingfoundation.org.au::8cfcf547-e567-4a67-ae5f-7d6e6196302b" providerId="AD" clId="Web-{73DDB8B4-C12E-587B-CBE5-07F7B2AB1505}" dt="2023-09-13T03:35:05.169" v="65"/>
          <ac:picMkLst>
            <pc:docMk/>
            <pc:sldMk cId="127561016" sldId="476"/>
            <ac:picMk id="13" creationId="{B52CB0E5-2CCA-2DB6-D74D-1B4760E768D4}"/>
          </ac:picMkLst>
        </pc:picChg>
        <pc:picChg chg="del">
          <ac:chgData name="Carly Pettiona" userId="S::carly.pettiona@healingfoundation.org.au::8cfcf547-e567-4a67-ae5f-7d6e6196302b" providerId="AD" clId="Web-{73DDB8B4-C12E-587B-CBE5-07F7B2AB1505}" dt="2023-09-13T03:35:05.169" v="64"/>
          <ac:picMkLst>
            <pc:docMk/>
            <pc:sldMk cId="127561016" sldId="476"/>
            <ac:picMk id="15" creationId="{485310B2-3DB9-7B48-BC56-6C0FF28D595C}"/>
          </ac:picMkLst>
        </pc:picChg>
        <pc:picChg chg="del">
          <ac:chgData name="Carly Pettiona" userId="S::carly.pettiona@healingfoundation.org.au::8cfcf547-e567-4a67-ae5f-7d6e6196302b" providerId="AD" clId="Web-{73DDB8B4-C12E-587B-CBE5-07F7B2AB1505}" dt="2023-09-13T03:35:05.169" v="63"/>
          <ac:picMkLst>
            <pc:docMk/>
            <pc:sldMk cId="127561016" sldId="476"/>
            <ac:picMk id="17" creationId="{9E49AA36-0938-92ED-73E3-D0D6E40E75C5}"/>
          </ac:picMkLst>
        </pc:picChg>
      </pc:sldChg>
      <pc:sldChg chg="del">
        <pc:chgData name="Carly Pettiona" userId="S::carly.pettiona@healingfoundation.org.au::8cfcf547-e567-4a67-ae5f-7d6e6196302b" providerId="AD" clId="Web-{73DDB8B4-C12E-587B-CBE5-07F7B2AB1505}" dt="2023-09-13T03:30:41.599" v="11"/>
        <pc:sldMkLst>
          <pc:docMk/>
          <pc:sldMk cId="1518336704" sldId="514"/>
        </pc:sldMkLst>
      </pc:sldChg>
      <pc:sldChg chg="del">
        <pc:chgData name="Carly Pettiona" userId="S::carly.pettiona@healingfoundation.org.au::8cfcf547-e567-4a67-ae5f-7d6e6196302b" providerId="AD" clId="Web-{73DDB8B4-C12E-587B-CBE5-07F7B2AB1505}" dt="2023-09-13T03:30:41.599" v="7"/>
        <pc:sldMkLst>
          <pc:docMk/>
          <pc:sldMk cId="1952206064" sldId="515"/>
        </pc:sldMkLst>
      </pc:sldChg>
      <pc:sldChg chg="del">
        <pc:chgData name="Carly Pettiona" userId="S::carly.pettiona@healingfoundation.org.au::8cfcf547-e567-4a67-ae5f-7d6e6196302b" providerId="AD" clId="Web-{73DDB8B4-C12E-587B-CBE5-07F7B2AB1505}" dt="2023-09-13T03:30:41.599" v="10"/>
        <pc:sldMkLst>
          <pc:docMk/>
          <pc:sldMk cId="1221469417" sldId="516"/>
        </pc:sldMkLst>
      </pc:sldChg>
      <pc:sldChg chg="del">
        <pc:chgData name="Carly Pettiona" userId="S::carly.pettiona@healingfoundation.org.au::8cfcf547-e567-4a67-ae5f-7d6e6196302b" providerId="AD" clId="Web-{73DDB8B4-C12E-587B-CBE5-07F7B2AB1505}" dt="2023-09-13T03:30:41.599" v="9"/>
        <pc:sldMkLst>
          <pc:docMk/>
          <pc:sldMk cId="240839470" sldId="517"/>
        </pc:sldMkLst>
      </pc:sldChg>
      <pc:sldChg chg="del">
        <pc:chgData name="Carly Pettiona" userId="S::carly.pettiona@healingfoundation.org.au::8cfcf547-e567-4a67-ae5f-7d6e6196302b" providerId="AD" clId="Web-{73DDB8B4-C12E-587B-CBE5-07F7B2AB1505}" dt="2023-09-13T03:30:41.599" v="8"/>
        <pc:sldMkLst>
          <pc:docMk/>
          <pc:sldMk cId="1673858166" sldId="519"/>
        </pc:sldMkLst>
      </pc:sldChg>
      <pc:sldChg chg="del">
        <pc:chgData name="Carly Pettiona" userId="S::carly.pettiona@healingfoundation.org.au::8cfcf547-e567-4a67-ae5f-7d6e6196302b" providerId="AD" clId="Web-{73DDB8B4-C12E-587B-CBE5-07F7B2AB1505}" dt="2023-09-13T03:36:42.312" v="79"/>
        <pc:sldMkLst>
          <pc:docMk/>
          <pc:sldMk cId="4253308445" sldId="520"/>
        </pc:sldMkLst>
      </pc:sldChg>
      <pc:sldChg chg="del">
        <pc:chgData name="Carly Pettiona" userId="S::carly.pettiona@healingfoundation.org.au::8cfcf547-e567-4a67-ae5f-7d6e6196302b" providerId="AD" clId="Web-{73DDB8B4-C12E-587B-CBE5-07F7B2AB1505}" dt="2023-09-13T03:36:42.312" v="78"/>
        <pc:sldMkLst>
          <pc:docMk/>
          <pc:sldMk cId="2852021873" sldId="521"/>
        </pc:sldMkLst>
      </pc:sldChg>
      <pc:sldChg chg="del">
        <pc:chgData name="Carly Pettiona" userId="S::carly.pettiona@healingfoundation.org.au::8cfcf547-e567-4a67-ae5f-7d6e6196302b" providerId="AD" clId="Web-{73DDB8B4-C12E-587B-CBE5-07F7B2AB1505}" dt="2023-09-13T03:36:42.312" v="77"/>
        <pc:sldMkLst>
          <pc:docMk/>
          <pc:sldMk cId="3489424256" sldId="522"/>
        </pc:sldMkLst>
      </pc:sldChg>
      <pc:sldChg chg="del">
        <pc:chgData name="Carly Pettiona" userId="S::carly.pettiona@healingfoundation.org.au::8cfcf547-e567-4a67-ae5f-7d6e6196302b" providerId="AD" clId="Web-{73DDB8B4-C12E-587B-CBE5-07F7B2AB1505}" dt="2023-09-13T03:36:42.312" v="76"/>
        <pc:sldMkLst>
          <pc:docMk/>
          <pc:sldMk cId="263513673" sldId="523"/>
        </pc:sldMkLst>
      </pc:sldChg>
      <pc:sldChg chg="del">
        <pc:chgData name="Carly Pettiona" userId="S::carly.pettiona@healingfoundation.org.au::8cfcf547-e567-4a67-ae5f-7d6e6196302b" providerId="AD" clId="Web-{73DDB8B4-C12E-587B-CBE5-07F7B2AB1505}" dt="2023-09-13T03:36:42.312" v="75"/>
        <pc:sldMkLst>
          <pc:docMk/>
          <pc:sldMk cId="2520645924" sldId="524"/>
        </pc:sldMkLst>
      </pc:sldChg>
      <pc:sldChg chg="del">
        <pc:chgData name="Carly Pettiona" userId="S::carly.pettiona@healingfoundation.org.au::8cfcf547-e567-4a67-ae5f-7d6e6196302b" providerId="AD" clId="Web-{73DDB8B4-C12E-587B-CBE5-07F7B2AB1505}" dt="2023-09-13T03:43:55.575" v="156"/>
        <pc:sldMkLst>
          <pc:docMk/>
          <pc:sldMk cId="3217936150" sldId="525"/>
        </pc:sldMkLst>
      </pc:sldChg>
      <pc:sldChg chg="del">
        <pc:chgData name="Carly Pettiona" userId="S::carly.pettiona@healingfoundation.org.au::8cfcf547-e567-4a67-ae5f-7d6e6196302b" providerId="AD" clId="Web-{73DDB8B4-C12E-587B-CBE5-07F7B2AB1505}" dt="2023-09-13T03:43:55.575" v="155"/>
        <pc:sldMkLst>
          <pc:docMk/>
          <pc:sldMk cId="3755610188" sldId="526"/>
        </pc:sldMkLst>
      </pc:sldChg>
      <pc:sldChg chg="del">
        <pc:chgData name="Carly Pettiona" userId="S::carly.pettiona@healingfoundation.org.au::8cfcf547-e567-4a67-ae5f-7d6e6196302b" providerId="AD" clId="Web-{73DDB8B4-C12E-587B-CBE5-07F7B2AB1505}" dt="2023-09-13T03:43:55.559" v="154"/>
        <pc:sldMkLst>
          <pc:docMk/>
          <pc:sldMk cId="3922884971" sldId="527"/>
        </pc:sldMkLst>
      </pc:sldChg>
      <pc:sldChg chg="addSp modNotes">
        <pc:chgData name="Carly Pettiona" userId="S::carly.pettiona@healingfoundation.org.au::8cfcf547-e567-4a67-ae5f-7d6e6196302b" providerId="AD" clId="Web-{73DDB8B4-C12E-587B-CBE5-07F7B2AB1505}" dt="2023-09-13T03:30:00.222" v="3"/>
        <pc:sldMkLst>
          <pc:docMk/>
          <pc:sldMk cId="1594631115" sldId="540"/>
        </pc:sldMkLst>
        <pc:spChg chg="add">
          <ac:chgData name="Carly Pettiona" userId="S::carly.pettiona@healingfoundation.org.au::8cfcf547-e567-4a67-ae5f-7d6e6196302b" providerId="AD" clId="Web-{73DDB8B4-C12E-587B-CBE5-07F7B2AB1505}" dt="2023-09-13T03:29:39.737" v="0"/>
          <ac:spMkLst>
            <pc:docMk/>
            <pc:sldMk cId="1594631115" sldId="540"/>
            <ac:spMk id="2" creationId="{034BEC3D-10C1-EDB2-7164-9F61F660716A}"/>
          </ac:spMkLst>
        </pc:spChg>
        <pc:spChg chg="add">
          <ac:chgData name="Carly Pettiona" userId="S::carly.pettiona@healingfoundation.org.au::8cfcf547-e567-4a67-ae5f-7d6e6196302b" providerId="AD" clId="Web-{73DDB8B4-C12E-587B-CBE5-07F7B2AB1505}" dt="2023-09-13T03:29:39.737" v="0"/>
          <ac:spMkLst>
            <pc:docMk/>
            <pc:sldMk cId="1594631115" sldId="540"/>
            <ac:spMk id="3" creationId="{E8B4B275-47AC-670E-EB8D-699986F2CB31}"/>
          </ac:spMkLst>
        </pc:spChg>
        <pc:picChg chg="add">
          <ac:chgData name="Carly Pettiona" userId="S::carly.pettiona@healingfoundation.org.au::8cfcf547-e567-4a67-ae5f-7d6e6196302b" providerId="AD" clId="Web-{73DDB8B4-C12E-587B-CBE5-07F7B2AB1505}" dt="2023-09-13T03:29:39.737" v="0"/>
          <ac:picMkLst>
            <pc:docMk/>
            <pc:sldMk cId="1594631115" sldId="540"/>
            <ac:picMk id="4" creationId="{7FF700D9-E9FC-0A51-E7F4-C32D22150FB4}"/>
          </ac:picMkLst>
        </pc:picChg>
      </pc:sldChg>
      <pc:sldChg chg="addSp new modNotes">
        <pc:chgData name="Carly Pettiona" userId="S::carly.pettiona@healingfoundation.org.au::8cfcf547-e567-4a67-ae5f-7d6e6196302b" providerId="AD" clId="Web-{73DDB8B4-C12E-587B-CBE5-07F7B2AB1505}" dt="2023-09-13T03:30:17.911" v="5"/>
        <pc:sldMkLst>
          <pc:docMk/>
          <pc:sldMk cId="3020428487" sldId="541"/>
        </pc:sldMkLst>
        <pc:spChg chg="add">
          <ac:chgData name="Carly Pettiona" userId="S::carly.pettiona@healingfoundation.org.au::8cfcf547-e567-4a67-ae5f-7d6e6196302b" providerId="AD" clId="Web-{73DDB8B4-C12E-587B-CBE5-07F7B2AB1505}" dt="2023-09-13T03:30:12.988" v="4"/>
          <ac:spMkLst>
            <pc:docMk/>
            <pc:sldMk cId="3020428487" sldId="541"/>
            <ac:spMk id="2" creationId="{3EDE2608-D4AB-A054-715A-E42C103859EE}"/>
          </ac:spMkLst>
        </pc:spChg>
        <pc:spChg chg="add">
          <ac:chgData name="Carly Pettiona" userId="S::carly.pettiona@healingfoundation.org.au::8cfcf547-e567-4a67-ae5f-7d6e6196302b" providerId="AD" clId="Web-{73DDB8B4-C12E-587B-CBE5-07F7B2AB1505}" dt="2023-09-13T03:30:12.988" v="4"/>
          <ac:spMkLst>
            <pc:docMk/>
            <pc:sldMk cId="3020428487" sldId="541"/>
            <ac:spMk id="4" creationId="{71B95E73-0DD1-E71E-FE06-A1A2C76A8B94}"/>
          </ac:spMkLst>
        </pc:spChg>
        <pc:picChg chg="add">
          <ac:chgData name="Carly Pettiona" userId="S::carly.pettiona@healingfoundation.org.au::8cfcf547-e567-4a67-ae5f-7d6e6196302b" providerId="AD" clId="Web-{73DDB8B4-C12E-587B-CBE5-07F7B2AB1505}" dt="2023-09-13T03:30:12.988" v="4"/>
          <ac:picMkLst>
            <pc:docMk/>
            <pc:sldMk cId="3020428487" sldId="541"/>
            <ac:picMk id="3" creationId="{F06814BE-BD7E-57E7-F782-A88E23C9524F}"/>
          </ac:picMkLst>
        </pc:picChg>
        <pc:picChg chg="add">
          <ac:chgData name="Carly Pettiona" userId="S::carly.pettiona@healingfoundation.org.au::8cfcf547-e567-4a67-ae5f-7d6e6196302b" providerId="AD" clId="Web-{73DDB8B4-C12E-587B-CBE5-07F7B2AB1505}" dt="2023-09-13T03:30:12.988" v="4"/>
          <ac:picMkLst>
            <pc:docMk/>
            <pc:sldMk cId="3020428487" sldId="541"/>
            <ac:picMk id="5" creationId="{2DBF6392-EF37-D839-1322-B09FB5498345}"/>
          </ac:picMkLst>
        </pc:picChg>
      </pc:sldChg>
      <pc:sldChg chg="addSp new modNotes">
        <pc:chgData name="Carly Pettiona" userId="S::carly.pettiona@healingfoundation.org.au::8cfcf547-e567-4a67-ae5f-7d6e6196302b" providerId="AD" clId="Web-{73DDB8B4-C12E-587B-CBE5-07F7B2AB1505}" dt="2023-09-13T03:31:24.303" v="25"/>
        <pc:sldMkLst>
          <pc:docMk/>
          <pc:sldMk cId="1106472696" sldId="542"/>
        </pc:sldMkLst>
        <pc:spChg chg="add">
          <ac:chgData name="Carly Pettiona" userId="S::carly.pettiona@healingfoundation.org.au::8cfcf547-e567-4a67-ae5f-7d6e6196302b" providerId="AD" clId="Web-{73DDB8B4-C12E-587B-CBE5-07F7B2AB1505}" dt="2023-09-13T03:31:02.912" v="15"/>
          <ac:spMkLst>
            <pc:docMk/>
            <pc:sldMk cId="1106472696" sldId="542"/>
            <ac:spMk id="3" creationId="{C9556E45-7100-C2CE-1505-CC2EA18291F5}"/>
          </ac:spMkLst>
        </pc:spChg>
        <pc:picChg chg="add">
          <ac:chgData name="Carly Pettiona" userId="S::carly.pettiona@healingfoundation.org.au::8cfcf547-e567-4a67-ae5f-7d6e6196302b" providerId="AD" clId="Web-{73DDB8B4-C12E-587B-CBE5-07F7B2AB1505}" dt="2023-09-13T03:31:02.912" v="15"/>
          <ac:picMkLst>
            <pc:docMk/>
            <pc:sldMk cId="1106472696" sldId="542"/>
            <ac:picMk id="2" creationId="{0FD30EFE-692C-34F1-45BF-2F93E5351BAE}"/>
          </ac:picMkLst>
        </pc:picChg>
      </pc:sldChg>
      <pc:sldChg chg="addSp new modNotes">
        <pc:chgData name="Carly Pettiona" userId="S::carly.pettiona@healingfoundation.org.au::8cfcf547-e567-4a67-ae5f-7d6e6196302b" providerId="AD" clId="Web-{73DDB8B4-C12E-587B-CBE5-07F7B2AB1505}" dt="2023-09-13T03:31:41.241" v="28"/>
        <pc:sldMkLst>
          <pc:docMk/>
          <pc:sldMk cId="4205409981" sldId="543"/>
        </pc:sldMkLst>
        <pc:spChg chg="add">
          <ac:chgData name="Carly Pettiona" userId="S::carly.pettiona@healingfoundation.org.au::8cfcf547-e567-4a67-ae5f-7d6e6196302b" providerId="AD" clId="Web-{73DDB8B4-C12E-587B-CBE5-07F7B2AB1505}" dt="2023-09-13T03:31:33.413" v="26"/>
          <ac:spMkLst>
            <pc:docMk/>
            <pc:sldMk cId="4205409981" sldId="543"/>
            <ac:spMk id="2" creationId="{56487A90-6EE4-2CE5-B5B3-210C8E8EED1A}"/>
          </ac:spMkLst>
        </pc:spChg>
      </pc:sldChg>
      <pc:sldChg chg="addSp modSp new modNotes">
        <pc:chgData name="Carly Pettiona" userId="S::carly.pettiona@healingfoundation.org.au::8cfcf547-e567-4a67-ae5f-7d6e6196302b" providerId="AD" clId="Web-{73DDB8B4-C12E-587B-CBE5-07F7B2AB1505}" dt="2023-09-13T03:32:09.492" v="34"/>
        <pc:sldMkLst>
          <pc:docMk/>
          <pc:sldMk cId="375859835" sldId="544"/>
        </pc:sldMkLst>
        <pc:spChg chg="add">
          <ac:chgData name="Carly Pettiona" userId="S::carly.pettiona@healingfoundation.org.au::8cfcf547-e567-4a67-ae5f-7d6e6196302b" providerId="AD" clId="Web-{73DDB8B4-C12E-587B-CBE5-07F7B2AB1505}" dt="2023-09-13T03:31:50.366" v="31"/>
          <ac:spMkLst>
            <pc:docMk/>
            <pc:sldMk cId="375859835" sldId="544"/>
            <ac:spMk id="2" creationId="{1DB01A24-BB31-A967-1082-9849740970CC}"/>
          </ac:spMkLst>
        </pc:spChg>
        <pc:spChg chg="add mod">
          <ac:chgData name="Carly Pettiona" userId="S::carly.pettiona@healingfoundation.org.au::8cfcf547-e567-4a67-ae5f-7d6e6196302b" providerId="AD" clId="Web-{73DDB8B4-C12E-587B-CBE5-07F7B2AB1505}" dt="2023-09-13T03:31:57.241" v="32" actId="20577"/>
          <ac:spMkLst>
            <pc:docMk/>
            <pc:sldMk cId="375859835" sldId="544"/>
            <ac:spMk id="3" creationId="{B5CFA938-3877-FA40-072A-7C1D4AEFFEF7}"/>
          </ac:spMkLst>
        </pc:spChg>
      </pc:sldChg>
      <pc:sldChg chg="addSp modSp new modNotes">
        <pc:chgData name="Carly Pettiona" userId="S::carly.pettiona@healingfoundation.org.au::8cfcf547-e567-4a67-ae5f-7d6e6196302b" providerId="AD" clId="Web-{73DDB8B4-C12E-587B-CBE5-07F7B2AB1505}" dt="2023-09-13T03:33:07.040" v="46" actId="1076"/>
        <pc:sldMkLst>
          <pc:docMk/>
          <pc:sldMk cId="4237695336" sldId="545"/>
        </pc:sldMkLst>
        <pc:spChg chg="add mod">
          <ac:chgData name="Carly Pettiona" userId="S::carly.pettiona@healingfoundation.org.au::8cfcf547-e567-4a67-ae5f-7d6e6196302b" providerId="AD" clId="Web-{73DDB8B4-C12E-587B-CBE5-07F7B2AB1505}" dt="2023-09-13T03:32:23.133" v="37" actId="14100"/>
          <ac:spMkLst>
            <pc:docMk/>
            <pc:sldMk cId="4237695336" sldId="545"/>
            <ac:spMk id="2" creationId="{2BCE72F6-93C4-F847-8678-CDE7AD712161}"/>
          </ac:spMkLst>
        </pc:spChg>
        <pc:picChg chg="add mod">
          <ac:chgData name="Carly Pettiona" userId="S::carly.pettiona@healingfoundation.org.au::8cfcf547-e567-4a67-ae5f-7d6e6196302b" providerId="AD" clId="Web-{73DDB8B4-C12E-587B-CBE5-07F7B2AB1505}" dt="2023-09-13T03:33:07.040" v="46" actId="1076"/>
          <ac:picMkLst>
            <pc:docMk/>
            <pc:sldMk cId="4237695336" sldId="545"/>
            <ac:picMk id="3" creationId="{3D92DC48-7134-71D5-CEE4-F00F91BB788E}"/>
          </ac:picMkLst>
        </pc:picChg>
      </pc:sldChg>
      <pc:sldChg chg="addSp new modNotes">
        <pc:chgData name="Carly Pettiona" userId="S::carly.pettiona@healingfoundation.org.au::8cfcf547-e567-4a67-ae5f-7d6e6196302b" providerId="AD" clId="Web-{73DDB8B4-C12E-587B-CBE5-07F7B2AB1505}" dt="2023-09-13T03:33:34.557" v="51"/>
        <pc:sldMkLst>
          <pc:docMk/>
          <pc:sldMk cId="4127448303" sldId="546"/>
        </pc:sldMkLst>
        <pc:spChg chg="add">
          <ac:chgData name="Carly Pettiona" userId="S::carly.pettiona@healingfoundation.org.au::8cfcf547-e567-4a67-ae5f-7d6e6196302b" providerId="AD" clId="Web-{73DDB8B4-C12E-587B-CBE5-07F7B2AB1505}" dt="2023-09-13T03:33:18.337" v="47"/>
          <ac:spMkLst>
            <pc:docMk/>
            <pc:sldMk cId="4127448303" sldId="546"/>
            <ac:spMk id="2" creationId="{8094C38C-EEAD-37F4-B78C-E13D0124BE72}"/>
          </ac:spMkLst>
        </pc:spChg>
        <pc:spChg chg="add">
          <ac:chgData name="Carly Pettiona" userId="S::carly.pettiona@healingfoundation.org.au::8cfcf547-e567-4a67-ae5f-7d6e6196302b" providerId="AD" clId="Web-{73DDB8B4-C12E-587B-CBE5-07F7B2AB1505}" dt="2023-09-13T03:33:18.337" v="47"/>
          <ac:spMkLst>
            <pc:docMk/>
            <pc:sldMk cId="4127448303" sldId="546"/>
            <ac:spMk id="4" creationId="{535ED308-EDEA-B3C5-9DAB-D38012B1095D}"/>
          </ac:spMkLst>
        </pc:spChg>
        <pc:picChg chg="add">
          <ac:chgData name="Carly Pettiona" userId="S::carly.pettiona@healingfoundation.org.au::8cfcf547-e567-4a67-ae5f-7d6e6196302b" providerId="AD" clId="Web-{73DDB8B4-C12E-587B-CBE5-07F7B2AB1505}" dt="2023-09-13T03:33:18.337" v="47"/>
          <ac:picMkLst>
            <pc:docMk/>
            <pc:sldMk cId="4127448303" sldId="546"/>
            <ac:picMk id="3" creationId="{67E9CAF2-6BCE-8553-F0C8-E38DE218D43C}"/>
          </ac:picMkLst>
        </pc:picChg>
      </pc:sldChg>
      <pc:sldChg chg="addSp modSp new modNotes">
        <pc:chgData name="Carly Pettiona" userId="S::carly.pettiona@healingfoundation.org.au::8cfcf547-e567-4a67-ae5f-7d6e6196302b" providerId="AD" clId="Web-{73DDB8B4-C12E-587B-CBE5-07F7B2AB1505}" dt="2023-09-13T03:34:20.465" v="58"/>
        <pc:sldMkLst>
          <pc:docMk/>
          <pc:sldMk cId="3436856500" sldId="547"/>
        </pc:sldMkLst>
        <pc:spChg chg="add">
          <ac:chgData name="Carly Pettiona" userId="S::carly.pettiona@healingfoundation.org.au::8cfcf547-e567-4a67-ae5f-7d6e6196302b" providerId="AD" clId="Web-{73DDB8B4-C12E-587B-CBE5-07F7B2AB1505}" dt="2023-09-13T03:33:43.557" v="52"/>
          <ac:spMkLst>
            <pc:docMk/>
            <pc:sldMk cId="3436856500" sldId="547"/>
            <ac:spMk id="2" creationId="{21CDD424-0836-ED88-708F-850BFA563042}"/>
          </ac:spMkLst>
        </pc:spChg>
        <pc:spChg chg="add mod">
          <ac:chgData name="Carly Pettiona" userId="S::carly.pettiona@healingfoundation.org.au::8cfcf547-e567-4a67-ae5f-7d6e6196302b" providerId="AD" clId="Web-{73DDB8B4-C12E-587B-CBE5-07F7B2AB1505}" dt="2023-09-13T03:34:06.167" v="56" actId="20577"/>
          <ac:spMkLst>
            <pc:docMk/>
            <pc:sldMk cId="3436856500" sldId="547"/>
            <ac:spMk id="3" creationId="{32F73EBF-A1E7-FBA6-23BC-698326387683}"/>
          </ac:spMkLst>
        </pc:spChg>
        <pc:spChg chg="add">
          <ac:chgData name="Carly Pettiona" userId="S::carly.pettiona@healingfoundation.org.au::8cfcf547-e567-4a67-ae5f-7d6e6196302b" providerId="AD" clId="Web-{73DDB8B4-C12E-587B-CBE5-07F7B2AB1505}" dt="2023-09-13T03:33:43.557" v="52"/>
          <ac:spMkLst>
            <pc:docMk/>
            <pc:sldMk cId="3436856500" sldId="547"/>
            <ac:spMk id="5" creationId="{82E09CC7-EEC3-C04B-8FC8-E1B443C374CC}"/>
          </ac:spMkLst>
        </pc:spChg>
        <pc:spChg chg="add">
          <ac:chgData name="Carly Pettiona" userId="S::carly.pettiona@healingfoundation.org.au::8cfcf547-e567-4a67-ae5f-7d6e6196302b" providerId="AD" clId="Web-{73DDB8B4-C12E-587B-CBE5-07F7B2AB1505}" dt="2023-09-13T03:33:43.557" v="52"/>
          <ac:spMkLst>
            <pc:docMk/>
            <pc:sldMk cId="3436856500" sldId="547"/>
            <ac:spMk id="6" creationId="{86A36476-FB77-3F39-D611-FB9645C4D93E}"/>
          </ac:spMkLst>
        </pc:spChg>
        <pc:grpChg chg="add">
          <ac:chgData name="Carly Pettiona" userId="S::carly.pettiona@healingfoundation.org.au::8cfcf547-e567-4a67-ae5f-7d6e6196302b" providerId="AD" clId="Web-{73DDB8B4-C12E-587B-CBE5-07F7B2AB1505}" dt="2023-09-13T03:33:52.885" v="53"/>
          <ac:grpSpMkLst>
            <pc:docMk/>
            <pc:sldMk cId="3436856500" sldId="547"/>
            <ac:grpSpMk id="7" creationId="{40B92C8B-8F96-D7C6-B012-10C0FDFD418D}"/>
          </ac:grpSpMkLst>
        </pc:grpChg>
        <pc:picChg chg="add">
          <ac:chgData name="Carly Pettiona" userId="S::carly.pettiona@healingfoundation.org.au::8cfcf547-e567-4a67-ae5f-7d6e6196302b" providerId="AD" clId="Web-{73DDB8B4-C12E-587B-CBE5-07F7B2AB1505}" dt="2023-09-13T03:33:43.557" v="52"/>
          <ac:picMkLst>
            <pc:docMk/>
            <pc:sldMk cId="3436856500" sldId="547"/>
            <ac:picMk id="4" creationId="{9B09807E-C261-F030-8512-8673FE4606CF}"/>
          </ac:picMkLst>
        </pc:picChg>
      </pc:sldChg>
      <pc:sldChg chg="addSp new modNotes">
        <pc:chgData name="Carly Pettiona" userId="S::carly.pettiona@healingfoundation.org.au::8cfcf547-e567-4a67-ae5f-7d6e6196302b" providerId="AD" clId="Web-{73DDB8B4-C12E-587B-CBE5-07F7B2AB1505}" dt="2023-09-13T03:34:39.324" v="61"/>
        <pc:sldMkLst>
          <pc:docMk/>
          <pc:sldMk cId="2077483104" sldId="548"/>
        </pc:sldMkLst>
        <pc:spChg chg="add">
          <ac:chgData name="Carly Pettiona" userId="S::carly.pettiona@healingfoundation.org.au::8cfcf547-e567-4a67-ae5f-7d6e6196302b" providerId="AD" clId="Web-{73DDB8B4-C12E-587B-CBE5-07F7B2AB1505}" dt="2023-09-13T03:34:26.996" v="59"/>
          <ac:spMkLst>
            <pc:docMk/>
            <pc:sldMk cId="2077483104" sldId="548"/>
            <ac:spMk id="3" creationId="{9B52B193-FDEF-247B-3462-AEEE6E1609F5}"/>
          </ac:spMkLst>
        </pc:spChg>
        <pc:picChg chg="add">
          <ac:chgData name="Carly Pettiona" userId="S::carly.pettiona@healingfoundation.org.au::8cfcf547-e567-4a67-ae5f-7d6e6196302b" providerId="AD" clId="Web-{73DDB8B4-C12E-587B-CBE5-07F7B2AB1505}" dt="2023-09-13T03:34:26.996" v="59"/>
          <ac:picMkLst>
            <pc:docMk/>
            <pc:sldMk cId="2077483104" sldId="548"/>
            <ac:picMk id="2" creationId="{FBECB6C6-BB49-C031-3792-C4070717A5E5}"/>
          </ac:picMkLst>
        </pc:picChg>
      </pc:sldChg>
      <pc:sldChg chg="addSp new modNotes">
        <pc:chgData name="Carly Pettiona" userId="S::carly.pettiona@healingfoundation.org.au::8cfcf547-e567-4a67-ae5f-7d6e6196302b" providerId="AD" clId="Web-{73DDB8B4-C12E-587B-CBE5-07F7B2AB1505}" dt="2023-09-13T03:37:15.219" v="86"/>
        <pc:sldMkLst>
          <pc:docMk/>
          <pc:sldMk cId="2215692221" sldId="549"/>
        </pc:sldMkLst>
        <pc:spChg chg="add">
          <ac:chgData name="Carly Pettiona" userId="S::carly.pettiona@healingfoundation.org.au::8cfcf547-e567-4a67-ae5f-7d6e6196302b" providerId="AD" clId="Web-{73DDB8B4-C12E-587B-CBE5-07F7B2AB1505}" dt="2023-09-13T03:36:59.063" v="84"/>
          <ac:spMkLst>
            <pc:docMk/>
            <pc:sldMk cId="2215692221" sldId="549"/>
            <ac:spMk id="2" creationId="{72FFFB9E-1C24-3879-CD48-869D534D3068}"/>
          </ac:spMkLst>
        </pc:spChg>
      </pc:sldChg>
      <pc:sldChg chg="addSp modSp new modNotes">
        <pc:chgData name="Carly Pettiona" userId="S::carly.pettiona@healingfoundation.org.au::8cfcf547-e567-4a67-ae5f-7d6e6196302b" providerId="AD" clId="Web-{73DDB8B4-C12E-587B-CBE5-07F7B2AB1505}" dt="2023-09-13T03:38:16.159" v="98" actId="1076"/>
        <pc:sldMkLst>
          <pc:docMk/>
          <pc:sldMk cId="3641637220" sldId="550"/>
        </pc:sldMkLst>
        <pc:spChg chg="add mod">
          <ac:chgData name="Carly Pettiona" userId="S::carly.pettiona@healingfoundation.org.au::8cfcf547-e567-4a67-ae5f-7d6e6196302b" providerId="AD" clId="Web-{73DDB8B4-C12E-587B-CBE5-07F7B2AB1505}" dt="2023-09-13T03:37:24.798" v="89" actId="14100"/>
          <ac:spMkLst>
            <pc:docMk/>
            <pc:sldMk cId="3641637220" sldId="550"/>
            <ac:spMk id="2" creationId="{0EDE351D-DB9E-A087-B976-59F35E41AB30}"/>
          </ac:spMkLst>
        </pc:spChg>
        <pc:picChg chg="add mod">
          <ac:chgData name="Carly Pettiona" userId="S::carly.pettiona@healingfoundation.org.au::8cfcf547-e567-4a67-ae5f-7d6e6196302b" providerId="AD" clId="Web-{73DDB8B4-C12E-587B-CBE5-07F7B2AB1505}" dt="2023-09-13T03:38:16.159" v="98" actId="1076"/>
          <ac:picMkLst>
            <pc:docMk/>
            <pc:sldMk cId="3641637220" sldId="550"/>
            <ac:picMk id="3" creationId="{C3C5801B-8786-0090-1742-2F816D387C7C}"/>
          </ac:picMkLst>
        </pc:picChg>
      </pc:sldChg>
      <pc:sldChg chg="addSp modSp new modNotes">
        <pc:chgData name="Carly Pettiona" userId="S::carly.pettiona@healingfoundation.org.au::8cfcf547-e567-4a67-ae5f-7d6e6196302b" providerId="AD" clId="Web-{73DDB8B4-C12E-587B-CBE5-07F7B2AB1505}" dt="2023-09-13T03:40:32.116" v="109" actId="1076"/>
        <pc:sldMkLst>
          <pc:docMk/>
          <pc:sldMk cId="809157220" sldId="551"/>
        </pc:sldMkLst>
        <pc:spChg chg="add mod">
          <ac:chgData name="Carly Pettiona" userId="S::carly.pettiona@healingfoundation.org.au::8cfcf547-e567-4a67-ae5f-7d6e6196302b" providerId="AD" clId="Web-{73DDB8B4-C12E-587B-CBE5-07F7B2AB1505}" dt="2023-09-13T03:38:30.175" v="101" actId="14100"/>
          <ac:spMkLst>
            <pc:docMk/>
            <pc:sldMk cId="809157220" sldId="551"/>
            <ac:spMk id="2" creationId="{4C7D3592-F9DF-6F45-DABA-20E9D8F240CA}"/>
          </ac:spMkLst>
        </pc:spChg>
        <pc:picChg chg="add mod">
          <ac:chgData name="Carly Pettiona" userId="S::carly.pettiona@healingfoundation.org.au::8cfcf547-e567-4a67-ae5f-7d6e6196302b" providerId="AD" clId="Web-{73DDB8B4-C12E-587B-CBE5-07F7B2AB1505}" dt="2023-09-13T03:40:32.116" v="109" actId="1076"/>
          <ac:picMkLst>
            <pc:docMk/>
            <pc:sldMk cId="809157220" sldId="551"/>
            <ac:picMk id="3" creationId="{83B17A35-9800-0CDE-DE2D-33C24240D958}"/>
          </ac:picMkLst>
        </pc:picChg>
      </pc:sldChg>
      <pc:sldChg chg="addSp new modNotes">
        <pc:chgData name="Carly Pettiona" userId="S::carly.pettiona@healingfoundation.org.au::8cfcf547-e567-4a67-ae5f-7d6e6196302b" providerId="AD" clId="Web-{73DDB8B4-C12E-587B-CBE5-07F7B2AB1505}" dt="2023-09-13T03:41:48.259" v="132"/>
        <pc:sldMkLst>
          <pc:docMk/>
          <pc:sldMk cId="1740644129" sldId="552"/>
        </pc:sldMkLst>
        <pc:spChg chg="add">
          <ac:chgData name="Carly Pettiona" userId="S::carly.pettiona@healingfoundation.org.au::8cfcf547-e567-4a67-ae5f-7d6e6196302b" providerId="AD" clId="Web-{73DDB8B4-C12E-587B-CBE5-07F7B2AB1505}" dt="2023-09-13T03:41:29.915" v="130"/>
          <ac:spMkLst>
            <pc:docMk/>
            <pc:sldMk cId="1740644129" sldId="552"/>
            <ac:spMk id="2" creationId="{23E87132-5388-3B88-F508-1AE84CEE5E85}"/>
          </ac:spMkLst>
        </pc:spChg>
        <pc:spChg chg="add">
          <ac:chgData name="Carly Pettiona" userId="S::carly.pettiona@healingfoundation.org.au::8cfcf547-e567-4a67-ae5f-7d6e6196302b" providerId="AD" clId="Web-{73DDB8B4-C12E-587B-CBE5-07F7B2AB1505}" dt="2023-09-13T03:41:29.915" v="130"/>
          <ac:spMkLst>
            <pc:docMk/>
            <pc:sldMk cId="1740644129" sldId="552"/>
            <ac:spMk id="3" creationId="{D5942DF7-D518-C780-B86A-4DF1D22ABB6A}"/>
          </ac:spMkLst>
        </pc:spChg>
        <pc:picChg chg="add">
          <ac:chgData name="Carly Pettiona" userId="S::carly.pettiona@healingfoundation.org.au::8cfcf547-e567-4a67-ae5f-7d6e6196302b" providerId="AD" clId="Web-{73DDB8B4-C12E-587B-CBE5-07F7B2AB1505}" dt="2023-09-13T03:41:29.915" v="130"/>
          <ac:picMkLst>
            <pc:docMk/>
            <pc:sldMk cId="1740644129" sldId="552"/>
            <ac:picMk id="4" creationId="{705333B5-497B-50D3-1D29-E93BBEDAB807}"/>
          </ac:picMkLst>
        </pc:picChg>
      </pc:sldChg>
      <pc:sldChg chg="addSp modSp new ord modNotes">
        <pc:chgData name="Carly Pettiona" userId="S::carly.pettiona@healingfoundation.org.au::8cfcf547-e567-4a67-ae5f-7d6e6196302b" providerId="AD" clId="Web-{73DDB8B4-C12E-587B-CBE5-07F7B2AB1505}" dt="2023-09-13T03:41:22.258" v="129" actId="20577"/>
        <pc:sldMkLst>
          <pc:docMk/>
          <pc:sldMk cId="3035074734" sldId="553"/>
        </pc:sldMkLst>
        <pc:spChg chg="add">
          <ac:chgData name="Carly Pettiona" userId="S::carly.pettiona@healingfoundation.org.au::8cfcf547-e567-4a67-ae5f-7d6e6196302b" providerId="AD" clId="Web-{73DDB8B4-C12E-587B-CBE5-07F7B2AB1505}" dt="2023-09-13T03:40:44.647" v="111"/>
          <ac:spMkLst>
            <pc:docMk/>
            <pc:sldMk cId="3035074734" sldId="553"/>
            <ac:spMk id="2" creationId="{01F09FEB-C038-3D68-F384-5F2AC890D616}"/>
          </ac:spMkLst>
        </pc:spChg>
        <pc:spChg chg="add mod">
          <ac:chgData name="Carly Pettiona" userId="S::carly.pettiona@healingfoundation.org.au::8cfcf547-e567-4a67-ae5f-7d6e6196302b" providerId="AD" clId="Web-{73DDB8B4-C12E-587B-CBE5-07F7B2AB1505}" dt="2023-09-13T03:41:22.258" v="129" actId="20577"/>
          <ac:spMkLst>
            <pc:docMk/>
            <pc:sldMk cId="3035074734" sldId="553"/>
            <ac:spMk id="3" creationId="{ACA955DB-0BBB-921B-BC77-EE356FF2540E}"/>
          </ac:spMkLst>
        </pc:spChg>
        <pc:picChg chg="add">
          <ac:chgData name="Carly Pettiona" userId="S::carly.pettiona@healingfoundation.org.au::8cfcf547-e567-4a67-ae5f-7d6e6196302b" providerId="AD" clId="Web-{73DDB8B4-C12E-587B-CBE5-07F7B2AB1505}" dt="2023-09-13T03:40:44.647" v="111"/>
          <ac:picMkLst>
            <pc:docMk/>
            <pc:sldMk cId="3035074734" sldId="553"/>
            <ac:picMk id="4" creationId="{EE8B04DB-F759-998E-7BB9-C3DC73429471}"/>
          </ac:picMkLst>
        </pc:picChg>
      </pc:sldChg>
      <pc:sldChg chg="addSp new modNotes">
        <pc:chgData name="Carly Pettiona" userId="S::carly.pettiona@healingfoundation.org.au::8cfcf547-e567-4a67-ae5f-7d6e6196302b" providerId="AD" clId="Web-{73DDB8B4-C12E-587B-CBE5-07F7B2AB1505}" dt="2023-09-13T03:43:31.090" v="142"/>
        <pc:sldMkLst>
          <pc:docMk/>
          <pc:sldMk cId="2778382885" sldId="554"/>
        </pc:sldMkLst>
        <pc:spChg chg="add">
          <ac:chgData name="Carly Pettiona" userId="S::carly.pettiona@healingfoundation.org.au::8cfcf547-e567-4a67-ae5f-7d6e6196302b" providerId="AD" clId="Web-{73DDB8B4-C12E-587B-CBE5-07F7B2AB1505}" dt="2023-09-13T03:41:57.150" v="134"/>
          <ac:spMkLst>
            <pc:docMk/>
            <pc:sldMk cId="2778382885" sldId="554"/>
            <ac:spMk id="3" creationId="{B5FDB3FE-2C31-0E7E-2EB3-9C7CC3A2643E}"/>
          </ac:spMkLst>
        </pc:spChg>
        <pc:picChg chg="add">
          <ac:chgData name="Carly Pettiona" userId="S::carly.pettiona@healingfoundation.org.au::8cfcf547-e567-4a67-ae5f-7d6e6196302b" providerId="AD" clId="Web-{73DDB8B4-C12E-587B-CBE5-07F7B2AB1505}" dt="2023-09-13T03:41:57.150" v="134"/>
          <ac:picMkLst>
            <pc:docMk/>
            <pc:sldMk cId="2778382885" sldId="554"/>
            <ac:picMk id="2" creationId="{574FBBD1-E60C-5739-85C3-480D09F9D1A5}"/>
          </ac:picMkLst>
        </pc:picChg>
      </pc:sldChg>
      <pc:sldChg chg="addSp modSp new modNotes">
        <pc:chgData name="Carly Pettiona" userId="S::carly.pettiona@healingfoundation.org.au::8cfcf547-e567-4a67-ae5f-7d6e6196302b" providerId="AD" clId="Web-{73DDB8B4-C12E-587B-CBE5-07F7B2AB1505}" dt="2023-09-13T03:45:06.077" v="169" actId="1076"/>
        <pc:sldMkLst>
          <pc:docMk/>
          <pc:sldMk cId="1171372230" sldId="555"/>
        </pc:sldMkLst>
        <pc:spChg chg="add">
          <ac:chgData name="Carly Pettiona" userId="S::carly.pettiona@healingfoundation.org.au::8cfcf547-e567-4a67-ae5f-7d6e6196302b" providerId="AD" clId="Web-{73DDB8B4-C12E-587B-CBE5-07F7B2AB1505}" dt="2023-09-13T03:44:07.420" v="160"/>
          <ac:spMkLst>
            <pc:docMk/>
            <pc:sldMk cId="1171372230" sldId="555"/>
            <ac:spMk id="2" creationId="{2BD26A50-8BED-8F95-E515-84031F2B613B}"/>
          </ac:spMkLst>
        </pc:spChg>
        <pc:picChg chg="add mod">
          <ac:chgData name="Carly Pettiona" userId="S::carly.pettiona@healingfoundation.org.au::8cfcf547-e567-4a67-ae5f-7d6e6196302b" providerId="AD" clId="Web-{73DDB8B4-C12E-587B-CBE5-07F7B2AB1505}" dt="2023-09-13T03:45:06.077" v="169" actId="1076"/>
          <ac:picMkLst>
            <pc:docMk/>
            <pc:sldMk cId="1171372230" sldId="555"/>
            <ac:picMk id="3" creationId="{25C81989-B69F-0C42-2497-A4E9328BC321}"/>
          </ac:picMkLst>
        </pc:picChg>
      </pc:sldChg>
      <pc:sldChg chg="addSp delSp modSp new">
        <pc:chgData name="Carly Pettiona" userId="S::carly.pettiona@healingfoundation.org.au::8cfcf547-e567-4a67-ae5f-7d6e6196302b" providerId="AD" clId="Web-{73DDB8B4-C12E-587B-CBE5-07F7B2AB1505}" dt="2023-09-13T03:49:22.679" v="230" actId="1076"/>
        <pc:sldMkLst>
          <pc:docMk/>
          <pc:sldMk cId="2491485135" sldId="556"/>
        </pc:sldMkLst>
        <pc:spChg chg="add">
          <ac:chgData name="Carly Pettiona" userId="S::carly.pettiona@healingfoundation.org.au::8cfcf547-e567-4a67-ae5f-7d6e6196302b" providerId="AD" clId="Web-{73DDB8B4-C12E-587B-CBE5-07F7B2AB1505}" dt="2023-09-13T03:45:26.562" v="170"/>
          <ac:spMkLst>
            <pc:docMk/>
            <pc:sldMk cId="2491485135" sldId="556"/>
            <ac:spMk id="2" creationId="{C562133C-6579-D893-F17E-3F2F99D03DC5}"/>
          </ac:spMkLst>
        </pc:spChg>
        <pc:spChg chg="add mod">
          <ac:chgData name="Carly Pettiona" userId="S::carly.pettiona@healingfoundation.org.au::8cfcf547-e567-4a67-ae5f-7d6e6196302b" providerId="AD" clId="Web-{73DDB8B4-C12E-587B-CBE5-07F7B2AB1505}" dt="2023-09-13T03:47:43.472" v="214" actId="1076"/>
          <ac:spMkLst>
            <pc:docMk/>
            <pc:sldMk cId="2491485135" sldId="556"/>
            <ac:spMk id="9" creationId="{C516963F-5CC4-27A2-195E-58C4498AB218}"/>
          </ac:spMkLst>
        </pc:spChg>
        <pc:spChg chg="add mod">
          <ac:chgData name="Carly Pettiona" userId="S::carly.pettiona@healingfoundation.org.au::8cfcf547-e567-4a67-ae5f-7d6e6196302b" providerId="AD" clId="Web-{73DDB8B4-C12E-587B-CBE5-07F7B2AB1505}" dt="2023-09-13T03:47:47.941" v="215" actId="1076"/>
          <ac:spMkLst>
            <pc:docMk/>
            <pc:sldMk cId="2491485135" sldId="556"/>
            <ac:spMk id="11" creationId="{C67902B0-963C-F8FA-3F72-B7E8CF2D5191}"/>
          </ac:spMkLst>
        </pc:spChg>
        <pc:spChg chg="add del topLvl">
          <ac:chgData name="Carly Pettiona" userId="S::carly.pettiona@healingfoundation.org.au::8cfcf547-e567-4a67-ae5f-7d6e6196302b" providerId="AD" clId="Web-{73DDB8B4-C12E-587B-CBE5-07F7B2AB1505}" dt="2023-09-13T03:47:25.612" v="206"/>
          <ac:spMkLst>
            <pc:docMk/>
            <pc:sldMk cId="2491485135" sldId="556"/>
            <ac:spMk id="13" creationId="{7EDD117C-E65F-743D-E148-2DCEE1F284F5}"/>
          </ac:spMkLst>
        </pc:spChg>
        <pc:spChg chg="add mod">
          <ac:chgData name="Carly Pettiona" userId="S::carly.pettiona@healingfoundation.org.au::8cfcf547-e567-4a67-ae5f-7d6e6196302b" providerId="AD" clId="Web-{73DDB8B4-C12E-587B-CBE5-07F7B2AB1505}" dt="2023-09-13T03:47:33.847" v="210" actId="1076"/>
          <ac:spMkLst>
            <pc:docMk/>
            <pc:sldMk cId="2491485135" sldId="556"/>
            <ac:spMk id="15" creationId="{02C8EB08-9559-C80B-A62F-B9ECDB5EC0B6}"/>
          </ac:spMkLst>
        </pc:spChg>
        <pc:spChg chg="add mod">
          <ac:chgData name="Carly Pettiona" userId="S::carly.pettiona@healingfoundation.org.au::8cfcf547-e567-4a67-ae5f-7d6e6196302b" providerId="AD" clId="Web-{73DDB8B4-C12E-587B-CBE5-07F7B2AB1505}" dt="2023-09-13T03:47:55.160" v="217" actId="1076"/>
          <ac:spMkLst>
            <pc:docMk/>
            <pc:sldMk cId="2491485135" sldId="556"/>
            <ac:spMk id="17" creationId="{1D829101-2BEF-8266-632C-E953D67AB00C}"/>
          </ac:spMkLst>
        </pc:spChg>
        <pc:grpChg chg="add mod">
          <ac:chgData name="Carly Pettiona" userId="S::carly.pettiona@healingfoundation.org.au::8cfcf547-e567-4a67-ae5f-7d6e6196302b" providerId="AD" clId="Web-{73DDB8B4-C12E-587B-CBE5-07F7B2AB1505}" dt="2023-09-13T03:48:42.677" v="224" actId="14100"/>
          <ac:grpSpMkLst>
            <pc:docMk/>
            <pc:sldMk cId="2491485135" sldId="556"/>
            <ac:grpSpMk id="3" creationId="{289E50DA-E59C-4274-F149-72DD88EF9886}"/>
          </ac:grpSpMkLst>
        </pc:grpChg>
        <pc:grpChg chg="add mod">
          <ac:chgData name="Carly Pettiona" userId="S::carly.pettiona@healingfoundation.org.au::8cfcf547-e567-4a67-ae5f-7d6e6196302b" providerId="AD" clId="Web-{73DDB8B4-C12E-587B-CBE5-07F7B2AB1505}" dt="2023-09-13T03:48:46.505" v="225" actId="14100"/>
          <ac:grpSpMkLst>
            <pc:docMk/>
            <pc:sldMk cId="2491485135" sldId="556"/>
            <ac:grpSpMk id="4" creationId="{D980137E-2187-2ABF-5695-8C038493C33F}"/>
          </ac:grpSpMkLst>
        </pc:grpChg>
        <pc:grpChg chg="add del">
          <ac:chgData name="Carly Pettiona" userId="S::carly.pettiona@healingfoundation.org.au::8cfcf547-e567-4a67-ae5f-7d6e6196302b" providerId="AD" clId="Web-{73DDB8B4-C12E-587B-CBE5-07F7B2AB1505}" dt="2023-09-13T03:47:25.612" v="206"/>
          <ac:grpSpMkLst>
            <pc:docMk/>
            <pc:sldMk cId="2491485135" sldId="556"/>
            <ac:grpSpMk id="5" creationId="{A133DD86-CD0D-5E0B-D17A-CB80965383F5}"/>
          </ac:grpSpMkLst>
        </pc:grpChg>
        <pc:grpChg chg="add mod">
          <ac:chgData name="Carly Pettiona" userId="S::carly.pettiona@healingfoundation.org.au::8cfcf547-e567-4a67-ae5f-7d6e6196302b" providerId="AD" clId="Web-{73DDB8B4-C12E-587B-CBE5-07F7B2AB1505}" dt="2023-09-13T03:49:22.679" v="230" actId="1076"/>
          <ac:grpSpMkLst>
            <pc:docMk/>
            <pc:sldMk cId="2491485135" sldId="556"/>
            <ac:grpSpMk id="6" creationId="{DEE6AD2D-5D03-15A1-0EBA-21CB5B5D88AC}"/>
          </ac:grpSpMkLst>
        </pc:grpChg>
        <pc:grpChg chg="add mod">
          <ac:chgData name="Carly Pettiona" userId="S::carly.pettiona@healingfoundation.org.au::8cfcf547-e567-4a67-ae5f-7d6e6196302b" providerId="AD" clId="Web-{73DDB8B4-C12E-587B-CBE5-07F7B2AB1505}" dt="2023-09-13T03:49:19.241" v="229" actId="1076"/>
          <ac:grpSpMkLst>
            <pc:docMk/>
            <pc:sldMk cId="2491485135" sldId="556"/>
            <ac:grpSpMk id="7" creationId="{1C1AE409-4CC3-BEBB-C45E-4B52041FCCEB}"/>
          </ac:grpSpMkLst>
        </pc:grpChg>
        <pc:picChg chg="add">
          <ac:chgData name="Carly Pettiona" userId="S::carly.pettiona@healingfoundation.org.au::8cfcf547-e567-4a67-ae5f-7d6e6196302b" providerId="AD" clId="Web-{73DDB8B4-C12E-587B-CBE5-07F7B2AB1505}" dt="2023-09-13T03:46:25.752" v="174"/>
          <ac:picMkLst>
            <pc:docMk/>
            <pc:sldMk cId="2491485135" sldId="556"/>
            <ac:picMk id="8" creationId="{4B52A22B-B636-6A06-FC89-E5812890A0DB}"/>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0" creationId="{BF9F82CB-C9D4-0E37-3D13-063FD6A304CA}"/>
          </ac:picMkLst>
        </pc:picChg>
        <pc:picChg chg="add del topLvl">
          <ac:chgData name="Carly Pettiona" userId="S::carly.pettiona@healingfoundation.org.au::8cfcf547-e567-4a67-ae5f-7d6e6196302b" providerId="AD" clId="Web-{73DDB8B4-C12E-587B-CBE5-07F7B2AB1505}" dt="2023-09-13T03:47:25.612" v="207"/>
          <ac:picMkLst>
            <pc:docMk/>
            <pc:sldMk cId="2491485135" sldId="556"/>
            <ac:picMk id="12" creationId="{18569A48-A1A1-7223-3A7C-D05202EEF95C}"/>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4" creationId="{7738832B-9102-FABA-2D0E-9BB05BBF9695}"/>
          </ac:picMkLst>
        </pc:picChg>
        <pc:picChg chg="add">
          <ac:chgData name="Carly Pettiona" userId="S::carly.pettiona@healingfoundation.org.au::8cfcf547-e567-4a67-ae5f-7d6e6196302b" providerId="AD" clId="Web-{73DDB8B4-C12E-587B-CBE5-07F7B2AB1505}" dt="2023-09-13T03:46:25.752" v="174"/>
          <ac:picMkLst>
            <pc:docMk/>
            <pc:sldMk cId="2491485135" sldId="556"/>
            <ac:picMk id="16" creationId="{9325C94F-6FA6-2C58-504B-8D8E1B4DE1B1}"/>
          </ac:picMkLst>
        </pc:picChg>
      </pc:sldChg>
      <pc:sldChg chg="new">
        <pc:chgData name="Carly Pettiona" userId="S::carly.pettiona@healingfoundation.org.au::8cfcf547-e567-4a67-ae5f-7d6e6196302b" providerId="AD" clId="Web-{73DDB8B4-C12E-587B-CBE5-07F7B2AB1505}" dt="2023-09-13T03:43:58.232" v="159"/>
        <pc:sldMkLst>
          <pc:docMk/>
          <pc:sldMk cId="3072659343" sldId="557"/>
        </pc:sldMkLst>
      </pc:sldChg>
      <pc:sldChg chg="new">
        <pc:chgData name="Carly Pettiona" userId="S::carly.pettiona@healingfoundation.org.au::8cfcf547-e567-4a67-ae5f-7d6e6196302b" providerId="AD" clId="Web-{73DDB8B4-C12E-587B-CBE5-07F7B2AB1505}" dt="2023-09-13T03:45:28.625" v="171"/>
        <pc:sldMkLst>
          <pc:docMk/>
          <pc:sldMk cId="253525740" sldId="558"/>
        </pc:sldMkLst>
      </pc:sldChg>
      <pc:sldChg chg="new">
        <pc:chgData name="Carly Pettiona" userId="S::carly.pettiona@healingfoundation.org.au::8cfcf547-e567-4a67-ae5f-7d6e6196302b" providerId="AD" clId="Web-{73DDB8B4-C12E-587B-CBE5-07F7B2AB1505}" dt="2023-09-13T03:45:28.909" v="172"/>
        <pc:sldMkLst>
          <pc:docMk/>
          <pc:sldMk cId="703560948" sldId="559"/>
        </pc:sldMkLst>
      </pc:sldChg>
      <pc:sldChg chg="new">
        <pc:chgData name="Carly Pettiona" userId="S::carly.pettiona@healingfoundation.org.au::8cfcf547-e567-4a67-ae5f-7d6e6196302b" providerId="AD" clId="Web-{73DDB8B4-C12E-587B-CBE5-07F7B2AB1505}" dt="2023-09-13T03:45:29.140" v="173"/>
        <pc:sldMkLst>
          <pc:docMk/>
          <pc:sldMk cId="2759079487" sldId="560"/>
        </pc:sldMkLst>
      </pc:sldChg>
    </pc:docChg>
  </pc:docChgLst>
  <pc:docChgLst>
    <pc:chgData name="Carly Pettiona" userId="S::carly.pettiona@healingfoundation.org.au::8cfcf547-e567-4a67-ae5f-7d6e6196302b" providerId="AD" clId="Web-{C2D56FB9-E16B-EDE4-CF5C-A2AEBA6F5AB8}"/>
    <pc:docChg chg="addSld delSld modSld">
      <pc:chgData name="Carly Pettiona" userId="S::carly.pettiona@healingfoundation.org.au::8cfcf547-e567-4a67-ae5f-7d6e6196302b" providerId="AD" clId="Web-{C2D56FB9-E16B-EDE4-CF5C-A2AEBA6F5AB8}" dt="2023-09-20T04:28:35.245" v="1211"/>
      <pc:docMkLst>
        <pc:docMk/>
      </pc:docMkLst>
      <pc:sldChg chg="modSp">
        <pc:chgData name="Carly Pettiona" userId="S::carly.pettiona@healingfoundation.org.au::8cfcf547-e567-4a67-ae5f-7d6e6196302b" providerId="AD" clId="Web-{C2D56FB9-E16B-EDE4-CF5C-A2AEBA6F5AB8}" dt="2023-09-20T01:54:04.352" v="20" actId="20577"/>
        <pc:sldMkLst>
          <pc:docMk/>
          <pc:sldMk cId="3474476569" sldId="346"/>
        </pc:sldMkLst>
        <pc:spChg chg="mod">
          <ac:chgData name="Carly Pettiona" userId="S::carly.pettiona@healingfoundation.org.au::8cfcf547-e567-4a67-ae5f-7d6e6196302b" providerId="AD" clId="Web-{C2D56FB9-E16B-EDE4-CF5C-A2AEBA6F5AB8}" dt="2023-09-20T01:54:04.352" v="20" actId="20577"/>
          <ac:spMkLst>
            <pc:docMk/>
            <pc:sldMk cId="3474476569" sldId="346"/>
            <ac:spMk id="10" creationId="{87270656-72D1-D041-5F62-0105F65DF382}"/>
          </ac:spMkLst>
        </pc:spChg>
      </pc:sldChg>
      <pc:sldChg chg="modNotes">
        <pc:chgData name="Carly Pettiona" userId="S::carly.pettiona@healingfoundation.org.au::8cfcf547-e567-4a67-ae5f-7d6e6196302b" providerId="AD" clId="Web-{C2D56FB9-E16B-EDE4-CF5C-A2AEBA6F5AB8}" dt="2023-09-20T03:58:35.739" v="881"/>
        <pc:sldMkLst>
          <pc:docMk/>
          <pc:sldMk cId="1008212083" sldId="392"/>
        </pc:sldMkLst>
      </pc:sldChg>
      <pc:sldChg chg="modNotes">
        <pc:chgData name="Carly Pettiona" userId="S::carly.pettiona@healingfoundation.org.au::8cfcf547-e567-4a67-ae5f-7d6e6196302b" providerId="AD" clId="Web-{C2D56FB9-E16B-EDE4-CF5C-A2AEBA6F5AB8}" dt="2023-09-20T01:55:23.155" v="34"/>
        <pc:sldMkLst>
          <pc:docMk/>
          <pc:sldMk cId="1434699194" sldId="452"/>
        </pc:sldMkLst>
      </pc:sldChg>
      <pc:sldChg chg="modNotes">
        <pc:chgData name="Carly Pettiona" userId="S::carly.pettiona@healingfoundation.org.au::8cfcf547-e567-4a67-ae5f-7d6e6196302b" providerId="AD" clId="Web-{C2D56FB9-E16B-EDE4-CF5C-A2AEBA6F5AB8}" dt="2023-09-20T03:01:45.645" v="139"/>
        <pc:sldMkLst>
          <pc:docMk/>
          <pc:sldMk cId="4100747964" sldId="461"/>
        </pc:sldMkLst>
      </pc:sldChg>
      <pc:sldChg chg="modNotes">
        <pc:chgData name="Carly Pettiona" userId="S::carly.pettiona@healingfoundation.org.au::8cfcf547-e567-4a67-ae5f-7d6e6196302b" providerId="AD" clId="Web-{C2D56FB9-E16B-EDE4-CF5C-A2AEBA6F5AB8}" dt="2023-09-20T01:54:41.245" v="31"/>
        <pc:sldMkLst>
          <pc:docMk/>
          <pc:sldMk cId="127561016" sldId="476"/>
        </pc:sldMkLst>
      </pc:sldChg>
      <pc:sldChg chg="modSp">
        <pc:chgData name="Carly Pettiona" userId="S::carly.pettiona@healingfoundation.org.au::8cfcf547-e567-4a67-ae5f-7d6e6196302b" providerId="AD" clId="Web-{C2D56FB9-E16B-EDE4-CF5C-A2AEBA6F5AB8}" dt="2023-09-20T01:55:50.297" v="35" actId="20577"/>
        <pc:sldMkLst>
          <pc:docMk/>
          <pc:sldMk cId="3986602978" sldId="564"/>
        </pc:sldMkLst>
        <pc:spChg chg="mod">
          <ac:chgData name="Carly Pettiona" userId="S::carly.pettiona@healingfoundation.org.au::8cfcf547-e567-4a67-ae5f-7d6e6196302b" providerId="AD" clId="Web-{C2D56FB9-E16B-EDE4-CF5C-A2AEBA6F5AB8}" dt="2023-09-20T01:55:50.297" v="35" actId="20577"/>
          <ac:spMkLst>
            <pc:docMk/>
            <pc:sldMk cId="3986602978" sldId="564"/>
            <ac:spMk id="3" creationId="{DCE2F0ED-5759-CAAE-8B47-C526827F2156}"/>
          </ac:spMkLst>
        </pc:spChg>
      </pc:sldChg>
      <pc:sldChg chg="modSp modNotes">
        <pc:chgData name="Carly Pettiona" userId="S::carly.pettiona@healingfoundation.org.au::8cfcf547-e567-4a67-ae5f-7d6e6196302b" providerId="AD" clId="Web-{C2D56FB9-E16B-EDE4-CF5C-A2AEBA6F5AB8}" dt="2023-09-20T01:56:42.832" v="52"/>
        <pc:sldMkLst>
          <pc:docMk/>
          <pc:sldMk cId="3885471153" sldId="566"/>
        </pc:sldMkLst>
        <pc:spChg chg="mod">
          <ac:chgData name="Carly Pettiona" userId="S::carly.pettiona@healingfoundation.org.au::8cfcf547-e567-4a67-ae5f-7d6e6196302b" providerId="AD" clId="Web-{C2D56FB9-E16B-EDE4-CF5C-A2AEBA6F5AB8}" dt="2023-09-20T01:56:08.220" v="36" actId="1076"/>
          <ac:spMkLst>
            <pc:docMk/>
            <pc:sldMk cId="3885471153" sldId="566"/>
            <ac:spMk id="5" creationId="{C0F50770-3A48-E6E9-013C-3C73BEB9A33B}"/>
          </ac:spMkLst>
        </pc:spChg>
        <pc:picChg chg="mod">
          <ac:chgData name="Carly Pettiona" userId="S::carly.pettiona@healingfoundation.org.au::8cfcf547-e567-4a67-ae5f-7d6e6196302b" providerId="AD" clId="Web-{C2D56FB9-E16B-EDE4-CF5C-A2AEBA6F5AB8}" dt="2023-09-20T01:56:10.830" v="37" actId="1076"/>
          <ac:picMkLst>
            <pc:docMk/>
            <pc:sldMk cId="3885471153" sldId="566"/>
            <ac:picMk id="6" creationId="{9E7A85F1-39F6-74C0-F6E5-2FA1FFC2186D}"/>
          </ac:picMkLst>
        </pc:picChg>
      </pc:sldChg>
      <pc:sldChg chg="addSp modSp addAnim modAnim modNotes">
        <pc:chgData name="Carly Pettiona" userId="S::carly.pettiona@healingfoundation.org.au::8cfcf547-e567-4a67-ae5f-7d6e6196302b" providerId="AD" clId="Web-{C2D56FB9-E16B-EDE4-CF5C-A2AEBA6F5AB8}" dt="2023-09-20T03:21:41.904" v="546" actId="1076"/>
        <pc:sldMkLst>
          <pc:docMk/>
          <pc:sldMk cId="1793780058" sldId="567"/>
        </pc:sldMkLst>
        <pc:spChg chg="mod">
          <ac:chgData name="Carly Pettiona" userId="S::carly.pettiona@healingfoundation.org.au::8cfcf547-e567-4a67-ae5f-7d6e6196302b" providerId="AD" clId="Web-{C2D56FB9-E16B-EDE4-CF5C-A2AEBA6F5AB8}" dt="2023-09-20T03:05:05.698" v="189" actId="14100"/>
          <ac:spMkLst>
            <pc:docMk/>
            <pc:sldMk cId="1793780058" sldId="567"/>
            <ac:spMk id="2" creationId="{C322C8D7-4736-0619-D0F5-B1FFE34F4549}"/>
          </ac:spMkLst>
        </pc:spChg>
        <pc:spChg chg="mod">
          <ac:chgData name="Carly Pettiona" userId="S::carly.pettiona@healingfoundation.org.au::8cfcf547-e567-4a67-ae5f-7d6e6196302b" providerId="AD" clId="Web-{C2D56FB9-E16B-EDE4-CF5C-A2AEBA6F5AB8}" dt="2023-09-20T03:06:05.716" v="203" actId="20577"/>
          <ac:spMkLst>
            <pc:docMk/>
            <pc:sldMk cId="1793780058" sldId="567"/>
            <ac:spMk id="3" creationId="{D8D735D9-E859-51B5-BF6C-D12BF8CC5B24}"/>
          </ac:spMkLst>
        </pc:spChg>
        <pc:spChg chg="add mod">
          <ac:chgData name="Carly Pettiona" userId="S::carly.pettiona@healingfoundation.org.au::8cfcf547-e567-4a67-ae5f-7d6e6196302b" providerId="AD" clId="Web-{C2D56FB9-E16B-EDE4-CF5C-A2AEBA6F5AB8}" dt="2023-09-20T03:07:00.233" v="217" actId="1076"/>
          <ac:spMkLst>
            <pc:docMk/>
            <pc:sldMk cId="1793780058" sldId="567"/>
            <ac:spMk id="6" creationId="{3100B231-BB4E-F060-DAC9-940D295D3A7C}"/>
          </ac:spMkLst>
        </pc:spChg>
        <pc:picChg chg="add mod">
          <ac:chgData name="Carly Pettiona" userId="S::carly.pettiona@healingfoundation.org.au::8cfcf547-e567-4a67-ae5f-7d6e6196302b" providerId="AD" clId="Web-{C2D56FB9-E16B-EDE4-CF5C-A2AEBA6F5AB8}" dt="2023-09-20T03:21:41.904" v="546" actId="1076"/>
          <ac:picMkLst>
            <pc:docMk/>
            <pc:sldMk cId="1793780058" sldId="567"/>
            <ac:picMk id="4" creationId="{AD5A868F-BF1C-90D1-37EE-C51247F07F48}"/>
          </ac:picMkLst>
        </pc:picChg>
        <pc:picChg chg="add mod ord modCrop">
          <ac:chgData name="Carly Pettiona" userId="S::carly.pettiona@healingfoundation.org.au::8cfcf547-e567-4a67-ae5f-7d6e6196302b" providerId="AD" clId="Web-{C2D56FB9-E16B-EDE4-CF5C-A2AEBA6F5AB8}" dt="2023-09-20T03:09:01.894" v="249"/>
          <ac:picMkLst>
            <pc:docMk/>
            <pc:sldMk cId="1793780058" sldId="567"/>
            <ac:picMk id="7" creationId="{AC4C5184-CFFF-AF1B-336C-618FEBCDD474}"/>
          </ac:picMkLst>
        </pc:picChg>
      </pc:sldChg>
      <pc:sldChg chg="addSp delSp modSp modNotes">
        <pc:chgData name="Carly Pettiona" userId="S::carly.pettiona@healingfoundation.org.au::8cfcf547-e567-4a67-ae5f-7d6e6196302b" providerId="AD" clId="Web-{C2D56FB9-E16B-EDE4-CF5C-A2AEBA6F5AB8}" dt="2023-09-20T03:27:43.119" v="634"/>
        <pc:sldMkLst>
          <pc:docMk/>
          <pc:sldMk cId="55427260" sldId="568"/>
        </pc:sldMkLst>
        <pc:spChg chg="mod">
          <ac:chgData name="Carly Pettiona" userId="S::carly.pettiona@healingfoundation.org.au::8cfcf547-e567-4a67-ae5f-7d6e6196302b" providerId="AD" clId="Web-{C2D56FB9-E16B-EDE4-CF5C-A2AEBA6F5AB8}" dt="2023-09-20T03:18:01.740" v="378" actId="14100"/>
          <ac:spMkLst>
            <pc:docMk/>
            <pc:sldMk cId="55427260" sldId="568"/>
            <ac:spMk id="2" creationId="{8F7C3EE4-1A3E-1B8B-FA9E-DFA2C7B9AF1B}"/>
          </ac:spMkLst>
        </pc:spChg>
        <pc:spChg chg="mod">
          <ac:chgData name="Carly Pettiona" userId="S::carly.pettiona@healingfoundation.org.au::8cfcf547-e567-4a67-ae5f-7d6e6196302b" providerId="AD" clId="Web-{C2D56FB9-E16B-EDE4-CF5C-A2AEBA6F5AB8}" dt="2023-09-20T03:18:45.663" v="392" actId="1076"/>
          <ac:spMkLst>
            <pc:docMk/>
            <pc:sldMk cId="55427260" sldId="568"/>
            <ac:spMk id="3" creationId="{7B9711AB-6E64-56D7-5DAE-A588F671A7AF}"/>
          </ac:spMkLst>
        </pc:spChg>
        <pc:picChg chg="del">
          <ac:chgData name="Carly Pettiona" userId="S::carly.pettiona@healingfoundation.org.au::8cfcf547-e567-4a67-ae5f-7d6e6196302b" providerId="AD" clId="Web-{C2D56FB9-E16B-EDE4-CF5C-A2AEBA6F5AB8}" dt="2023-09-20T03:12:38.120" v="267"/>
          <ac:picMkLst>
            <pc:docMk/>
            <pc:sldMk cId="55427260" sldId="568"/>
            <ac:picMk id="4" creationId="{2B98E53C-6564-ADB1-294E-E860286B3B3B}"/>
          </ac:picMkLst>
        </pc:picChg>
        <pc:picChg chg="add mod">
          <ac:chgData name="Carly Pettiona" userId="S::carly.pettiona@healingfoundation.org.au::8cfcf547-e567-4a67-ae5f-7d6e6196302b" providerId="AD" clId="Web-{C2D56FB9-E16B-EDE4-CF5C-A2AEBA6F5AB8}" dt="2023-09-20T03:18:15.569" v="385" actId="14100"/>
          <ac:picMkLst>
            <pc:docMk/>
            <pc:sldMk cId="55427260" sldId="568"/>
            <ac:picMk id="5" creationId="{3340073B-9936-7273-4787-DA1DB6AEE750}"/>
          </ac:picMkLst>
        </pc:picChg>
        <pc:picChg chg="add mod">
          <ac:chgData name="Carly Pettiona" userId="S::carly.pettiona@healingfoundation.org.au::8cfcf547-e567-4a67-ae5f-7d6e6196302b" providerId="AD" clId="Web-{C2D56FB9-E16B-EDE4-CF5C-A2AEBA6F5AB8}" dt="2023-09-20T03:18:29.444" v="388" actId="1076"/>
          <ac:picMkLst>
            <pc:docMk/>
            <pc:sldMk cId="55427260" sldId="568"/>
            <ac:picMk id="6" creationId="{3B9EF6FF-8FC4-189B-D6E4-C7F511B14201}"/>
          </ac:picMkLst>
        </pc:picChg>
        <pc:picChg chg="add mod">
          <ac:chgData name="Carly Pettiona" userId="S::carly.pettiona@healingfoundation.org.au::8cfcf547-e567-4a67-ae5f-7d6e6196302b" providerId="AD" clId="Web-{C2D56FB9-E16B-EDE4-CF5C-A2AEBA6F5AB8}" dt="2023-09-20T03:18:33.413" v="390" actId="1076"/>
          <ac:picMkLst>
            <pc:docMk/>
            <pc:sldMk cId="55427260" sldId="568"/>
            <ac:picMk id="7" creationId="{E143207B-8DCE-485D-181F-3CF17C60671C}"/>
          </ac:picMkLst>
        </pc:picChg>
      </pc:sldChg>
      <pc:sldChg chg="delSp modSp">
        <pc:chgData name="Carly Pettiona" userId="S::carly.pettiona@healingfoundation.org.au::8cfcf547-e567-4a67-ae5f-7d6e6196302b" providerId="AD" clId="Web-{C2D56FB9-E16B-EDE4-CF5C-A2AEBA6F5AB8}" dt="2023-09-20T03:11:00.695" v="258" actId="20577"/>
        <pc:sldMkLst>
          <pc:docMk/>
          <pc:sldMk cId="2507139453" sldId="569"/>
        </pc:sldMkLst>
        <pc:spChg chg="mod">
          <ac:chgData name="Carly Pettiona" userId="S::carly.pettiona@healingfoundation.org.au::8cfcf547-e567-4a67-ae5f-7d6e6196302b" providerId="AD" clId="Web-{C2D56FB9-E16B-EDE4-CF5C-A2AEBA6F5AB8}" dt="2023-09-20T03:11:00.695" v="258" actId="20577"/>
          <ac:spMkLst>
            <pc:docMk/>
            <pc:sldMk cId="2507139453" sldId="569"/>
            <ac:spMk id="2" creationId="{82CDBB3B-D083-2007-CF61-FE7908C42886}"/>
          </ac:spMkLst>
        </pc:spChg>
        <pc:spChg chg="del">
          <ac:chgData name="Carly Pettiona" userId="S::carly.pettiona@healingfoundation.org.au::8cfcf547-e567-4a67-ae5f-7d6e6196302b" providerId="AD" clId="Web-{C2D56FB9-E16B-EDE4-CF5C-A2AEBA6F5AB8}" dt="2023-09-20T03:10:57.866" v="254"/>
          <ac:spMkLst>
            <pc:docMk/>
            <pc:sldMk cId="2507139453" sldId="569"/>
            <ac:spMk id="3" creationId="{A2190121-2359-34B0-D14A-F1753DDB4914}"/>
          </ac:spMkLst>
        </pc:spChg>
      </pc:sldChg>
      <pc:sldChg chg="addSp modSp add del addAnim modAnim modNotes">
        <pc:chgData name="Carly Pettiona" userId="S::carly.pettiona@healingfoundation.org.au::8cfcf547-e567-4a67-ae5f-7d6e6196302b" providerId="AD" clId="Web-{C2D56FB9-E16B-EDE4-CF5C-A2AEBA6F5AB8}" dt="2023-09-20T03:22:52.844" v="561"/>
        <pc:sldMkLst>
          <pc:docMk/>
          <pc:sldMk cId="3731062697" sldId="570"/>
        </pc:sldMkLst>
        <pc:spChg chg="mod">
          <ac:chgData name="Carly Pettiona" userId="S::carly.pettiona@healingfoundation.org.au::8cfcf547-e567-4a67-ae5f-7d6e6196302b" providerId="AD" clId="Web-{C2D56FB9-E16B-EDE4-CF5C-A2AEBA6F5AB8}" dt="2023-09-20T03:19:55.697" v="414" actId="20577"/>
          <ac:spMkLst>
            <pc:docMk/>
            <pc:sldMk cId="3731062697" sldId="570"/>
            <ac:spMk id="2" creationId="{553A26CC-ED59-9F82-5F55-E1E87C76AC17}"/>
          </ac:spMkLst>
        </pc:spChg>
        <pc:spChg chg="mod">
          <ac:chgData name="Carly Pettiona" userId="S::carly.pettiona@healingfoundation.org.au::8cfcf547-e567-4a67-ae5f-7d6e6196302b" providerId="AD" clId="Web-{C2D56FB9-E16B-EDE4-CF5C-A2AEBA6F5AB8}" dt="2023-09-20T03:22:09.420" v="554" actId="14100"/>
          <ac:spMkLst>
            <pc:docMk/>
            <pc:sldMk cId="3731062697" sldId="570"/>
            <ac:spMk id="3" creationId="{AF45DD57-7FC5-5B2B-E645-96BFF3924926}"/>
          </ac:spMkLst>
        </pc:spChg>
        <pc:picChg chg="add mod">
          <ac:chgData name="Carly Pettiona" userId="S::carly.pettiona@healingfoundation.org.au::8cfcf547-e567-4a67-ae5f-7d6e6196302b" providerId="AD" clId="Web-{C2D56FB9-E16B-EDE4-CF5C-A2AEBA6F5AB8}" dt="2023-09-20T03:22:30.734" v="557" actId="1076"/>
          <ac:picMkLst>
            <pc:docMk/>
            <pc:sldMk cId="3731062697" sldId="570"/>
            <ac:picMk id="5" creationId="{E128C54B-2DC8-2C24-546C-83A00004809F}"/>
          </ac:picMkLst>
        </pc:picChg>
      </pc:sldChg>
      <pc:sldChg chg="addSp delSp modSp modNotes">
        <pc:chgData name="Carly Pettiona" userId="S::carly.pettiona@healingfoundation.org.au::8cfcf547-e567-4a67-ae5f-7d6e6196302b" providerId="AD" clId="Web-{C2D56FB9-E16B-EDE4-CF5C-A2AEBA6F5AB8}" dt="2023-09-20T03:24:47.160" v="595"/>
        <pc:sldMkLst>
          <pc:docMk/>
          <pc:sldMk cId="3994578550" sldId="571"/>
        </pc:sldMkLst>
        <pc:spChg chg="mod">
          <ac:chgData name="Carly Pettiona" userId="S::carly.pettiona@healingfoundation.org.au::8cfcf547-e567-4a67-ae5f-7d6e6196302b" providerId="AD" clId="Web-{C2D56FB9-E16B-EDE4-CF5C-A2AEBA6F5AB8}" dt="2023-09-20T03:23:05.860" v="563" actId="20577"/>
          <ac:spMkLst>
            <pc:docMk/>
            <pc:sldMk cId="3994578550" sldId="571"/>
            <ac:spMk id="2" creationId="{47D8385A-BD02-6EE6-376E-0AFFE3F1AFEA}"/>
          </ac:spMkLst>
        </pc:spChg>
        <pc:spChg chg="mod">
          <ac:chgData name="Carly Pettiona" userId="S::carly.pettiona@healingfoundation.org.au::8cfcf547-e567-4a67-ae5f-7d6e6196302b" providerId="AD" clId="Web-{C2D56FB9-E16B-EDE4-CF5C-A2AEBA6F5AB8}" dt="2023-09-20T03:24:42.113" v="594" actId="1076"/>
          <ac:spMkLst>
            <pc:docMk/>
            <pc:sldMk cId="3994578550" sldId="571"/>
            <ac:spMk id="3" creationId="{91756F3C-007E-7020-766B-2607B0F50DB0}"/>
          </ac:spMkLst>
        </pc:spChg>
        <pc:grpChg chg="add mod topLvl">
          <ac:chgData name="Carly Pettiona" userId="S::carly.pettiona@healingfoundation.org.au::8cfcf547-e567-4a67-ae5f-7d6e6196302b" providerId="AD" clId="Web-{C2D56FB9-E16B-EDE4-CF5C-A2AEBA6F5AB8}" dt="2023-09-20T03:24:01.924" v="585"/>
          <ac:grpSpMkLst>
            <pc:docMk/>
            <pc:sldMk cId="3994578550" sldId="571"/>
            <ac:grpSpMk id="13" creationId="{5A96FCD3-7A15-B8CB-2DF3-2534611FD56F}"/>
          </ac:grpSpMkLst>
        </pc:grpChg>
        <pc:grpChg chg="add del">
          <ac:chgData name="Carly Pettiona" userId="S::carly.pettiona@healingfoundation.org.au::8cfcf547-e567-4a67-ae5f-7d6e6196302b" providerId="AD" clId="Web-{C2D56FB9-E16B-EDE4-CF5C-A2AEBA6F5AB8}" dt="2023-09-20T03:24:01.924" v="585"/>
          <ac:grpSpMkLst>
            <pc:docMk/>
            <pc:sldMk cId="3994578550" sldId="571"/>
            <ac:grpSpMk id="14" creationId="{A0C18734-26E5-E173-0E49-368F050165FA}"/>
          </ac:grpSpMkLst>
        </pc:grpChg>
        <pc:grpChg chg="add mod">
          <ac:chgData name="Carly Pettiona" userId="S::carly.pettiona@healingfoundation.org.au::8cfcf547-e567-4a67-ae5f-7d6e6196302b" providerId="AD" clId="Web-{C2D56FB9-E16B-EDE4-CF5C-A2AEBA6F5AB8}" dt="2023-09-20T03:24:20.940" v="590" actId="1076"/>
          <ac:grpSpMkLst>
            <pc:docMk/>
            <pc:sldMk cId="3994578550" sldId="571"/>
            <ac:grpSpMk id="15" creationId="{320C8794-D0E4-1BFB-0806-A4B84F13C125}"/>
          </ac:grpSpMkLst>
        </pc:grpChg>
        <pc:picChg chg="topLvl">
          <ac:chgData name="Carly Pettiona" userId="S::carly.pettiona@healingfoundation.org.au::8cfcf547-e567-4a67-ae5f-7d6e6196302b" providerId="AD" clId="Web-{C2D56FB9-E16B-EDE4-CF5C-A2AEBA6F5AB8}" dt="2023-09-20T03:24:01.924" v="585"/>
          <ac:picMkLst>
            <pc:docMk/>
            <pc:sldMk cId="3994578550" sldId="571"/>
            <ac:picMk id="4" creationId="{C4DB961B-9B0C-0E8C-F66B-F6977CDD0CC9}"/>
          </ac:picMkLst>
        </pc:picChg>
        <pc:picChg chg="add del">
          <ac:chgData name="Carly Pettiona" userId="S::carly.pettiona@healingfoundation.org.au::8cfcf547-e567-4a67-ae5f-7d6e6196302b" providerId="AD" clId="Web-{C2D56FB9-E16B-EDE4-CF5C-A2AEBA6F5AB8}" dt="2023-09-20T03:23:31.392" v="571"/>
          <ac:picMkLst>
            <pc:docMk/>
            <pc:sldMk cId="3994578550" sldId="571"/>
            <ac:picMk id="5" creationId="{41E6D94A-5CDF-06FA-64A2-6E086DDCFA96}"/>
          </ac:picMkLst>
        </pc:picChg>
        <pc:picChg chg="topLvl">
          <ac:chgData name="Carly Pettiona" userId="S::carly.pettiona@healingfoundation.org.au::8cfcf547-e567-4a67-ae5f-7d6e6196302b" providerId="AD" clId="Web-{C2D56FB9-E16B-EDE4-CF5C-A2AEBA6F5AB8}" dt="2023-09-20T03:24:01.924" v="585"/>
          <ac:picMkLst>
            <pc:docMk/>
            <pc:sldMk cId="3994578550" sldId="571"/>
            <ac:picMk id="6" creationId="{150E082B-9450-1C20-9880-14096C95FF1E}"/>
          </ac:picMkLst>
        </pc:picChg>
        <pc:picChg chg="topLvl">
          <ac:chgData name="Carly Pettiona" userId="S::carly.pettiona@healingfoundation.org.au::8cfcf547-e567-4a67-ae5f-7d6e6196302b" providerId="AD" clId="Web-{C2D56FB9-E16B-EDE4-CF5C-A2AEBA6F5AB8}" dt="2023-09-20T03:24:01.924" v="585"/>
          <ac:picMkLst>
            <pc:docMk/>
            <pc:sldMk cId="3994578550" sldId="571"/>
            <ac:picMk id="7" creationId="{D9C5E9E2-C15B-8033-DC8F-84600A8EEE0E}"/>
          </ac:picMkLst>
        </pc:picChg>
        <pc:picChg chg="topLvl">
          <ac:chgData name="Carly Pettiona" userId="S::carly.pettiona@healingfoundation.org.au::8cfcf547-e567-4a67-ae5f-7d6e6196302b" providerId="AD" clId="Web-{C2D56FB9-E16B-EDE4-CF5C-A2AEBA6F5AB8}" dt="2023-09-20T03:24:01.924" v="585"/>
          <ac:picMkLst>
            <pc:docMk/>
            <pc:sldMk cId="3994578550" sldId="571"/>
            <ac:picMk id="8" creationId="{E5853D76-F632-ECD3-62CD-C1AB5D6038DB}"/>
          </ac:picMkLst>
        </pc:picChg>
        <pc:picChg chg="add mod">
          <ac:chgData name="Carly Pettiona" userId="S::carly.pettiona@healingfoundation.org.au::8cfcf547-e567-4a67-ae5f-7d6e6196302b" providerId="AD" clId="Web-{C2D56FB9-E16B-EDE4-CF5C-A2AEBA6F5AB8}" dt="2023-09-20T03:23:37.673" v="576" actId="1076"/>
          <ac:picMkLst>
            <pc:docMk/>
            <pc:sldMk cId="3994578550" sldId="571"/>
            <ac:picMk id="9" creationId="{4C087AEB-34E9-D7C2-23D0-BBB810C8A9C3}"/>
          </ac:picMkLst>
        </pc:picChg>
        <pc:picChg chg="add mod">
          <ac:chgData name="Carly Pettiona" userId="S::carly.pettiona@healingfoundation.org.au::8cfcf547-e567-4a67-ae5f-7d6e6196302b" providerId="AD" clId="Web-{C2D56FB9-E16B-EDE4-CF5C-A2AEBA6F5AB8}" dt="2023-09-20T03:23:37.705" v="577" actId="1076"/>
          <ac:picMkLst>
            <pc:docMk/>
            <pc:sldMk cId="3994578550" sldId="571"/>
            <ac:picMk id="10" creationId="{1D97B876-6BF9-FE31-3BD1-2E13D5789037}"/>
          </ac:picMkLst>
        </pc:picChg>
        <pc:picChg chg="add mod">
          <ac:chgData name="Carly Pettiona" userId="S::carly.pettiona@healingfoundation.org.au::8cfcf547-e567-4a67-ae5f-7d6e6196302b" providerId="AD" clId="Web-{C2D56FB9-E16B-EDE4-CF5C-A2AEBA6F5AB8}" dt="2023-09-20T03:23:37.720" v="578" actId="1076"/>
          <ac:picMkLst>
            <pc:docMk/>
            <pc:sldMk cId="3994578550" sldId="571"/>
            <ac:picMk id="11" creationId="{4C185A01-DD7F-A810-8617-0DA6FBA6EFF7}"/>
          </ac:picMkLst>
        </pc:picChg>
        <pc:picChg chg="add mod">
          <ac:chgData name="Carly Pettiona" userId="S::carly.pettiona@healingfoundation.org.au::8cfcf547-e567-4a67-ae5f-7d6e6196302b" providerId="AD" clId="Web-{C2D56FB9-E16B-EDE4-CF5C-A2AEBA6F5AB8}" dt="2023-09-20T03:23:37.751" v="579" actId="1076"/>
          <ac:picMkLst>
            <pc:docMk/>
            <pc:sldMk cId="3994578550" sldId="571"/>
            <ac:picMk id="12" creationId="{648BA058-F965-5345-97F8-FE0006D4370F}"/>
          </ac:picMkLst>
        </pc:picChg>
      </pc:sldChg>
      <pc:sldChg chg="addSp delSp modSp modNotes">
        <pc:chgData name="Carly Pettiona" userId="S::carly.pettiona@healingfoundation.org.au::8cfcf547-e567-4a67-ae5f-7d6e6196302b" providerId="AD" clId="Web-{C2D56FB9-E16B-EDE4-CF5C-A2AEBA6F5AB8}" dt="2023-09-20T03:27:56.198" v="640"/>
        <pc:sldMkLst>
          <pc:docMk/>
          <pc:sldMk cId="3195941072" sldId="572"/>
        </pc:sldMkLst>
        <pc:spChg chg="mod">
          <ac:chgData name="Carly Pettiona" userId="S::carly.pettiona@healingfoundation.org.au::8cfcf547-e567-4a67-ae5f-7d6e6196302b" providerId="AD" clId="Web-{C2D56FB9-E16B-EDE4-CF5C-A2AEBA6F5AB8}" dt="2023-09-20T03:24:56.739" v="598" actId="20577"/>
          <ac:spMkLst>
            <pc:docMk/>
            <pc:sldMk cId="3195941072" sldId="572"/>
            <ac:spMk id="2" creationId="{E1919858-ED92-BD6B-E6E3-92B63A847684}"/>
          </ac:spMkLst>
        </pc:spChg>
        <pc:spChg chg="mod">
          <ac:chgData name="Carly Pettiona" userId="S::carly.pettiona@healingfoundation.org.au::8cfcf547-e567-4a67-ae5f-7d6e6196302b" providerId="AD" clId="Web-{C2D56FB9-E16B-EDE4-CF5C-A2AEBA6F5AB8}" dt="2023-09-20T03:27:04.962" v="621" actId="20577"/>
          <ac:spMkLst>
            <pc:docMk/>
            <pc:sldMk cId="3195941072" sldId="572"/>
            <ac:spMk id="3" creationId="{8F3A1C14-859E-44BB-F199-D71C0C15D613}"/>
          </ac:spMkLst>
        </pc:spChg>
        <pc:picChg chg="del">
          <ac:chgData name="Carly Pettiona" userId="S::carly.pettiona@healingfoundation.org.au::8cfcf547-e567-4a67-ae5f-7d6e6196302b" providerId="AD" clId="Web-{C2D56FB9-E16B-EDE4-CF5C-A2AEBA6F5AB8}" dt="2023-09-20T03:24:57.739" v="599"/>
          <ac:picMkLst>
            <pc:docMk/>
            <pc:sldMk cId="3195941072" sldId="572"/>
            <ac:picMk id="4" creationId="{052856F6-C661-A646-C131-70C1784069EA}"/>
          </ac:picMkLst>
        </pc:picChg>
        <pc:picChg chg="add mod">
          <ac:chgData name="Carly Pettiona" userId="S::carly.pettiona@healingfoundation.org.au::8cfcf547-e567-4a67-ae5f-7d6e6196302b" providerId="AD" clId="Web-{C2D56FB9-E16B-EDE4-CF5C-A2AEBA6F5AB8}" dt="2023-09-20T03:26:35.086" v="610" actId="1076"/>
          <ac:picMkLst>
            <pc:docMk/>
            <pc:sldMk cId="3195941072" sldId="572"/>
            <ac:picMk id="5" creationId="{01D233FC-1EC2-A401-8F8C-45AB37A73899}"/>
          </ac:picMkLst>
        </pc:picChg>
        <pc:picChg chg="add mod">
          <ac:chgData name="Carly Pettiona" userId="S::carly.pettiona@healingfoundation.org.au::8cfcf547-e567-4a67-ae5f-7d6e6196302b" providerId="AD" clId="Web-{C2D56FB9-E16B-EDE4-CF5C-A2AEBA6F5AB8}" dt="2023-09-20T03:27:46.182" v="637" actId="14100"/>
          <ac:picMkLst>
            <pc:docMk/>
            <pc:sldMk cId="3195941072" sldId="572"/>
            <ac:picMk id="6" creationId="{E8C8E765-9DA8-B88F-029E-535FD4970ABA}"/>
          </ac:picMkLst>
        </pc:picChg>
      </pc:sldChg>
      <pc:sldChg chg="addSp modSp addAnim modNotes">
        <pc:chgData name="Carly Pettiona" userId="S::carly.pettiona@healingfoundation.org.au::8cfcf547-e567-4a67-ae5f-7d6e6196302b" providerId="AD" clId="Web-{C2D56FB9-E16B-EDE4-CF5C-A2AEBA6F5AB8}" dt="2023-09-20T03:30:23.375" v="707"/>
        <pc:sldMkLst>
          <pc:docMk/>
          <pc:sldMk cId="955426873" sldId="573"/>
        </pc:sldMkLst>
        <pc:spChg chg="mod">
          <ac:chgData name="Carly Pettiona" userId="S::carly.pettiona@healingfoundation.org.au::8cfcf547-e567-4a67-ae5f-7d6e6196302b" providerId="AD" clId="Web-{C2D56FB9-E16B-EDE4-CF5C-A2AEBA6F5AB8}" dt="2023-09-20T03:27:59.682" v="641" actId="20577"/>
          <ac:spMkLst>
            <pc:docMk/>
            <pc:sldMk cId="955426873" sldId="573"/>
            <ac:spMk id="2" creationId="{79415B05-EBCD-5578-8C25-F24B5A89465F}"/>
          </ac:spMkLst>
        </pc:spChg>
        <pc:spChg chg="mod">
          <ac:chgData name="Carly Pettiona" userId="S::carly.pettiona@healingfoundation.org.au::8cfcf547-e567-4a67-ae5f-7d6e6196302b" providerId="AD" clId="Web-{C2D56FB9-E16B-EDE4-CF5C-A2AEBA6F5AB8}" dt="2023-09-20T03:29:58.171" v="697" actId="1076"/>
          <ac:spMkLst>
            <pc:docMk/>
            <pc:sldMk cId="955426873" sldId="573"/>
            <ac:spMk id="3" creationId="{A6897153-B62A-CD85-7455-BB7A928DAF8F}"/>
          </ac:spMkLst>
        </pc:spChg>
        <pc:picChg chg="add mod">
          <ac:chgData name="Carly Pettiona" userId="S::carly.pettiona@healingfoundation.org.au::8cfcf547-e567-4a67-ae5f-7d6e6196302b" providerId="AD" clId="Web-{C2D56FB9-E16B-EDE4-CF5C-A2AEBA6F5AB8}" dt="2023-09-20T03:30:00.171" v="698" actId="1076"/>
          <ac:picMkLst>
            <pc:docMk/>
            <pc:sldMk cId="955426873" sldId="573"/>
            <ac:picMk id="4" creationId="{7A3275E1-3E94-3C81-DCD5-90BE75CB7C16}"/>
          </ac:picMkLst>
        </pc:picChg>
      </pc:sldChg>
      <pc:sldChg chg="modSp">
        <pc:chgData name="Carly Pettiona" userId="S::carly.pettiona@healingfoundation.org.au::8cfcf547-e567-4a67-ae5f-7d6e6196302b" providerId="AD" clId="Web-{C2D56FB9-E16B-EDE4-CF5C-A2AEBA6F5AB8}" dt="2023-09-20T03:31:29.439" v="735" actId="14100"/>
        <pc:sldMkLst>
          <pc:docMk/>
          <pc:sldMk cId="3097819157" sldId="574"/>
        </pc:sldMkLst>
        <pc:spChg chg="mod">
          <ac:chgData name="Carly Pettiona" userId="S::carly.pettiona@healingfoundation.org.au::8cfcf547-e567-4a67-ae5f-7d6e6196302b" providerId="AD" clId="Web-{C2D56FB9-E16B-EDE4-CF5C-A2AEBA6F5AB8}" dt="2023-09-20T03:30:40.688" v="709" actId="20577"/>
          <ac:spMkLst>
            <pc:docMk/>
            <pc:sldMk cId="3097819157" sldId="574"/>
            <ac:spMk id="2" creationId="{28E671E3-866B-E5D8-A18D-271BD020AFCB}"/>
          </ac:spMkLst>
        </pc:spChg>
        <pc:spChg chg="mod">
          <ac:chgData name="Carly Pettiona" userId="S::carly.pettiona@healingfoundation.org.au::8cfcf547-e567-4a67-ae5f-7d6e6196302b" providerId="AD" clId="Web-{C2D56FB9-E16B-EDE4-CF5C-A2AEBA6F5AB8}" dt="2023-09-20T03:31:29.439" v="735" actId="14100"/>
          <ac:spMkLst>
            <pc:docMk/>
            <pc:sldMk cId="3097819157" sldId="574"/>
            <ac:spMk id="3" creationId="{EBB7D470-03B1-6D4F-F1D9-2130578F69FC}"/>
          </ac:spMkLst>
        </pc:spChg>
      </pc:sldChg>
      <pc:sldChg chg="addSp modSp addAnim modAnim modNotes">
        <pc:chgData name="Carly Pettiona" userId="S::carly.pettiona@healingfoundation.org.au::8cfcf547-e567-4a67-ae5f-7d6e6196302b" providerId="AD" clId="Web-{C2D56FB9-E16B-EDE4-CF5C-A2AEBA6F5AB8}" dt="2023-09-20T03:34:57.306" v="837"/>
        <pc:sldMkLst>
          <pc:docMk/>
          <pc:sldMk cId="2348799892" sldId="575"/>
        </pc:sldMkLst>
        <pc:spChg chg="mod">
          <ac:chgData name="Carly Pettiona" userId="S::carly.pettiona@healingfoundation.org.au::8cfcf547-e567-4a67-ae5f-7d6e6196302b" providerId="AD" clId="Web-{C2D56FB9-E16B-EDE4-CF5C-A2AEBA6F5AB8}" dt="2023-09-20T03:34:35.039" v="788" actId="20577"/>
          <ac:spMkLst>
            <pc:docMk/>
            <pc:sldMk cId="2348799892" sldId="575"/>
            <ac:spMk id="2" creationId="{746C9EFF-31F7-AC9E-5FE0-E9A190201C74}"/>
          </ac:spMkLst>
        </pc:spChg>
        <pc:spChg chg="mod">
          <ac:chgData name="Carly Pettiona" userId="S::carly.pettiona@healingfoundation.org.au::8cfcf547-e567-4a67-ae5f-7d6e6196302b" providerId="AD" clId="Web-{C2D56FB9-E16B-EDE4-CF5C-A2AEBA6F5AB8}" dt="2023-09-20T03:33:52.147" v="776" actId="1076"/>
          <ac:spMkLst>
            <pc:docMk/>
            <pc:sldMk cId="2348799892" sldId="575"/>
            <ac:spMk id="3" creationId="{A5FFCBDD-CC37-CA69-F822-03AFCE597FAB}"/>
          </ac:spMkLst>
        </pc:spChg>
        <pc:picChg chg="add mod ord">
          <ac:chgData name="Carly Pettiona" userId="S::carly.pettiona@healingfoundation.org.au::8cfcf547-e567-4a67-ae5f-7d6e6196302b" providerId="AD" clId="Web-{C2D56FB9-E16B-EDE4-CF5C-A2AEBA6F5AB8}" dt="2023-09-20T03:33:53.710" v="777" actId="1076"/>
          <ac:picMkLst>
            <pc:docMk/>
            <pc:sldMk cId="2348799892" sldId="575"/>
            <ac:picMk id="4" creationId="{1ACFC258-3EDD-FEA3-B992-5B5FC7D856D5}"/>
          </ac:picMkLst>
        </pc:picChg>
      </pc:sldChg>
      <pc:sldChg chg="modSp addAnim modAnim modNotes">
        <pc:chgData name="Carly Pettiona" userId="S::carly.pettiona@healingfoundation.org.au::8cfcf547-e567-4a67-ae5f-7d6e6196302b" providerId="AD" clId="Web-{C2D56FB9-E16B-EDE4-CF5C-A2AEBA6F5AB8}" dt="2023-09-20T04:00:21.132" v="983"/>
        <pc:sldMkLst>
          <pc:docMk/>
          <pc:sldMk cId="2565890296" sldId="576"/>
        </pc:sldMkLst>
        <pc:spChg chg="mod">
          <ac:chgData name="Carly Pettiona" userId="S::carly.pettiona@healingfoundation.org.au::8cfcf547-e567-4a67-ae5f-7d6e6196302b" providerId="AD" clId="Web-{C2D56FB9-E16B-EDE4-CF5C-A2AEBA6F5AB8}" dt="2023-09-20T03:59:29.444" v="891"/>
          <ac:spMkLst>
            <pc:docMk/>
            <pc:sldMk cId="2565890296" sldId="576"/>
            <ac:spMk id="2" creationId="{2979001F-2A43-06FC-63C2-AE7223C40875}"/>
          </ac:spMkLst>
        </pc:spChg>
        <pc:spChg chg="mod">
          <ac:chgData name="Carly Pettiona" userId="S::carly.pettiona@healingfoundation.org.au::8cfcf547-e567-4a67-ae5f-7d6e6196302b" providerId="AD" clId="Web-{C2D56FB9-E16B-EDE4-CF5C-A2AEBA6F5AB8}" dt="2023-09-20T03:59:46.585" v="897" actId="1076"/>
          <ac:spMkLst>
            <pc:docMk/>
            <pc:sldMk cId="2565890296" sldId="576"/>
            <ac:spMk id="3" creationId="{45D8E29D-0942-7D23-A89D-BF15C65C8134}"/>
          </ac:spMkLst>
        </pc:spChg>
      </pc:sldChg>
      <pc:sldChg chg="addSp delSp modSp addAnim modAnim modNotes">
        <pc:chgData name="Carly Pettiona" userId="S::carly.pettiona@healingfoundation.org.au::8cfcf547-e567-4a67-ae5f-7d6e6196302b" providerId="AD" clId="Web-{C2D56FB9-E16B-EDE4-CF5C-A2AEBA6F5AB8}" dt="2023-09-20T04:09:07.928" v="1189"/>
        <pc:sldMkLst>
          <pc:docMk/>
          <pc:sldMk cId="3514738682" sldId="577"/>
        </pc:sldMkLst>
        <pc:spChg chg="mod">
          <ac:chgData name="Carly Pettiona" userId="S::carly.pettiona@healingfoundation.org.au::8cfcf547-e567-4a67-ae5f-7d6e6196302b" providerId="AD" clId="Web-{C2D56FB9-E16B-EDE4-CF5C-A2AEBA6F5AB8}" dt="2023-09-20T04:01:11.587" v="992"/>
          <ac:spMkLst>
            <pc:docMk/>
            <pc:sldMk cId="3514738682" sldId="577"/>
            <ac:spMk id="2" creationId="{31BD0D74-F34D-9BA4-B934-AB7DCA32F7D6}"/>
          </ac:spMkLst>
        </pc:spChg>
        <pc:spChg chg="mod">
          <ac:chgData name="Carly Pettiona" userId="S::carly.pettiona@healingfoundation.org.au::8cfcf547-e567-4a67-ae5f-7d6e6196302b" providerId="AD" clId="Web-{C2D56FB9-E16B-EDE4-CF5C-A2AEBA6F5AB8}" dt="2023-09-20T04:08:24.224" v="1116" actId="20577"/>
          <ac:spMkLst>
            <pc:docMk/>
            <pc:sldMk cId="3514738682" sldId="577"/>
            <ac:spMk id="3" creationId="{AAAF0F7A-BF9C-5DB4-0EF3-7EE6EE451B63}"/>
          </ac:spMkLst>
        </pc:spChg>
        <pc:spChg chg="add del mod">
          <ac:chgData name="Carly Pettiona" userId="S::carly.pettiona@healingfoundation.org.au::8cfcf547-e567-4a67-ae5f-7d6e6196302b" providerId="AD" clId="Web-{C2D56FB9-E16B-EDE4-CF5C-A2AEBA6F5AB8}" dt="2023-09-20T04:07:21.816" v="1053"/>
          <ac:spMkLst>
            <pc:docMk/>
            <pc:sldMk cId="3514738682" sldId="577"/>
            <ac:spMk id="7" creationId="{39F56B9E-0AA0-F820-E021-50C76D3E8464}"/>
          </ac:spMkLst>
        </pc:spChg>
        <pc:picChg chg="add del mod">
          <ac:chgData name="Carly Pettiona" userId="S::carly.pettiona@healingfoundation.org.au::8cfcf547-e567-4a67-ae5f-7d6e6196302b" providerId="AD" clId="Web-{C2D56FB9-E16B-EDE4-CF5C-A2AEBA6F5AB8}" dt="2023-09-20T04:06:05.251" v="1019"/>
          <ac:picMkLst>
            <pc:docMk/>
            <pc:sldMk cId="3514738682" sldId="577"/>
            <ac:picMk id="5" creationId="{BCF4A2BF-716D-5578-4BF5-E918DAE2C307}"/>
          </ac:picMkLst>
        </pc:picChg>
        <pc:picChg chg="add del mod">
          <ac:chgData name="Carly Pettiona" userId="S::carly.pettiona@healingfoundation.org.au::8cfcf547-e567-4a67-ae5f-7d6e6196302b" providerId="AD" clId="Web-{C2D56FB9-E16B-EDE4-CF5C-A2AEBA6F5AB8}" dt="2023-09-20T04:07:23.316" v="1054"/>
          <ac:picMkLst>
            <pc:docMk/>
            <pc:sldMk cId="3514738682" sldId="577"/>
            <ac:picMk id="6" creationId="{94448135-0A5B-E276-E324-798FB3678555}"/>
          </ac:picMkLst>
        </pc:picChg>
        <pc:picChg chg="add">
          <ac:chgData name="Carly Pettiona" userId="S::carly.pettiona@healingfoundation.org.au::8cfcf547-e567-4a67-ae5f-7d6e6196302b" providerId="AD" clId="Web-{C2D56FB9-E16B-EDE4-CF5C-A2AEBA6F5AB8}" dt="2023-09-20T04:07:28.456" v="1055"/>
          <ac:picMkLst>
            <pc:docMk/>
            <pc:sldMk cId="3514738682" sldId="577"/>
            <ac:picMk id="9" creationId="{E9CF0207-5E9E-2CD9-20DB-AE296C930AF6}"/>
          </ac:picMkLst>
        </pc:picChg>
      </pc:sldChg>
      <pc:sldChg chg="modSp modNotes">
        <pc:chgData name="Carly Pettiona" userId="S::carly.pettiona@healingfoundation.org.au::8cfcf547-e567-4a67-ae5f-7d6e6196302b" providerId="AD" clId="Web-{C2D56FB9-E16B-EDE4-CF5C-A2AEBA6F5AB8}" dt="2023-09-20T04:11:14.478" v="1209" actId="20577"/>
        <pc:sldMkLst>
          <pc:docMk/>
          <pc:sldMk cId="2030597036" sldId="578"/>
        </pc:sldMkLst>
        <pc:spChg chg="mod">
          <ac:chgData name="Carly Pettiona" userId="S::carly.pettiona@healingfoundation.org.au::8cfcf547-e567-4a67-ae5f-7d6e6196302b" providerId="AD" clId="Web-{C2D56FB9-E16B-EDE4-CF5C-A2AEBA6F5AB8}" dt="2023-09-20T04:09:41.960" v="1193" actId="20577"/>
          <ac:spMkLst>
            <pc:docMk/>
            <pc:sldMk cId="2030597036" sldId="578"/>
            <ac:spMk id="2" creationId="{BCC0D797-FD9C-A704-60CE-D060272F3655}"/>
          </ac:spMkLst>
        </pc:spChg>
        <pc:spChg chg="mod">
          <ac:chgData name="Carly Pettiona" userId="S::carly.pettiona@healingfoundation.org.au::8cfcf547-e567-4a67-ae5f-7d6e6196302b" providerId="AD" clId="Web-{C2D56FB9-E16B-EDE4-CF5C-A2AEBA6F5AB8}" dt="2023-09-20T04:11:14.478" v="1209" actId="20577"/>
          <ac:spMkLst>
            <pc:docMk/>
            <pc:sldMk cId="2030597036" sldId="578"/>
            <ac:spMk id="3" creationId="{F8D55FCD-CE87-EDA4-DF8C-3324C0C3C88A}"/>
          </ac:spMkLst>
        </pc:spChg>
      </pc:sldChg>
      <pc:sldChg chg="add replId delAnim modNotes">
        <pc:chgData name="Carly Pettiona" userId="S::carly.pettiona@healingfoundation.org.au::8cfcf547-e567-4a67-ae5f-7d6e6196302b" providerId="AD" clId="Web-{C2D56FB9-E16B-EDE4-CF5C-A2AEBA6F5AB8}" dt="2023-09-20T01:57:55.744" v="89"/>
        <pc:sldMkLst>
          <pc:docMk/>
          <pc:sldMk cId="2500342112" sldId="590"/>
        </pc:sldMkLst>
      </pc:sldChg>
      <pc:sldChg chg="add replId">
        <pc:chgData name="Carly Pettiona" userId="S::carly.pettiona@healingfoundation.org.au::8cfcf547-e567-4a67-ae5f-7d6e6196302b" providerId="AD" clId="Web-{C2D56FB9-E16B-EDE4-CF5C-A2AEBA6F5AB8}" dt="2023-09-20T03:35:30.151" v="845"/>
        <pc:sldMkLst>
          <pc:docMk/>
          <pc:sldMk cId="3633916525" sldId="591"/>
        </pc:sldMkLst>
      </pc:sldChg>
      <pc:sldChg chg="new del">
        <pc:chgData name="Carly Pettiona" userId="S::carly.pettiona@healingfoundation.org.au::8cfcf547-e567-4a67-ae5f-7d6e6196302b" providerId="AD" clId="Web-{C2D56FB9-E16B-EDE4-CF5C-A2AEBA6F5AB8}" dt="2023-09-20T04:28:35.245" v="1211"/>
        <pc:sldMkLst>
          <pc:docMk/>
          <pc:sldMk cId="1324471468" sldId="592"/>
        </pc:sldMkLst>
      </pc:sldChg>
      <pc:sldChg chg="new del">
        <pc:chgData name="Carly Pettiona" userId="S::carly.pettiona@healingfoundation.org.au::8cfcf547-e567-4a67-ae5f-7d6e6196302b" providerId="AD" clId="Web-{C2D56FB9-E16B-EDE4-CF5C-A2AEBA6F5AB8}" dt="2023-09-20T04:28:35.245" v="1210"/>
        <pc:sldMkLst>
          <pc:docMk/>
          <pc:sldMk cId="1912960623" sldId="593"/>
        </pc:sldMkLst>
      </pc:sldChg>
    </pc:docChg>
  </pc:docChgLst>
  <pc:docChgLst>
    <pc:chgData name="Carly Pettiona" userId="S::carly.pettiona@healingfoundation.org.au::8cfcf547-e567-4a67-ae5f-7d6e6196302b" providerId="AD" clId="Web-{C9A1DA3F-EBD5-61C1-4C0A-FC0292C3399A}"/>
    <pc:docChg chg="modSld">
      <pc:chgData name="Carly Pettiona" userId="S::carly.pettiona@healingfoundation.org.au::8cfcf547-e567-4a67-ae5f-7d6e6196302b" providerId="AD" clId="Web-{C9A1DA3F-EBD5-61C1-4C0A-FC0292C3399A}" dt="2023-10-02T22:22:04.178" v="251"/>
      <pc:docMkLst>
        <pc:docMk/>
      </pc:docMkLst>
      <pc:sldChg chg="modNotes">
        <pc:chgData name="Carly Pettiona" userId="S::carly.pettiona@healingfoundation.org.au::8cfcf547-e567-4a67-ae5f-7d6e6196302b" providerId="AD" clId="Web-{C9A1DA3F-EBD5-61C1-4C0A-FC0292C3399A}" dt="2023-10-02T22:19:58.627" v="130"/>
        <pc:sldMkLst>
          <pc:docMk/>
          <pc:sldMk cId="3474476569" sldId="346"/>
        </pc:sldMkLst>
      </pc:sldChg>
      <pc:sldChg chg="modNotes">
        <pc:chgData name="Carly Pettiona" userId="S::carly.pettiona@healingfoundation.org.au::8cfcf547-e567-4a67-ae5f-7d6e6196302b" providerId="AD" clId="Web-{C9A1DA3F-EBD5-61C1-4C0A-FC0292C3399A}" dt="2023-10-02T22:19:49.611" v="125"/>
        <pc:sldMkLst>
          <pc:docMk/>
          <pc:sldMk cId="3141000645" sldId="528"/>
        </pc:sldMkLst>
      </pc:sldChg>
      <pc:sldChg chg="modNotes">
        <pc:chgData name="Carly Pettiona" userId="S::carly.pettiona@healingfoundation.org.au::8cfcf547-e567-4a67-ae5f-7d6e6196302b" providerId="AD" clId="Web-{C9A1DA3F-EBD5-61C1-4C0A-FC0292C3399A}" dt="2023-10-02T22:19:45.736" v="120"/>
        <pc:sldMkLst>
          <pc:docMk/>
          <pc:sldMk cId="1219655335" sldId="529"/>
        </pc:sldMkLst>
      </pc:sldChg>
      <pc:sldChg chg="modSp modNotes">
        <pc:chgData name="Carly Pettiona" userId="S::carly.pettiona@healingfoundation.org.au::8cfcf547-e567-4a67-ae5f-7d6e6196302b" providerId="AD" clId="Web-{C9A1DA3F-EBD5-61C1-4C0A-FC0292C3399A}" dt="2023-10-02T22:20:31.597" v="143" actId="20577"/>
        <pc:sldMkLst>
          <pc:docMk/>
          <pc:sldMk cId="3697092112" sldId="563"/>
        </pc:sldMkLst>
        <pc:spChg chg="mod">
          <ac:chgData name="Carly Pettiona" userId="S::carly.pettiona@healingfoundation.org.au::8cfcf547-e567-4a67-ae5f-7d6e6196302b" providerId="AD" clId="Web-{C9A1DA3F-EBD5-61C1-4C0A-FC0292C3399A}" dt="2023-10-02T22:20:31.597" v="143" actId="20577"/>
          <ac:spMkLst>
            <pc:docMk/>
            <pc:sldMk cId="3697092112" sldId="563"/>
            <ac:spMk id="7" creationId="{C5152C68-A764-4270-63BA-BF821C20FF22}"/>
          </ac:spMkLst>
        </pc:spChg>
      </pc:sldChg>
      <pc:sldChg chg="addAnim delAnim modAnim">
        <pc:chgData name="Carly Pettiona" userId="S::carly.pettiona@healingfoundation.org.au::8cfcf547-e567-4a67-ae5f-7d6e6196302b" providerId="AD" clId="Web-{C9A1DA3F-EBD5-61C1-4C0A-FC0292C3399A}" dt="2023-10-02T22:10:11.356" v="6"/>
        <pc:sldMkLst>
          <pc:docMk/>
          <pc:sldMk cId="55427260" sldId="568"/>
        </pc:sldMkLst>
      </pc:sldChg>
      <pc:sldChg chg="addAnim delAnim modAnim">
        <pc:chgData name="Carly Pettiona" userId="S::carly.pettiona@healingfoundation.org.au::8cfcf547-e567-4a67-ae5f-7d6e6196302b" providerId="AD" clId="Web-{C9A1DA3F-EBD5-61C1-4C0A-FC0292C3399A}" dt="2023-10-02T22:11:04.436" v="10"/>
        <pc:sldMkLst>
          <pc:docMk/>
          <pc:sldMk cId="3994578550" sldId="571"/>
        </pc:sldMkLst>
      </pc:sldChg>
      <pc:sldChg chg="addAnim modAnim modNotes">
        <pc:chgData name="Carly Pettiona" userId="S::carly.pettiona@healingfoundation.org.au::8cfcf547-e567-4a67-ae5f-7d6e6196302b" providerId="AD" clId="Web-{C9A1DA3F-EBD5-61C1-4C0A-FC0292C3399A}" dt="2023-10-02T22:22:04.178" v="251"/>
        <pc:sldMkLst>
          <pc:docMk/>
          <pc:sldMk cId="3097819157" sldId="574"/>
        </pc:sldMkLst>
      </pc:sldChg>
      <pc:sldChg chg="modNotes">
        <pc:chgData name="Carly Pettiona" userId="S::carly.pettiona@healingfoundation.org.au::8cfcf547-e567-4a67-ae5f-7d6e6196302b" providerId="AD" clId="Web-{C9A1DA3F-EBD5-61C1-4C0A-FC0292C3399A}" dt="2023-10-02T22:12:11.594" v="58"/>
        <pc:sldMkLst>
          <pc:docMk/>
          <pc:sldMk cId="2348799892" sldId="575"/>
        </pc:sldMkLst>
      </pc:sldChg>
      <pc:sldChg chg="modAnim">
        <pc:chgData name="Carly Pettiona" userId="S::carly.pettiona@healingfoundation.org.au::8cfcf547-e567-4a67-ae5f-7d6e6196302b" providerId="AD" clId="Web-{C9A1DA3F-EBD5-61C1-4C0A-FC0292C3399A}" dt="2023-10-02T22:13:28.284" v="80"/>
        <pc:sldMkLst>
          <pc:docMk/>
          <pc:sldMk cId="2565890296" sldId="576"/>
        </pc:sldMkLst>
      </pc:sldChg>
      <pc:sldChg chg="delAnim modAnim">
        <pc:chgData name="Carly Pettiona" userId="S::carly.pettiona@healingfoundation.org.au::8cfcf547-e567-4a67-ae5f-7d6e6196302b" providerId="AD" clId="Web-{C9A1DA3F-EBD5-61C1-4C0A-FC0292C3399A}" dt="2023-10-02T22:14:19.036" v="83"/>
        <pc:sldMkLst>
          <pc:docMk/>
          <pc:sldMk cId="3514738682" sldId="577"/>
        </pc:sldMkLst>
      </pc:sldChg>
      <pc:sldChg chg="modSp">
        <pc:chgData name="Carly Pettiona" userId="S::carly.pettiona@healingfoundation.org.au::8cfcf547-e567-4a67-ae5f-7d6e6196302b" providerId="AD" clId="Web-{C9A1DA3F-EBD5-61C1-4C0A-FC0292C3399A}" dt="2023-10-02T22:13:15.972" v="77" actId="20577"/>
        <pc:sldMkLst>
          <pc:docMk/>
          <pc:sldMk cId="2030597036" sldId="578"/>
        </pc:sldMkLst>
        <pc:spChg chg="mod">
          <ac:chgData name="Carly Pettiona" userId="S::carly.pettiona@healingfoundation.org.au::8cfcf547-e567-4a67-ae5f-7d6e6196302b" providerId="AD" clId="Web-{C9A1DA3F-EBD5-61C1-4C0A-FC0292C3399A}" dt="2023-10-02T22:13:15.972" v="77" actId="20577"/>
          <ac:spMkLst>
            <pc:docMk/>
            <pc:sldMk cId="2030597036" sldId="578"/>
            <ac:spMk id="3" creationId="{F8D55FCD-CE87-EDA4-DF8C-3324C0C3C88A}"/>
          </ac:spMkLst>
        </pc:spChg>
      </pc:sldChg>
      <pc:sldChg chg="addAnim delAnim modAnim">
        <pc:chgData name="Carly Pettiona" userId="S::carly.pettiona@healingfoundation.org.au::8cfcf547-e567-4a67-ae5f-7d6e6196302b" providerId="AD" clId="Web-{C9A1DA3F-EBD5-61C1-4C0A-FC0292C3399A}" dt="2023-10-02T22:14:37.459" v="87"/>
        <pc:sldMkLst>
          <pc:docMk/>
          <pc:sldMk cId="116175741" sldId="580"/>
        </pc:sldMkLst>
      </pc:sldChg>
      <pc:sldChg chg="modSp">
        <pc:chgData name="Carly Pettiona" userId="S::carly.pettiona@healingfoundation.org.au::8cfcf547-e567-4a67-ae5f-7d6e6196302b" providerId="AD" clId="Web-{C9A1DA3F-EBD5-61C1-4C0A-FC0292C3399A}" dt="2023-10-02T22:15:17.960" v="103" actId="20577"/>
        <pc:sldMkLst>
          <pc:docMk/>
          <pc:sldMk cId="3214060890" sldId="582"/>
        </pc:sldMkLst>
        <pc:spChg chg="mod">
          <ac:chgData name="Carly Pettiona" userId="S::carly.pettiona@healingfoundation.org.au::8cfcf547-e567-4a67-ae5f-7d6e6196302b" providerId="AD" clId="Web-{C9A1DA3F-EBD5-61C1-4C0A-FC0292C3399A}" dt="2023-10-02T22:15:17.960" v="103" actId="20577"/>
          <ac:spMkLst>
            <pc:docMk/>
            <pc:sldMk cId="3214060890" sldId="582"/>
            <ac:spMk id="3" creationId="{614600B0-9C25-1FE2-3575-F15C4DE38E14}"/>
          </ac:spMkLst>
        </pc:spChg>
      </pc:sldChg>
      <pc:sldChg chg="modSp">
        <pc:chgData name="Carly Pettiona" userId="S::carly.pettiona@healingfoundation.org.au::8cfcf547-e567-4a67-ae5f-7d6e6196302b" providerId="AD" clId="Web-{C9A1DA3F-EBD5-61C1-4C0A-FC0292C3399A}" dt="2023-10-02T22:15:47.868" v="109" actId="20577"/>
        <pc:sldMkLst>
          <pc:docMk/>
          <pc:sldMk cId="3605166032" sldId="583"/>
        </pc:sldMkLst>
        <pc:spChg chg="mod">
          <ac:chgData name="Carly Pettiona" userId="S::carly.pettiona@healingfoundation.org.au::8cfcf547-e567-4a67-ae5f-7d6e6196302b" providerId="AD" clId="Web-{C9A1DA3F-EBD5-61C1-4C0A-FC0292C3399A}" dt="2023-10-02T22:15:47.868" v="109" actId="20577"/>
          <ac:spMkLst>
            <pc:docMk/>
            <pc:sldMk cId="3605166032" sldId="583"/>
            <ac:spMk id="3" creationId="{1F0A65C8-2CD6-B0DE-ED45-AA9990B98331}"/>
          </ac:spMkLst>
        </pc:spChg>
      </pc:sldChg>
      <pc:sldChg chg="addAnim delAnim modAnim">
        <pc:chgData name="Carly Pettiona" userId="S::carly.pettiona@healingfoundation.org.au::8cfcf547-e567-4a67-ae5f-7d6e6196302b" providerId="AD" clId="Web-{C9A1DA3F-EBD5-61C1-4C0A-FC0292C3399A}" dt="2023-10-02T22:19:05.687" v="115"/>
        <pc:sldMkLst>
          <pc:docMk/>
          <pc:sldMk cId="238898882" sldId="587"/>
        </pc:sldMkLst>
      </pc:sldChg>
      <pc:sldChg chg="modNotes">
        <pc:chgData name="Carly Pettiona" userId="S::carly.pettiona@healingfoundation.org.au::8cfcf547-e567-4a67-ae5f-7d6e6196302b" providerId="AD" clId="Web-{C9A1DA3F-EBD5-61C1-4C0A-FC0292C3399A}" dt="2023-10-02T22:21:04.364" v="145"/>
        <pc:sldMkLst>
          <pc:docMk/>
          <pc:sldMk cId="2500342112" sldId="590"/>
        </pc:sldMkLst>
      </pc:sldChg>
      <pc:sldChg chg="addAnim delAnim modAnim">
        <pc:chgData name="Carly Pettiona" userId="S::carly.pettiona@healingfoundation.org.au::8cfcf547-e567-4a67-ae5f-7d6e6196302b" providerId="AD" clId="Web-{C9A1DA3F-EBD5-61C1-4C0A-FC0292C3399A}" dt="2023-10-02T22:16:34.323" v="112"/>
        <pc:sldMkLst>
          <pc:docMk/>
          <pc:sldMk cId="543991675" sldId="598"/>
        </pc:sldMkLst>
      </pc:sldChg>
    </pc:docChg>
  </pc:docChgLst>
  <pc:docChgLst>
    <pc:chgData name="Carly Pettiona" userId="S::carly.pettiona@healingfoundation.org.au::8cfcf547-e567-4a67-ae5f-7d6e6196302b" providerId="AD" clId="Web-{D984487A-66DD-8CD6-749C-246E582289E0}"/>
    <pc:docChg chg="addSld delSld modSld">
      <pc:chgData name="Carly Pettiona" userId="S::carly.pettiona@healingfoundation.org.au::8cfcf547-e567-4a67-ae5f-7d6e6196302b" providerId="AD" clId="Web-{D984487A-66DD-8CD6-749C-246E582289E0}" dt="2023-09-12T04:37:37.305" v="502"/>
      <pc:docMkLst>
        <pc:docMk/>
      </pc:docMkLst>
      <pc:sldChg chg="del">
        <pc:chgData name="Carly Pettiona" userId="S::carly.pettiona@healingfoundation.org.au::8cfcf547-e567-4a67-ae5f-7d6e6196302b" providerId="AD" clId="Web-{D984487A-66DD-8CD6-749C-246E582289E0}" dt="2023-09-12T04:17:49.171" v="3"/>
        <pc:sldMkLst>
          <pc:docMk/>
          <pc:sldMk cId="2141523346" sldId="447"/>
        </pc:sldMkLst>
      </pc:sldChg>
      <pc:sldChg chg="del">
        <pc:chgData name="Carly Pettiona" userId="S::carly.pettiona@healingfoundation.org.au::8cfcf547-e567-4a67-ae5f-7d6e6196302b" providerId="AD" clId="Web-{D984487A-66DD-8CD6-749C-246E582289E0}" dt="2023-09-12T04:17:53.671" v="6"/>
        <pc:sldMkLst>
          <pc:docMk/>
          <pc:sldMk cId="8970409" sldId="448"/>
        </pc:sldMkLst>
      </pc:sldChg>
      <pc:sldChg chg="del">
        <pc:chgData name="Carly Pettiona" userId="S::carly.pettiona@healingfoundation.org.au::8cfcf547-e567-4a67-ae5f-7d6e6196302b" providerId="AD" clId="Web-{D984487A-66DD-8CD6-749C-246E582289E0}" dt="2023-09-12T04:17:53.671" v="5"/>
        <pc:sldMkLst>
          <pc:docMk/>
          <pc:sldMk cId="1166577620" sldId="449"/>
        </pc:sldMkLst>
      </pc:sldChg>
      <pc:sldChg chg="del">
        <pc:chgData name="Carly Pettiona" userId="S::carly.pettiona@healingfoundation.org.au::8cfcf547-e567-4a67-ae5f-7d6e6196302b" providerId="AD" clId="Web-{D984487A-66DD-8CD6-749C-246E582289E0}" dt="2023-09-12T04:17:53.671" v="4"/>
        <pc:sldMkLst>
          <pc:docMk/>
          <pc:sldMk cId="621265043" sldId="450"/>
        </pc:sldMkLst>
      </pc:sldChg>
      <pc:sldChg chg="modSp">
        <pc:chgData name="Carly Pettiona" userId="S::carly.pettiona@healingfoundation.org.au::8cfcf547-e567-4a67-ae5f-7d6e6196302b" providerId="AD" clId="Web-{D984487A-66DD-8CD6-749C-246E582289E0}" dt="2023-09-12T04:27:12.573" v="160" actId="20577"/>
        <pc:sldMkLst>
          <pc:docMk/>
          <pc:sldMk cId="1434699194" sldId="452"/>
        </pc:sldMkLst>
        <pc:spChg chg="mod">
          <ac:chgData name="Carly Pettiona" userId="S::carly.pettiona@healingfoundation.org.au::8cfcf547-e567-4a67-ae5f-7d6e6196302b" providerId="AD" clId="Web-{D984487A-66DD-8CD6-749C-246E582289E0}" dt="2023-09-12T04:27:12.573" v="160" actId="20577"/>
          <ac:spMkLst>
            <pc:docMk/>
            <pc:sldMk cId="1434699194" sldId="452"/>
            <ac:spMk id="5" creationId="{1D0DFB20-AC56-A70F-BE57-312821FE351B}"/>
          </ac:spMkLst>
        </pc:spChg>
      </pc:sldChg>
      <pc:sldChg chg="del">
        <pc:chgData name="Carly Pettiona" userId="S::carly.pettiona@healingfoundation.org.au::8cfcf547-e567-4a67-ae5f-7d6e6196302b" providerId="AD" clId="Web-{D984487A-66DD-8CD6-749C-246E582289E0}" dt="2023-09-12T04:27:18.589" v="167"/>
        <pc:sldMkLst>
          <pc:docMk/>
          <pc:sldMk cId="376789496" sldId="453"/>
        </pc:sldMkLst>
      </pc:sldChg>
      <pc:sldChg chg="del">
        <pc:chgData name="Carly Pettiona" userId="S::carly.pettiona@healingfoundation.org.au::8cfcf547-e567-4a67-ae5f-7d6e6196302b" providerId="AD" clId="Web-{D984487A-66DD-8CD6-749C-246E582289E0}" dt="2023-09-12T04:27:18.589" v="166"/>
        <pc:sldMkLst>
          <pc:docMk/>
          <pc:sldMk cId="2518558719" sldId="454"/>
        </pc:sldMkLst>
      </pc:sldChg>
      <pc:sldChg chg="del">
        <pc:chgData name="Carly Pettiona" userId="S::carly.pettiona@healingfoundation.org.au::8cfcf547-e567-4a67-ae5f-7d6e6196302b" providerId="AD" clId="Web-{D984487A-66DD-8CD6-749C-246E582289E0}" dt="2023-09-12T04:27:18.573" v="164"/>
        <pc:sldMkLst>
          <pc:docMk/>
          <pc:sldMk cId="1149178659" sldId="455"/>
        </pc:sldMkLst>
      </pc:sldChg>
      <pc:sldChg chg="del">
        <pc:chgData name="Carly Pettiona" userId="S::carly.pettiona@healingfoundation.org.au::8cfcf547-e567-4a67-ae5f-7d6e6196302b" providerId="AD" clId="Web-{D984487A-66DD-8CD6-749C-246E582289E0}" dt="2023-09-12T04:27:18.589" v="165"/>
        <pc:sldMkLst>
          <pc:docMk/>
          <pc:sldMk cId="3025152918" sldId="456"/>
        </pc:sldMkLst>
      </pc:sldChg>
      <pc:sldChg chg="del">
        <pc:chgData name="Carly Pettiona" userId="S::carly.pettiona@healingfoundation.org.au::8cfcf547-e567-4a67-ae5f-7d6e6196302b" providerId="AD" clId="Web-{D984487A-66DD-8CD6-749C-246E582289E0}" dt="2023-09-12T04:27:18.573" v="163"/>
        <pc:sldMkLst>
          <pc:docMk/>
          <pc:sldMk cId="3168794488" sldId="457"/>
        </pc:sldMkLst>
      </pc:sldChg>
      <pc:sldChg chg="del">
        <pc:chgData name="Carly Pettiona" userId="S::carly.pettiona@healingfoundation.org.au::8cfcf547-e567-4a67-ae5f-7d6e6196302b" providerId="AD" clId="Web-{D984487A-66DD-8CD6-749C-246E582289E0}" dt="2023-09-12T04:27:18.573" v="162"/>
        <pc:sldMkLst>
          <pc:docMk/>
          <pc:sldMk cId="3939416105" sldId="458"/>
        </pc:sldMkLst>
      </pc:sldChg>
      <pc:sldChg chg="del">
        <pc:chgData name="Carly Pettiona" userId="S::carly.pettiona@healingfoundation.org.au::8cfcf547-e567-4a67-ae5f-7d6e6196302b" providerId="AD" clId="Web-{D984487A-66DD-8CD6-749C-246E582289E0}" dt="2023-09-12T04:27:18.573" v="161"/>
        <pc:sldMkLst>
          <pc:docMk/>
          <pc:sldMk cId="1196560059" sldId="459"/>
        </pc:sldMkLst>
      </pc:sldChg>
      <pc:sldChg chg="addSp new modNotes">
        <pc:chgData name="Carly Pettiona" userId="S::carly.pettiona@healingfoundation.org.au::8cfcf547-e567-4a67-ae5f-7d6e6196302b" providerId="AD" clId="Web-{D984487A-66DD-8CD6-749C-246E582289E0}" dt="2023-09-12T04:18:25.093" v="10"/>
        <pc:sldMkLst>
          <pc:docMk/>
          <pc:sldMk cId="685744525" sldId="477"/>
        </pc:sldMkLst>
        <pc:spChg chg="add">
          <ac:chgData name="Carly Pettiona" userId="S::carly.pettiona@healingfoundation.org.au::8cfcf547-e567-4a67-ae5f-7d6e6196302b" providerId="AD" clId="Web-{D984487A-66DD-8CD6-749C-246E582289E0}" dt="2023-09-12T04:18:03.655" v="7"/>
          <ac:spMkLst>
            <pc:docMk/>
            <pc:sldMk cId="685744525" sldId="477"/>
            <ac:spMk id="2" creationId="{7D86A247-D39F-77DB-980F-73A82F406E04}"/>
          </ac:spMkLst>
        </pc:spChg>
        <pc:picChg chg="add">
          <ac:chgData name="Carly Pettiona" userId="S::carly.pettiona@healingfoundation.org.au::8cfcf547-e567-4a67-ae5f-7d6e6196302b" providerId="AD" clId="Web-{D984487A-66DD-8CD6-749C-246E582289E0}" dt="2023-09-12T04:18:03.655" v="7"/>
          <ac:picMkLst>
            <pc:docMk/>
            <pc:sldMk cId="685744525" sldId="477"/>
            <ac:picMk id="3" creationId="{6FCC6AFA-EF72-2836-60E0-43610EAC86E9}"/>
          </ac:picMkLst>
        </pc:picChg>
      </pc:sldChg>
      <pc:sldChg chg="addSp delSp modSp new modNotes">
        <pc:chgData name="Carly Pettiona" userId="S::carly.pettiona@healingfoundation.org.au::8cfcf547-e567-4a67-ae5f-7d6e6196302b" providerId="AD" clId="Web-{D984487A-66DD-8CD6-749C-246E582289E0}" dt="2023-09-12T04:21:33.847" v="74" actId="1076"/>
        <pc:sldMkLst>
          <pc:docMk/>
          <pc:sldMk cId="2832201799" sldId="478"/>
        </pc:sldMkLst>
        <pc:spChg chg="add">
          <ac:chgData name="Carly Pettiona" userId="S::carly.pettiona@healingfoundation.org.au::8cfcf547-e567-4a67-ae5f-7d6e6196302b" providerId="AD" clId="Web-{D984487A-66DD-8CD6-749C-246E582289E0}" dt="2023-09-12T04:18:33.265" v="11"/>
          <ac:spMkLst>
            <pc:docMk/>
            <pc:sldMk cId="2832201799" sldId="478"/>
            <ac:spMk id="2" creationId="{E3249468-08CD-A76D-9412-C0B289C38CE2}"/>
          </ac:spMkLst>
        </pc:spChg>
        <pc:picChg chg="add mod">
          <ac:chgData name="Carly Pettiona" userId="S::carly.pettiona@healingfoundation.org.au::8cfcf547-e567-4a67-ae5f-7d6e6196302b" providerId="AD" clId="Web-{D984487A-66DD-8CD6-749C-246E582289E0}" dt="2023-09-12T04:21:27.691" v="73" actId="1076"/>
          <ac:picMkLst>
            <pc:docMk/>
            <pc:sldMk cId="2832201799" sldId="478"/>
            <ac:picMk id="3" creationId="{528DE06F-3105-6A0B-74BB-A45C76DE0D9F}"/>
          </ac:picMkLst>
        </pc:picChg>
        <pc:picChg chg="add mod">
          <ac:chgData name="Carly Pettiona" userId="S::carly.pettiona@healingfoundation.org.au::8cfcf547-e567-4a67-ae5f-7d6e6196302b" providerId="AD" clId="Web-{D984487A-66DD-8CD6-749C-246E582289E0}" dt="2023-09-12T04:21:24.644" v="72" actId="1076"/>
          <ac:picMkLst>
            <pc:docMk/>
            <pc:sldMk cId="2832201799" sldId="478"/>
            <ac:picMk id="4" creationId="{A5FA4C9D-3BBA-6C05-6EAB-6F0732657299}"/>
          </ac:picMkLst>
        </pc:picChg>
        <pc:picChg chg="add del">
          <ac:chgData name="Carly Pettiona" userId="S::carly.pettiona@healingfoundation.org.au::8cfcf547-e567-4a67-ae5f-7d6e6196302b" providerId="AD" clId="Web-{D984487A-66DD-8CD6-749C-246E582289E0}" dt="2023-09-12T04:20:23.486" v="65"/>
          <ac:picMkLst>
            <pc:docMk/>
            <pc:sldMk cId="2832201799" sldId="478"/>
            <ac:picMk id="5" creationId="{5F2012A1-DC3C-E292-B20A-0EBDEADF3587}"/>
          </ac:picMkLst>
        </pc:picChg>
        <pc:picChg chg="add mod">
          <ac:chgData name="Carly Pettiona" userId="S::carly.pettiona@healingfoundation.org.au::8cfcf547-e567-4a67-ae5f-7d6e6196302b" providerId="AD" clId="Web-{D984487A-66DD-8CD6-749C-246E582289E0}" dt="2023-09-12T04:21:33.847" v="74" actId="1076"/>
          <ac:picMkLst>
            <pc:docMk/>
            <pc:sldMk cId="2832201799" sldId="478"/>
            <ac:picMk id="6" creationId="{00A68395-1E7B-10CD-8F99-920BA536F860}"/>
          </ac:picMkLst>
        </pc:picChg>
      </pc:sldChg>
      <pc:sldChg chg="addSp modSp new modNotes">
        <pc:chgData name="Carly Pettiona" userId="S::carly.pettiona@healingfoundation.org.au::8cfcf547-e567-4a67-ae5f-7d6e6196302b" providerId="AD" clId="Web-{D984487A-66DD-8CD6-749C-246E582289E0}" dt="2023-09-12T04:24:31.070" v="101"/>
        <pc:sldMkLst>
          <pc:docMk/>
          <pc:sldMk cId="1025550819" sldId="479"/>
        </pc:sldMkLst>
        <pc:spChg chg="add">
          <ac:chgData name="Carly Pettiona" userId="S::carly.pettiona@healingfoundation.org.au::8cfcf547-e567-4a67-ae5f-7d6e6196302b" providerId="AD" clId="Web-{D984487A-66DD-8CD6-749C-246E582289E0}" dt="2023-09-12T04:21:46.082" v="75"/>
          <ac:spMkLst>
            <pc:docMk/>
            <pc:sldMk cId="1025550819" sldId="479"/>
            <ac:spMk id="2" creationId="{DC350F87-3108-DAE6-D824-F8BD42C5BB9C}"/>
          </ac:spMkLst>
        </pc:spChg>
        <pc:picChg chg="add mod">
          <ac:chgData name="Carly Pettiona" userId="S::carly.pettiona@healingfoundation.org.au::8cfcf547-e567-4a67-ae5f-7d6e6196302b" providerId="AD" clId="Web-{D984487A-66DD-8CD6-749C-246E582289E0}" dt="2023-09-12T04:22:34.645" v="83" actId="1076"/>
          <ac:picMkLst>
            <pc:docMk/>
            <pc:sldMk cId="1025550819" sldId="479"/>
            <ac:picMk id="3" creationId="{FF548A2B-83C2-F57A-66DC-750126F3E612}"/>
          </ac:picMkLst>
        </pc:picChg>
      </pc:sldChg>
      <pc:sldChg chg="addSp delSp modSp new modNotes">
        <pc:chgData name="Carly Pettiona" userId="S::carly.pettiona@healingfoundation.org.au::8cfcf547-e567-4a67-ae5f-7d6e6196302b" providerId="AD" clId="Web-{D984487A-66DD-8CD6-749C-246E582289E0}" dt="2023-09-12T04:24:59.211" v="107"/>
        <pc:sldMkLst>
          <pc:docMk/>
          <pc:sldMk cId="3802251704" sldId="480"/>
        </pc:sldMkLst>
        <pc:spChg chg="add">
          <ac:chgData name="Carly Pettiona" userId="S::carly.pettiona@healingfoundation.org.au::8cfcf547-e567-4a67-ae5f-7d6e6196302b" providerId="AD" clId="Web-{D984487A-66DD-8CD6-749C-246E582289E0}" dt="2023-09-12T04:23:02.771" v="88"/>
          <ac:spMkLst>
            <pc:docMk/>
            <pc:sldMk cId="3802251704" sldId="480"/>
            <ac:spMk id="2" creationId="{C4F984B0-885E-BBD8-9F65-362DC4B63C71}"/>
          </ac:spMkLst>
        </pc:spChg>
        <pc:spChg chg="add del mod">
          <ac:chgData name="Carly Pettiona" userId="S::carly.pettiona@healingfoundation.org.au::8cfcf547-e567-4a67-ae5f-7d6e6196302b" providerId="AD" clId="Web-{D984487A-66DD-8CD6-749C-246E582289E0}" dt="2023-09-12T04:23:13.193" v="92"/>
          <ac:spMkLst>
            <pc:docMk/>
            <pc:sldMk cId="3802251704" sldId="480"/>
            <ac:spMk id="3" creationId="{FAAB8D75-3307-9F9B-12A2-6EFEAE5E3A62}"/>
          </ac:spMkLst>
        </pc:spChg>
        <pc:picChg chg="add mod">
          <ac:chgData name="Carly Pettiona" userId="S::carly.pettiona@healingfoundation.org.au::8cfcf547-e567-4a67-ae5f-7d6e6196302b" providerId="AD" clId="Web-{D984487A-66DD-8CD6-749C-246E582289E0}" dt="2023-09-12T04:24:09.725" v="98" actId="1076"/>
          <ac:picMkLst>
            <pc:docMk/>
            <pc:sldMk cId="3802251704" sldId="480"/>
            <ac:picMk id="4" creationId="{151FED0F-6569-7902-74FD-78C035438DD6}"/>
          </ac:picMkLst>
        </pc:picChg>
      </pc:sldChg>
      <pc:sldChg chg="addSp modSp new modNotes">
        <pc:chgData name="Carly Pettiona" userId="S::carly.pettiona@healingfoundation.org.au::8cfcf547-e567-4a67-ae5f-7d6e6196302b" providerId="AD" clId="Web-{D984487A-66DD-8CD6-749C-246E582289E0}" dt="2023-09-12T04:25:16.883" v="111" actId="1076"/>
        <pc:sldMkLst>
          <pc:docMk/>
          <pc:sldMk cId="3278964867" sldId="481"/>
        </pc:sldMkLst>
        <pc:spChg chg="add">
          <ac:chgData name="Carly Pettiona" userId="S::carly.pettiona@healingfoundation.org.au::8cfcf547-e567-4a67-ae5f-7d6e6196302b" providerId="AD" clId="Web-{D984487A-66DD-8CD6-749C-246E582289E0}" dt="2023-09-12T04:24:39.242" v="102"/>
          <ac:spMkLst>
            <pc:docMk/>
            <pc:sldMk cId="3278964867" sldId="481"/>
            <ac:spMk id="2" creationId="{9D60AE75-33BB-E7CF-7169-CCECE0A6F93F}"/>
          </ac:spMkLst>
        </pc:spChg>
        <pc:picChg chg="add mod">
          <ac:chgData name="Carly Pettiona" userId="S::carly.pettiona@healingfoundation.org.au::8cfcf547-e567-4a67-ae5f-7d6e6196302b" providerId="AD" clId="Web-{D984487A-66DD-8CD6-749C-246E582289E0}" dt="2023-09-12T04:25:16.883" v="111" actId="1076"/>
          <ac:picMkLst>
            <pc:docMk/>
            <pc:sldMk cId="3278964867" sldId="481"/>
            <ac:picMk id="3" creationId="{1610CAC7-281C-2EA1-A382-A947783F5E22}"/>
          </ac:picMkLst>
        </pc:picChg>
      </pc:sldChg>
      <pc:sldChg chg="addSp new modNotes">
        <pc:chgData name="Carly Pettiona" userId="S::carly.pettiona@healingfoundation.org.au::8cfcf547-e567-4a67-ae5f-7d6e6196302b" providerId="AD" clId="Web-{D984487A-66DD-8CD6-749C-246E582289E0}" dt="2023-09-12T04:26:57.854" v="158"/>
        <pc:sldMkLst>
          <pc:docMk/>
          <pc:sldMk cId="2953504372" sldId="482"/>
        </pc:sldMkLst>
        <pc:spChg chg="add">
          <ac:chgData name="Carly Pettiona" userId="S::carly.pettiona@healingfoundation.org.au::8cfcf547-e567-4a67-ae5f-7d6e6196302b" providerId="AD" clId="Web-{D984487A-66DD-8CD6-749C-246E582289E0}" dt="2023-09-12T04:26:16.462" v="112"/>
          <ac:spMkLst>
            <pc:docMk/>
            <pc:sldMk cId="2953504372" sldId="482"/>
            <ac:spMk id="3" creationId="{06D55528-08B3-4AF0-6FF9-02DD34A8CCA0}"/>
          </ac:spMkLst>
        </pc:spChg>
        <pc:picChg chg="add">
          <ac:chgData name="Carly Pettiona" userId="S::carly.pettiona@healingfoundation.org.au::8cfcf547-e567-4a67-ae5f-7d6e6196302b" providerId="AD" clId="Web-{D984487A-66DD-8CD6-749C-246E582289E0}" dt="2023-09-12T04:26:16.462" v="112"/>
          <ac:picMkLst>
            <pc:docMk/>
            <pc:sldMk cId="2953504372" sldId="482"/>
            <ac:picMk id="2" creationId="{597FBB0B-BB4E-EE42-7CA8-899233DCE545}"/>
          </ac:picMkLst>
        </pc:picChg>
      </pc:sldChg>
      <pc:sldChg chg="addSp modSp new modNotes">
        <pc:chgData name="Carly Pettiona" userId="S::carly.pettiona@healingfoundation.org.au::8cfcf547-e567-4a67-ae5f-7d6e6196302b" providerId="AD" clId="Web-{D984487A-66DD-8CD6-749C-246E582289E0}" dt="2023-09-12T04:37:11.101" v="498" actId="1076"/>
        <pc:sldMkLst>
          <pc:docMk/>
          <pc:sldMk cId="1728857225" sldId="483"/>
        </pc:sldMkLst>
        <pc:spChg chg="add mod">
          <ac:chgData name="Carly Pettiona" userId="S::carly.pettiona@healingfoundation.org.au::8cfcf547-e567-4a67-ae5f-7d6e6196302b" providerId="AD" clId="Web-{D984487A-66DD-8CD6-749C-246E582289E0}" dt="2023-09-12T04:28:24.465" v="173" actId="14100"/>
          <ac:spMkLst>
            <pc:docMk/>
            <pc:sldMk cId="1728857225" sldId="483"/>
            <ac:spMk id="2" creationId="{612B92E4-5E78-4F6F-E215-34E5EE733F03}"/>
          </ac:spMkLst>
        </pc:spChg>
        <pc:spChg chg="add mod">
          <ac:chgData name="Carly Pettiona" userId="S::carly.pettiona@healingfoundation.org.au::8cfcf547-e567-4a67-ae5f-7d6e6196302b" providerId="AD" clId="Web-{D984487A-66DD-8CD6-749C-246E582289E0}" dt="2023-09-12T04:36:48.819" v="490" actId="1076"/>
          <ac:spMkLst>
            <pc:docMk/>
            <pc:sldMk cId="1728857225" sldId="483"/>
            <ac:spMk id="3" creationId="{A7309D33-DE3E-E1B2-6218-9EDF4911D26C}"/>
          </ac:spMkLst>
        </pc:spChg>
        <pc:spChg chg="add mod">
          <ac:chgData name="Carly Pettiona" userId="S::carly.pettiona@healingfoundation.org.au::8cfcf547-e567-4a67-ae5f-7d6e6196302b" providerId="AD" clId="Web-{D984487A-66DD-8CD6-749C-246E582289E0}" dt="2023-09-12T04:35:34.537" v="469" actId="20577"/>
          <ac:spMkLst>
            <pc:docMk/>
            <pc:sldMk cId="1728857225" sldId="483"/>
            <ac:spMk id="4" creationId="{E6339338-781C-EE93-8DBA-6607F08BE550}"/>
          </ac:spMkLst>
        </pc:spChg>
        <pc:grpChg chg="add mod">
          <ac:chgData name="Carly Pettiona" userId="S::carly.pettiona@healingfoundation.org.au::8cfcf547-e567-4a67-ae5f-7d6e6196302b" providerId="AD" clId="Web-{D984487A-66DD-8CD6-749C-246E582289E0}" dt="2023-09-12T04:37:11.101" v="498" actId="1076"/>
          <ac:grpSpMkLst>
            <pc:docMk/>
            <pc:sldMk cId="1728857225" sldId="483"/>
            <ac:grpSpMk id="14" creationId="{DD121AB4-9D35-1A21-DB04-BC3C4111ABDD}"/>
          </ac:grpSpMkLst>
        </pc:grpChg>
        <pc:picChg chg="add mod ord">
          <ac:chgData name="Carly Pettiona" userId="S::carly.pettiona@healingfoundation.org.au::8cfcf547-e567-4a67-ae5f-7d6e6196302b" providerId="AD" clId="Web-{D984487A-66DD-8CD6-749C-246E582289E0}" dt="2023-09-12T04:35:21.740" v="465" actId="14100"/>
          <ac:picMkLst>
            <pc:docMk/>
            <pc:sldMk cId="1728857225" sldId="483"/>
            <ac:picMk id="6" creationId="{9CEFB517-9D19-465D-8C03-0955C57009FD}"/>
          </ac:picMkLst>
        </pc:picChg>
        <pc:picChg chg="add mod">
          <ac:chgData name="Carly Pettiona" userId="S::carly.pettiona@healingfoundation.org.au::8cfcf547-e567-4a67-ae5f-7d6e6196302b" providerId="AD" clId="Web-{D984487A-66DD-8CD6-749C-246E582289E0}" dt="2023-09-12T04:36:27.725" v="487" actId="1076"/>
          <ac:picMkLst>
            <pc:docMk/>
            <pc:sldMk cId="1728857225" sldId="483"/>
            <ac:picMk id="8" creationId="{7A591B16-E153-7DEC-3BA2-805D5A3266AB}"/>
          </ac:picMkLst>
        </pc:picChg>
        <pc:picChg chg="add mod">
          <ac:chgData name="Carly Pettiona" userId="S::carly.pettiona@healingfoundation.org.au::8cfcf547-e567-4a67-ae5f-7d6e6196302b" providerId="AD" clId="Web-{D984487A-66DD-8CD6-749C-246E582289E0}" dt="2023-09-12T04:36:23.850" v="485" actId="1076"/>
          <ac:picMkLst>
            <pc:docMk/>
            <pc:sldMk cId="1728857225" sldId="483"/>
            <ac:picMk id="10" creationId="{D8C9AE71-1E99-D20E-A581-FA8409A39995}"/>
          </ac:picMkLst>
        </pc:picChg>
        <pc:picChg chg="add mod">
          <ac:chgData name="Carly Pettiona" userId="S::carly.pettiona@healingfoundation.org.au::8cfcf547-e567-4a67-ae5f-7d6e6196302b" providerId="AD" clId="Web-{D984487A-66DD-8CD6-749C-246E582289E0}" dt="2023-09-12T04:36:25.647" v="486" actId="1076"/>
          <ac:picMkLst>
            <pc:docMk/>
            <pc:sldMk cId="1728857225" sldId="483"/>
            <ac:picMk id="12" creationId="{889362D6-7E95-10C2-F06E-49945F778498}"/>
          </ac:picMkLst>
        </pc:picChg>
        <pc:picChg chg="add mod">
          <ac:chgData name="Carly Pettiona" userId="S::carly.pettiona@healingfoundation.org.au::8cfcf547-e567-4a67-ae5f-7d6e6196302b" providerId="AD" clId="Web-{D984487A-66DD-8CD6-749C-246E582289E0}" dt="2023-09-12T04:37:08.601" v="497" actId="1076"/>
          <ac:picMkLst>
            <pc:docMk/>
            <pc:sldMk cId="1728857225" sldId="483"/>
            <ac:picMk id="13" creationId="{46ED61DB-B16B-2FC7-C4CF-6BED5E3B8A27}"/>
          </ac:picMkLst>
        </pc:picChg>
      </pc:sldChg>
      <pc:sldChg chg="new del">
        <pc:chgData name="Carly Pettiona" userId="S::carly.pettiona@healingfoundation.org.au::8cfcf547-e567-4a67-ae5f-7d6e6196302b" providerId="AD" clId="Web-{D984487A-66DD-8CD6-749C-246E582289E0}" dt="2023-09-12T04:26:59.791" v="159"/>
        <pc:sldMkLst>
          <pc:docMk/>
          <pc:sldMk cId="2097119806" sldId="483"/>
        </pc:sldMkLst>
      </pc:sldChg>
      <pc:sldChg chg="addSp new modNotes">
        <pc:chgData name="Carly Pettiona" userId="S::carly.pettiona@healingfoundation.org.au::8cfcf547-e567-4a67-ae5f-7d6e6196302b" providerId="AD" clId="Web-{D984487A-66DD-8CD6-749C-246E582289E0}" dt="2023-09-12T04:37:37.305" v="502"/>
        <pc:sldMkLst>
          <pc:docMk/>
          <pc:sldMk cId="3259277260" sldId="484"/>
        </pc:sldMkLst>
        <pc:spChg chg="add">
          <ac:chgData name="Carly Pettiona" userId="S::carly.pettiona@healingfoundation.org.au::8cfcf547-e567-4a67-ae5f-7d6e6196302b" providerId="AD" clId="Web-{D984487A-66DD-8CD6-749C-246E582289E0}" dt="2023-09-12T04:37:27.555" v="499"/>
          <ac:spMkLst>
            <pc:docMk/>
            <pc:sldMk cId="3259277260" sldId="484"/>
            <ac:spMk id="3" creationId="{4A84B8AD-AE6D-A219-B011-4BB79E98094B}"/>
          </ac:spMkLst>
        </pc:spChg>
        <pc:picChg chg="add">
          <ac:chgData name="Carly Pettiona" userId="S::carly.pettiona@healingfoundation.org.au::8cfcf547-e567-4a67-ae5f-7d6e6196302b" providerId="AD" clId="Web-{D984487A-66DD-8CD6-749C-246E582289E0}" dt="2023-09-12T04:37:27.555" v="499"/>
          <ac:picMkLst>
            <pc:docMk/>
            <pc:sldMk cId="3259277260" sldId="484"/>
            <ac:picMk id="2" creationId="{9E9402B4-E580-BF97-5BD3-3691E20E3AB1}"/>
          </ac:picMkLst>
        </pc:picChg>
      </pc:sldChg>
    </pc:docChg>
  </pc:docChgLst>
  <pc:docChgLst>
    <pc:chgData name="Carly Pettiona" userId="S::carly.pettiona@healingfoundation.org.au::8cfcf547-e567-4a67-ae5f-7d6e6196302b" providerId="AD" clId="Web-{62550B90-B7B4-9734-62C5-BA0966E8894F}"/>
    <pc:docChg chg="addSld delSld modSld">
      <pc:chgData name="Carly Pettiona" userId="S::carly.pettiona@healingfoundation.org.au::8cfcf547-e567-4a67-ae5f-7d6e6196302b" providerId="AD" clId="Web-{62550B90-B7B4-9734-62C5-BA0966E8894F}" dt="2023-07-25T02:52:11.739" v="1857"/>
      <pc:docMkLst>
        <pc:docMk/>
      </pc:docMkLst>
      <pc:sldChg chg="modSp">
        <pc:chgData name="Carly Pettiona" userId="S::carly.pettiona@healingfoundation.org.au::8cfcf547-e567-4a67-ae5f-7d6e6196302b" providerId="AD" clId="Web-{62550B90-B7B4-9734-62C5-BA0966E8894F}" dt="2023-07-25T00:58:05.347" v="1" actId="20577"/>
        <pc:sldMkLst>
          <pc:docMk/>
          <pc:sldMk cId="243803033" sldId="341"/>
        </pc:sldMkLst>
        <pc:spChg chg="mod">
          <ac:chgData name="Carly Pettiona" userId="S::carly.pettiona@healingfoundation.org.au::8cfcf547-e567-4a67-ae5f-7d6e6196302b" providerId="AD" clId="Web-{62550B90-B7B4-9734-62C5-BA0966E8894F}" dt="2023-07-25T00:58:05.3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62550B90-B7B4-9734-62C5-BA0966E8894F}" dt="2023-07-25T01:09:01.284" v="478" actId="20577"/>
        <pc:sldMkLst>
          <pc:docMk/>
          <pc:sldMk cId="3474476569" sldId="346"/>
        </pc:sldMkLst>
        <pc:spChg chg="mod">
          <ac:chgData name="Carly Pettiona" userId="S::carly.pettiona@healingfoundation.org.au::8cfcf547-e567-4a67-ae5f-7d6e6196302b" providerId="AD" clId="Web-{62550B90-B7B4-9734-62C5-BA0966E8894F}" dt="2023-07-25T01:09:01.284" v="478" actId="20577"/>
          <ac:spMkLst>
            <pc:docMk/>
            <pc:sldMk cId="3474476569" sldId="346"/>
            <ac:spMk id="6" creationId="{0525F5B9-8593-EEAA-F5E4-2CE07BF18483}"/>
          </ac:spMkLst>
        </pc:spChg>
      </pc:sldChg>
      <pc:sldChg chg="addSp delSp modSp mod setBg setClrOvrMap modNotes">
        <pc:chgData name="Carly Pettiona" userId="S::carly.pettiona@healingfoundation.org.au::8cfcf547-e567-4a67-ae5f-7d6e6196302b" providerId="AD" clId="Web-{62550B90-B7B4-9734-62C5-BA0966E8894F}" dt="2023-07-25T02:06:51.016" v="922"/>
        <pc:sldMkLst>
          <pc:docMk/>
          <pc:sldMk cId="4090891799" sldId="355"/>
        </pc:sldMkLst>
        <pc:spChg chg="del">
          <ac:chgData name="Carly Pettiona" userId="S::carly.pettiona@healingfoundation.org.au::8cfcf547-e567-4a67-ae5f-7d6e6196302b" providerId="AD" clId="Web-{62550B90-B7B4-9734-62C5-BA0966E8894F}" dt="2023-07-25T01:16:43.264" v="574"/>
          <ac:spMkLst>
            <pc:docMk/>
            <pc:sldMk cId="4090891799" sldId="355"/>
            <ac:spMk id="4" creationId="{EE32F98A-CAF5-7597-C298-257EF27AFFAA}"/>
          </ac:spMkLst>
        </pc:spChg>
        <pc:spChg chg="mod">
          <ac:chgData name="Carly Pettiona" userId="S::carly.pettiona@healingfoundation.org.au::8cfcf547-e567-4a67-ae5f-7d6e6196302b" providerId="AD" clId="Web-{62550B90-B7B4-9734-62C5-BA0966E8894F}" dt="2023-07-25T02:06:46.891" v="918"/>
          <ac:spMkLst>
            <pc:docMk/>
            <pc:sldMk cId="4090891799" sldId="355"/>
            <ac:spMk id="5" creationId="{166C9648-FC28-7275-F297-FB016F2CBF1A}"/>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5" creationId="{2E2D6188-24E5-426A-BB2A-3FA2D6B9C3E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7" creationId="{F6E384F5-137A-40B1-97F0-694CC6ECD59C}"/>
          </ac:spMkLst>
        </pc:spChg>
        <pc:spChg chg="add del">
          <ac:chgData name="Carly Pettiona" userId="S::carly.pettiona@healingfoundation.org.au::8cfcf547-e567-4a67-ae5f-7d6e6196302b" providerId="AD" clId="Web-{62550B90-B7B4-9734-62C5-BA0966E8894F}" dt="2023-07-25T02:06:46.891" v="918"/>
          <ac:spMkLst>
            <pc:docMk/>
            <pc:sldMk cId="4090891799" sldId="355"/>
            <ac:spMk id="29" creationId="{9DBC4630-03DA-474F-BBCB-BA3AE6B317A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1" creationId="{1208BC59-C84F-483F-80CD-FAEC74229B97}"/>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3" creationId="{A1DABD52-05DF-4F31-AFB9-B330D8BE46FD}"/>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5" creationId="{78418A25-6EAC-4140-BFE6-284E1925B5EE}"/>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7" creationId="{6B9D64DB-4D5C-4A91-B45F-F301E3174F9F}"/>
          </ac:spMkLst>
        </pc:spChg>
        <pc:spChg chg="add del">
          <ac:chgData name="Carly Pettiona" userId="S::carly.pettiona@healingfoundation.org.au::8cfcf547-e567-4a67-ae5f-7d6e6196302b" providerId="AD" clId="Web-{62550B90-B7B4-9734-62C5-BA0966E8894F}" dt="2023-07-25T02:06:46.891" v="918"/>
          <ac:spMkLst>
            <pc:docMk/>
            <pc:sldMk cId="4090891799" sldId="355"/>
            <ac:spMk id="39" creationId="{8E4F04B5-4D4A-4F70-8549-384AF535134B}"/>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1" creationId="{0D14DB62-3EB3-452E-89EE-30B0CDB0C8F4}"/>
          </ac:spMkLst>
        </pc:spChg>
        <pc:spChg chg="add del">
          <ac:chgData name="Carly Pettiona" userId="S::carly.pettiona@healingfoundation.org.au::8cfcf547-e567-4a67-ae5f-7d6e6196302b" providerId="AD" clId="Web-{62550B90-B7B4-9734-62C5-BA0966E8894F}" dt="2023-07-25T02:06:46.891" v="918"/>
          <ac:spMkLst>
            <pc:docMk/>
            <pc:sldMk cId="4090891799" sldId="355"/>
            <ac:spMk id="43" creationId="{CB14CE1B-4BC5-4EF2-BE3D-05E4F580B3DB}"/>
          </ac:spMkLst>
        </pc:spChg>
        <pc:picChg chg="add del mod ord">
          <ac:chgData name="Carly Pettiona" userId="S::carly.pettiona@healingfoundation.org.au::8cfcf547-e567-4a67-ae5f-7d6e6196302b" providerId="AD" clId="Web-{62550B90-B7B4-9734-62C5-BA0966E8894F}" dt="2023-07-25T02:06:51.016" v="922"/>
          <ac:picMkLst>
            <pc:docMk/>
            <pc:sldMk cId="4090891799" sldId="355"/>
            <ac:picMk id="3" creationId="{721F616A-C90D-7487-2B53-663F2FC3CC30}"/>
          </ac:picMkLst>
        </pc:picChg>
        <pc:picChg chg="add del mod ord">
          <ac:chgData name="Carly Pettiona" userId="S::carly.pettiona@healingfoundation.org.au::8cfcf547-e567-4a67-ae5f-7d6e6196302b" providerId="AD" clId="Web-{62550B90-B7B4-9734-62C5-BA0966E8894F}" dt="2023-07-25T02:06:51.016" v="921"/>
          <ac:picMkLst>
            <pc:docMk/>
            <pc:sldMk cId="4090891799" sldId="355"/>
            <ac:picMk id="6" creationId="{76091C3C-3BA7-C70B-6BC2-352AEA75F587}"/>
          </ac:picMkLst>
        </pc:picChg>
        <pc:picChg chg="ord">
          <ac:chgData name="Carly Pettiona" userId="S::carly.pettiona@healingfoundation.org.au::8cfcf547-e567-4a67-ae5f-7d6e6196302b" providerId="AD" clId="Web-{62550B90-B7B4-9734-62C5-BA0966E8894F}" dt="2023-07-25T02:06:46.891" v="918"/>
          <ac:picMkLst>
            <pc:docMk/>
            <pc:sldMk cId="4090891799" sldId="355"/>
            <ac:picMk id="8" creationId="{183B7DA9-9A75-D8B8-0FB6-123A845FB4B9}"/>
          </ac:picMkLst>
        </pc:picChg>
        <pc:picChg chg="add del mod ord">
          <ac:chgData name="Carly Pettiona" userId="S::carly.pettiona@healingfoundation.org.au::8cfcf547-e567-4a67-ae5f-7d6e6196302b" providerId="AD" clId="Web-{62550B90-B7B4-9734-62C5-BA0966E8894F}" dt="2023-07-25T02:06:51.016" v="920"/>
          <ac:picMkLst>
            <pc:docMk/>
            <pc:sldMk cId="4090891799" sldId="355"/>
            <ac:picMk id="9" creationId="{29918C52-6258-689A-9567-CF9334C2149B}"/>
          </ac:picMkLst>
        </pc:picChg>
        <pc:picChg chg="add del mod">
          <ac:chgData name="Carly Pettiona" userId="S::carly.pettiona@healingfoundation.org.au::8cfcf547-e567-4a67-ae5f-7d6e6196302b" providerId="AD" clId="Web-{62550B90-B7B4-9734-62C5-BA0966E8894F}" dt="2023-07-25T02:06:51.016" v="919"/>
          <ac:picMkLst>
            <pc:docMk/>
            <pc:sldMk cId="4090891799" sldId="355"/>
            <ac:picMk id="11" creationId="{527AEB80-DA5F-B4EF-9C72-9CC2887C1296}"/>
          </ac:picMkLst>
        </pc:picChg>
        <pc:picChg chg="mod ord">
          <ac:chgData name="Carly Pettiona" userId="S::carly.pettiona@healingfoundation.org.au::8cfcf547-e567-4a67-ae5f-7d6e6196302b" providerId="AD" clId="Web-{62550B90-B7B4-9734-62C5-BA0966E8894F}" dt="2023-07-25T02:06:46.891" v="918"/>
          <ac:picMkLst>
            <pc:docMk/>
            <pc:sldMk cId="4090891799" sldId="355"/>
            <ac:picMk id="20" creationId="{E91ACB26-13AE-B6F0-DE4D-E89FD78D20F4}"/>
          </ac:picMkLst>
        </pc:picChg>
      </pc:sldChg>
      <pc:sldChg chg="addSp delSp modSp modNotes">
        <pc:chgData name="Carly Pettiona" userId="S::carly.pettiona@healingfoundation.org.au::8cfcf547-e567-4a67-ae5f-7d6e6196302b" providerId="AD" clId="Web-{62550B90-B7B4-9734-62C5-BA0966E8894F}" dt="2023-07-25T01:15:18.090" v="572"/>
        <pc:sldMkLst>
          <pc:docMk/>
          <pc:sldMk cId="336607889" sldId="385"/>
        </pc:sldMkLst>
        <pc:spChg chg="mod">
          <ac:chgData name="Carly Pettiona" userId="S::carly.pettiona@healingfoundation.org.au::8cfcf547-e567-4a67-ae5f-7d6e6196302b" providerId="AD" clId="Web-{62550B90-B7B4-9734-62C5-BA0966E8894F}" dt="2023-07-25T01:15:07.434" v="569" actId="20577"/>
          <ac:spMkLst>
            <pc:docMk/>
            <pc:sldMk cId="336607889" sldId="385"/>
            <ac:spMk id="5" creationId="{1D0DFB20-AC56-A70F-BE57-312821FE351B}"/>
          </ac:spMkLst>
        </pc:spChg>
        <pc:picChg chg="add mod">
          <ac:chgData name="Carly Pettiona" userId="S::carly.pettiona@healingfoundation.org.au::8cfcf547-e567-4a67-ae5f-7d6e6196302b" providerId="AD" clId="Web-{62550B90-B7B4-9734-62C5-BA0966E8894F}" dt="2023-07-25T01:13:00.071" v="555" actId="688"/>
          <ac:picMkLst>
            <pc:docMk/>
            <pc:sldMk cId="336607889" sldId="385"/>
            <ac:picMk id="2" creationId="{DFF703BD-546D-099D-0E30-911429579DCA}"/>
          </ac:picMkLst>
        </pc:picChg>
        <pc:picChg chg="add mod">
          <ac:chgData name="Carly Pettiona" userId="S::carly.pettiona@healingfoundation.org.au::8cfcf547-e567-4a67-ae5f-7d6e6196302b" providerId="AD" clId="Web-{62550B90-B7B4-9734-62C5-BA0966E8894F}" dt="2023-07-25T01:12:44.602" v="548" actId="688"/>
          <ac:picMkLst>
            <pc:docMk/>
            <pc:sldMk cId="336607889" sldId="385"/>
            <ac:picMk id="3" creationId="{6B796EC0-B20D-F19A-38D6-5DAA59EBA1EB}"/>
          </ac:picMkLst>
        </pc:picChg>
        <pc:picChg chg="add mod">
          <ac:chgData name="Carly Pettiona" userId="S::carly.pettiona@healingfoundation.org.au::8cfcf547-e567-4a67-ae5f-7d6e6196302b" providerId="AD" clId="Web-{62550B90-B7B4-9734-62C5-BA0966E8894F}" dt="2023-07-25T01:12:48.227" v="549" actId="688"/>
          <ac:picMkLst>
            <pc:docMk/>
            <pc:sldMk cId="336607889" sldId="385"/>
            <ac:picMk id="4" creationId="{3DC81736-0698-5223-2E71-762B3115EC79}"/>
          </ac:picMkLst>
        </pc:picChg>
        <pc:picChg chg="del">
          <ac:chgData name="Carly Pettiona" userId="S::carly.pettiona@healingfoundation.org.au::8cfcf547-e567-4a67-ae5f-7d6e6196302b" providerId="AD" clId="Web-{62550B90-B7B4-9734-62C5-BA0966E8894F}" dt="2023-07-25T01:09:49.832" v="524"/>
          <ac:picMkLst>
            <pc:docMk/>
            <pc:sldMk cId="336607889" sldId="385"/>
            <ac:picMk id="6" creationId="{8115D826-D05E-D0B1-BCEA-881C8C6DA66A}"/>
          </ac:picMkLst>
        </pc:picChg>
        <pc:picChg chg="add mod">
          <ac:chgData name="Carly Pettiona" userId="S::carly.pettiona@healingfoundation.org.au::8cfcf547-e567-4a67-ae5f-7d6e6196302b" providerId="AD" clId="Web-{62550B90-B7B4-9734-62C5-BA0966E8894F}" dt="2023-07-25T01:12:52.180" v="551" actId="688"/>
          <ac:picMkLst>
            <pc:docMk/>
            <pc:sldMk cId="336607889" sldId="385"/>
            <ac:picMk id="8" creationId="{635B22BF-4AE6-0FAF-D7C0-1D118AF7D69F}"/>
          </ac:picMkLst>
        </pc:picChg>
        <pc:picChg chg="add mod">
          <ac:chgData name="Carly Pettiona" userId="S::carly.pettiona@healingfoundation.org.au::8cfcf547-e567-4a67-ae5f-7d6e6196302b" providerId="AD" clId="Web-{62550B90-B7B4-9734-62C5-BA0966E8894F}" dt="2023-07-25T01:12:59.821" v="554" actId="1076"/>
          <ac:picMkLst>
            <pc:docMk/>
            <pc:sldMk cId="336607889" sldId="385"/>
            <ac:picMk id="9" creationId="{3A1CF6EB-9CE8-CC23-354A-59C8CCBC4C73}"/>
          </ac:picMkLst>
        </pc:picChg>
        <pc:picChg chg="add mod">
          <ac:chgData name="Carly Pettiona" userId="S::carly.pettiona@healingfoundation.org.au::8cfcf547-e567-4a67-ae5f-7d6e6196302b" providerId="AD" clId="Web-{62550B90-B7B4-9734-62C5-BA0966E8894F}" dt="2023-07-25T01:14:01.541" v="560" actId="1076"/>
          <ac:picMkLst>
            <pc:docMk/>
            <pc:sldMk cId="336607889" sldId="385"/>
            <ac:picMk id="11" creationId="{B0EBDE6A-F02D-C380-A429-1E3AF3D3C9BE}"/>
          </ac:picMkLst>
        </pc:picChg>
        <pc:picChg chg="add mod">
          <ac:chgData name="Carly Pettiona" userId="S::carly.pettiona@healingfoundation.org.au::8cfcf547-e567-4a67-ae5f-7d6e6196302b" providerId="AD" clId="Web-{62550B90-B7B4-9734-62C5-BA0966E8894F}" dt="2023-07-25T01:14:41.011" v="565" actId="688"/>
          <ac:picMkLst>
            <pc:docMk/>
            <pc:sldMk cId="336607889" sldId="385"/>
            <ac:picMk id="13" creationId="{2A5C6660-4B50-8065-F2D1-68B6FD5B9AED}"/>
          </ac:picMkLst>
        </pc:picChg>
        <pc:picChg chg="add mod ord">
          <ac:chgData name="Carly Pettiona" userId="S::carly.pettiona@healingfoundation.org.au::8cfcf547-e567-4a67-ae5f-7d6e6196302b" providerId="AD" clId="Web-{62550B90-B7B4-9734-62C5-BA0966E8894F}" dt="2023-07-25T01:15:18.090" v="572"/>
          <ac:picMkLst>
            <pc:docMk/>
            <pc:sldMk cId="336607889" sldId="385"/>
            <ac:picMk id="14" creationId="{FD56468A-9D78-E5E5-5984-E219BEA899C6}"/>
          </ac:picMkLst>
        </pc:picChg>
      </pc:sldChg>
      <pc:sldChg chg="del">
        <pc:chgData name="Carly Pettiona" userId="S::carly.pettiona@healingfoundation.org.au::8cfcf547-e567-4a67-ae5f-7d6e6196302b" providerId="AD" clId="Web-{62550B90-B7B4-9734-62C5-BA0966E8894F}" dt="2023-07-25T02:24:07.678" v="1070"/>
        <pc:sldMkLst>
          <pc:docMk/>
          <pc:sldMk cId="2303734533" sldId="395"/>
        </pc:sldMkLst>
      </pc:sldChg>
      <pc:sldChg chg="del">
        <pc:chgData name="Carly Pettiona" userId="S::carly.pettiona@healingfoundation.org.au::8cfcf547-e567-4a67-ae5f-7d6e6196302b" providerId="AD" clId="Web-{62550B90-B7B4-9734-62C5-BA0966E8894F}" dt="2023-07-25T02:24:07.678" v="1071"/>
        <pc:sldMkLst>
          <pc:docMk/>
          <pc:sldMk cId="4028999980" sldId="396"/>
        </pc:sldMkLst>
      </pc:sldChg>
      <pc:sldChg chg="del">
        <pc:chgData name="Carly Pettiona" userId="S::carly.pettiona@healingfoundation.org.au::8cfcf547-e567-4a67-ae5f-7d6e6196302b" providerId="AD" clId="Web-{62550B90-B7B4-9734-62C5-BA0966E8894F}" dt="2023-07-25T02:24:07.678" v="1069"/>
        <pc:sldMkLst>
          <pc:docMk/>
          <pc:sldMk cId="1685337824" sldId="397"/>
        </pc:sldMkLst>
      </pc:sldChg>
      <pc:sldChg chg="addSp delSp modSp addAnim">
        <pc:chgData name="Carly Pettiona" userId="S::carly.pettiona@healingfoundation.org.au::8cfcf547-e567-4a67-ae5f-7d6e6196302b" providerId="AD" clId="Web-{62550B90-B7B4-9734-62C5-BA0966E8894F}" dt="2023-07-25T02:21:50.111" v="1060"/>
        <pc:sldMkLst>
          <pc:docMk/>
          <pc:sldMk cId="1541366499" sldId="417"/>
        </pc:sldMkLst>
        <pc:spChg chg="add mod ord">
          <ac:chgData name="Carly Pettiona" userId="S::carly.pettiona@healingfoundation.org.au::8cfcf547-e567-4a67-ae5f-7d6e6196302b" providerId="AD" clId="Web-{62550B90-B7B4-9734-62C5-BA0966E8894F}" dt="2023-07-25T02:13:29.218" v="1025" actId="1076"/>
          <ac:spMkLst>
            <pc:docMk/>
            <pc:sldMk cId="1541366499" sldId="417"/>
            <ac:spMk id="2" creationId="{79E27399-617F-D151-3C79-DDBEE6FCD43B}"/>
          </ac:spMkLst>
        </pc:spChg>
        <pc:spChg chg="add mod ord">
          <ac:chgData name="Carly Pettiona" userId="S::carly.pettiona@healingfoundation.org.au::8cfcf547-e567-4a67-ae5f-7d6e6196302b" providerId="AD" clId="Web-{62550B90-B7B4-9734-62C5-BA0966E8894F}" dt="2023-07-25T02:20:06.623" v="1039" actId="1076"/>
          <ac:spMkLst>
            <pc:docMk/>
            <pc:sldMk cId="1541366499" sldId="417"/>
            <ac:spMk id="4" creationId="{1EE6339D-9E9A-84D5-DC59-7F19AF9CFFB5}"/>
          </ac:spMkLst>
        </pc:spChg>
        <pc:spChg chg="add mod ord">
          <ac:chgData name="Carly Pettiona" userId="S::carly.pettiona@healingfoundation.org.au::8cfcf547-e567-4a67-ae5f-7d6e6196302b" providerId="AD" clId="Web-{62550B90-B7B4-9734-62C5-BA0966E8894F}" dt="2023-07-25T02:20:27.717" v="1043"/>
          <ac:spMkLst>
            <pc:docMk/>
            <pc:sldMk cId="1541366499" sldId="417"/>
            <ac:spMk id="5" creationId="{2991391B-D1AD-FE4B-7F7B-5A2F81A4B8C1}"/>
          </ac:spMkLst>
        </pc:spChg>
        <pc:spChg chg="mod">
          <ac:chgData name="Carly Pettiona" userId="S::carly.pettiona@healingfoundation.org.au::8cfcf547-e567-4a67-ae5f-7d6e6196302b" providerId="AD" clId="Web-{62550B90-B7B4-9734-62C5-BA0966E8894F}" dt="2023-07-25T01:21:38.161" v="877"/>
          <ac:spMkLst>
            <pc:docMk/>
            <pc:sldMk cId="1541366499" sldId="417"/>
            <ac:spMk id="6" creationId="{0525F5B9-8593-EEAA-F5E4-2CE07BF18483}"/>
          </ac:spMkLst>
        </pc:spChg>
        <pc:spChg chg="mod">
          <ac:chgData name="Carly Pettiona" userId="S::carly.pettiona@healingfoundation.org.au::8cfcf547-e567-4a67-ae5f-7d6e6196302b" providerId="AD" clId="Web-{62550B90-B7B4-9734-62C5-BA0966E8894F}" dt="2023-07-25T01:17:49.859" v="670" actId="20577"/>
          <ac:spMkLst>
            <pc:docMk/>
            <pc:sldMk cId="1541366499" sldId="417"/>
            <ac:spMk id="7" creationId="{F884C1FE-055D-316A-AE98-6DB52B1148F3}"/>
          </ac:spMkLst>
        </pc:spChg>
        <pc:spChg chg="add mod ord">
          <ac:chgData name="Carly Pettiona" userId="S::carly.pettiona@healingfoundation.org.au::8cfcf547-e567-4a67-ae5f-7d6e6196302b" providerId="AD" clId="Web-{62550B90-B7B4-9734-62C5-BA0966E8894F}" dt="2023-07-25T02:20:41.905" v="1047"/>
          <ac:spMkLst>
            <pc:docMk/>
            <pc:sldMk cId="1541366499" sldId="417"/>
            <ac:spMk id="9" creationId="{F54EE4E2-0C12-E5AF-BE1E-E82B8A267AB7}"/>
          </ac:spMkLst>
        </pc:spChg>
        <pc:spChg chg="add mod ord">
          <ac:chgData name="Carly Pettiona" userId="S::carly.pettiona@healingfoundation.org.au::8cfcf547-e567-4a67-ae5f-7d6e6196302b" providerId="AD" clId="Web-{62550B90-B7B4-9734-62C5-BA0966E8894F}" dt="2023-07-25T02:20:31.373" v="1044"/>
          <ac:spMkLst>
            <pc:docMk/>
            <pc:sldMk cId="1541366499" sldId="417"/>
            <ac:spMk id="10" creationId="{7F3961E6-27D0-11E4-58C9-D818DBDC58E6}"/>
          </ac:spMkLst>
        </pc:spChg>
        <pc:spChg chg="add del">
          <ac:chgData name="Carly Pettiona" userId="S::carly.pettiona@healingfoundation.org.au::8cfcf547-e567-4a67-ae5f-7d6e6196302b" providerId="AD" clId="Web-{62550B90-B7B4-9734-62C5-BA0966E8894F}" dt="2023-07-25T01:22:07.490" v="882"/>
          <ac:spMkLst>
            <pc:docMk/>
            <pc:sldMk cId="1541366499" sldId="417"/>
            <ac:spMk id="11" creationId="{4AB61DA6-3CDA-5AC4-E0B5-8F6BF6EE909D}"/>
          </ac:spMkLst>
        </pc:spChg>
        <pc:spChg chg="add del">
          <ac:chgData name="Carly Pettiona" userId="S::carly.pettiona@healingfoundation.org.au::8cfcf547-e567-4a67-ae5f-7d6e6196302b" providerId="AD" clId="Web-{62550B90-B7B4-9734-62C5-BA0966E8894F}" dt="2023-07-25T02:07:06.313" v="924"/>
          <ac:spMkLst>
            <pc:docMk/>
            <pc:sldMk cId="1541366499" sldId="417"/>
            <ac:spMk id="11" creationId="{6EDF7ABD-8400-410E-5F04-3F49AC2A505B}"/>
          </ac:spMkLst>
        </pc:spChg>
        <pc:spChg chg="add mod">
          <ac:chgData name="Carly Pettiona" userId="S::carly.pettiona@healingfoundation.org.au::8cfcf547-e567-4a67-ae5f-7d6e6196302b" providerId="AD" clId="Web-{62550B90-B7B4-9734-62C5-BA0966E8894F}" dt="2023-07-25T02:13:27.249" v="1024" actId="1076"/>
          <ac:spMkLst>
            <pc:docMk/>
            <pc:sldMk cId="1541366499" sldId="417"/>
            <ac:spMk id="12" creationId="{3DD8B3C2-3D10-26DE-D6D0-4C2E5A17822A}"/>
          </ac:spMkLst>
        </pc:spChg>
        <pc:spChg chg="add mod">
          <ac:chgData name="Carly Pettiona" userId="S::carly.pettiona@healingfoundation.org.au::8cfcf547-e567-4a67-ae5f-7d6e6196302b" providerId="AD" clId="Web-{62550B90-B7B4-9734-62C5-BA0966E8894F}" dt="2023-07-25T02:20:53.015" v="1049" actId="14100"/>
          <ac:spMkLst>
            <pc:docMk/>
            <pc:sldMk cId="1541366499" sldId="417"/>
            <ac:spMk id="13" creationId="{B7485894-AA00-9841-C3E9-5993C1B465CC}"/>
          </ac:spMkLst>
        </pc:spChg>
        <pc:spChg chg="add mod ord">
          <ac:chgData name="Carly Pettiona" userId="S::carly.pettiona@healingfoundation.org.au::8cfcf547-e567-4a67-ae5f-7d6e6196302b" providerId="AD" clId="Web-{62550B90-B7B4-9734-62C5-BA0966E8894F}" dt="2023-07-25T02:20:19.529" v="1041"/>
          <ac:spMkLst>
            <pc:docMk/>
            <pc:sldMk cId="1541366499" sldId="417"/>
            <ac:spMk id="14" creationId="{98EE2CBF-AE05-6B05-D99C-3B82C4D1C352}"/>
          </ac:spMkLst>
        </pc:spChg>
        <pc:spChg chg="add mod ord">
          <ac:chgData name="Carly Pettiona" userId="S::carly.pettiona@healingfoundation.org.au::8cfcf547-e567-4a67-ae5f-7d6e6196302b" providerId="AD" clId="Web-{62550B90-B7B4-9734-62C5-BA0966E8894F}" dt="2023-07-25T02:20:56.781" v="1050" actId="14100"/>
          <ac:spMkLst>
            <pc:docMk/>
            <pc:sldMk cId="1541366499" sldId="417"/>
            <ac:spMk id="15" creationId="{5706191E-62C0-E064-CC9F-7F10974CB22A}"/>
          </ac:spMkLst>
        </pc:spChg>
        <pc:spChg chg="add mod ord">
          <ac:chgData name="Carly Pettiona" userId="S::carly.pettiona@healingfoundation.org.au::8cfcf547-e567-4a67-ae5f-7d6e6196302b" providerId="AD" clId="Web-{62550B90-B7B4-9734-62C5-BA0966E8894F}" dt="2023-07-25T02:20:45.827" v="1048"/>
          <ac:spMkLst>
            <pc:docMk/>
            <pc:sldMk cId="1541366499" sldId="417"/>
            <ac:spMk id="16" creationId="{663A5CA7-3D6A-D9A0-11B9-76FB055C6BD8}"/>
          </ac:spMkLst>
        </pc:spChg>
        <pc:grpChg chg="add">
          <ac:chgData name="Carly Pettiona" userId="S::carly.pettiona@healingfoundation.org.au::8cfcf547-e567-4a67-ae5f-7d6e6196302b" providerId="AD" clId="Web-{62550B90-B7B4-9734-62C5-BA0966E8894F}" dt="2023-07-25T02:21:19.188" v="1051"/>
          <ac:grpSpMkLst>
            <pc:docMk/>
            <pc:sldMk cId="1541366499" sldId="417"/>
            <ac:grpSpMk id="17" creationId="{B052DDCE-753B-586E-3D67-6FF0348F6E30}"/>
          </ac:grpSpMkLst>
        </pc:grpChg>
        <pc:grpChg chg="add">
          <ac:chgData name="Carly Pettiona" userId="S::carly.pettiona@healingfoundation.org.au::8cfcf547-e567-4a67-ae5f-7d6e6196302b" providerId="AD" clId="Web-{62550B90-B7B4-9734-62C5-BA0966E8894F}" dt="2023-07-25T02:21:23.782" v="1052"/>
          <ac:grpSpMkLst>
            <pc:docMk/>
            <pc:sldMk cId="1541366499" sldId="417"/>
            <ac:grpSpMk id="18" creationId="{7C783195-B81A-D6F7-39E8-4CBAD38F17F8}"/>
          </ac:grpSpMkLst>
        </pc:grpChg>
        <pc:grpChg chg="add">
          <ac:chgData name="Carly Pettiona" userId="S::carly.pettiona@healingfoundation.org.au::8cfcf547-e567-4a67-ae5f-7d6e6196302b" providerId="AD" clId="Web-{62550B90-B7B4-9734-62C5-BA0966E8894F}" dt="2023-07-25T02:21:27.485" v="1053"/>
          <ac:grpSpMkLst>
            <pc:docMk/>
            <pc:sldMk cId="1541366499" sldId="417"/>
            <ac:grpSpMk id="19" creationId="{2138BD79-5470-AE65-3BFA-F35CE70B5984}"/>
          </ac:grpSpMkLst>
        </pc:grpChg>
        <pc:grpChg chg="add">
          <ac:chgData name="Carly Pettiona" userId="S::carly.pettiona@healingfoundation.org.au::8cfcf547-e567-4a67-ae5f-7d6e6196302b" providerId="AD" clId="Web-{62550B90-B7B4-9734-62C5-BA0966E8894F}" dt="2023-07-25T02:21:31.548" v="1054"/>
          <ac:grpSpMkLst>
            <pc:docMk/>
            <pc:sldMk cId="1541366499" sldId="417"/>
            <ac:grpSpMk id="21" creationId="{8C3913F9-1CFE-7E9E-4F08-D0A6CA997E29}"/>
          </ac:grpSpMkLst>
        </pc:grpChg>
        <pc:grpChg chg="add">
          <ac:chgData name="Carly Pettiona" userId="S::carly.pettiona@healingfoundation.org.au::8cfcf547-e567-4a67-ae5f-7d6e6196302b" providerId="AD" clId="Web-{62550B90-B7B4-9734-62C5-BA0966E8894F}" dt="2023-07-25T02:21:35.220" v="1055"/>
          <ac:grpSpMkLst>
            <pc:docMk/>
            <pc:sldMk cId="1541366499" sldId="417"/>
            <ac:grpSpMk id="22" creationId="{27077F49-018B-5A25-6317-161796E9F94B}"/>
          </ac:grpSpMkLst>
        </pc:grpChg>
        <pc:picChg chg="del">
          <ac:chgData name="Carly Pettiona" userId="S::carly.pettiona@healingfoundation.org.au::8cfcf547-e567-4a67-ae5f-7d6e6196302b" providerId="AD" clId="Web-{62550B90-B7B4-9734-62C5-BA0966E8894F}" dt="2023-07-25T01:17:52.953" v="671"/>
          <ac:picMkLst>
            <pc:docMk/>
            <pc:sldMk cId="1541366499" sldId="417"/>
            <ac:picMk id="3" creationId="{492FFEB2-BD2F-56C9-4C26-455054E07372}"/>
          </ac:picMkLst>
        </pc:picChg>
        <pc:picChg chg="add del mod ord">
          <ac:chgData name="Carly Pettiona" userId="S::carly.pettiona@healingfoundation.org.au::8cfcf547-e567-4a67-ae5f-7d6e6196302b" providerId="AD" clId="Web-{62550B90-B7B4-9734-62C5-BA0966E8894F}" dt="2023-07-25T02:05:44.451" v="909"/>
          <ac:picMkLst>
            <pc:docMk/>
            <pc:sldMk cId="1541366499" sldId="417"/>
            <ac:picMk id="3" creationId="{8675AEE1-2169-DFD9-8858-69CE2676ADAD}"/>
          </ac:picMkLst>
        </pc:picChg>
      </pc:sldChg>
      <pc:sldChg chg="del">
        <pc:chgData name="Carly Pettiona" userId="S::carly.pettiona@healingfoundation.org.au::8cfcf547-e567-4a67-ae5f-7d6e6196302b" providerId="AD" clId="Web-{62550B90-B7B4-9734-62C5-BA0966E8894F}" dt="2023-07-25T02:24:07.663" v="1068"/>
        <pc:sldMkLst>
          <pc:docMk/>
          <pc:sldMk cId="1497443700" sldId="418"/>
        </pc:sldMkLst>
      </pc:sldChg>
      <pc:sldChg chg="del">
        <pc:chgData name="Carly Pettiona" userId="S::carly.pettiona@healingfoundation.org.au::8cfcf547-e567-4a67-ae5f-7d6e6196302b" providerId="AD" clId="Web-{62550B90-B7B4-9734-62C5-BA0966E8894F}" dt="2023-07-25T02:24:07.663" v="1067"/>
        <pc:sldMkLst>
          <pc:docMk/>
          <pc:sldMk cId="1359616049" sldId="419"/>
        </pc:sldMkLst>
      </pc:sldChg>
      <pc:sldChg chg="del">
        <pc:chgData name="Carly Pettiona" userId="S::carly.pettiona@healingfoundation.org.au::8cfcf547-e567-4a67-ae5f-7d6e6196302b" providerId="AD" clId="Web-{62550B90-B7B4-9734-62C5-BA0966E8894F}" dt="2023-07-25T02:24:07.663" v="1066"/>
        <pc:sldMkLst>
          <pc:docMk/>
          <pc:sldMk cId="3741425408" sldId="420"/>
        </pc:sldMkLst>
      </pc:sldChg>
      <pc:sldChg chg="del">
        <pc:chgData name="Carly Pettiona" userId="S::carly.pettiona@healingfoundation.org.au::8cfcf547-e567-4a67-ae5f-7d6e6196302b" providerId="AD" clId="Web-{62550B90-B7B4-9734-62C5-BA0966E8894F}" dt="2023-07-25T02:24:07.663" v="1065"/>
        <pc:sldMkLst>
          <pc:docMk/>
          <pc:sldMk cId="401943908" sldId="421"/>
        </pc:sldMkLst>
      </pc:sldChg>
      <pc:sldChg chg="del">
        <pc:chgData name="Carly Pettiona" userId="S::carly.pettiona@healingfoundation.org.au::8cfcf547-e567-4a67-ae5f-7d6e6196302b" providerId="AD" clId="Web-{62550B90-B7B4-9734-62C5-BA0966E8894F}" dt="2023-07-25T02:24:07.663" v="1064"/>
        <pc:sldMkLst>
          <pc:docMk/>
          <pc:sldMk cId="987595282" sldId="422"/>
        </pc:sldMkLst>
      </pc:sldChg>
      <pc:sldChg chg="del">
        <pc:chgData name="Carly Pettiona" userId="S::carly.pettiona@healingfoundation.org.au::8cfcf547-e567-4a67-ae5f-7d6e6196302b" providerId="AD" clId="Web-{62550B90-B7B4-9734-62C5-BA0966E8894F}" dt="2023-07-25T02:24:07.663" v="1063"/>
        <pc:sldMkLst>
          <pc:docMk/>
          <pc:sldMk cId="2114137976" sldId="423"/>
        </pc:sldMkLst>
      </pc:sldChg>
      <pc:sldChg chg="del">
        <pc:chgData name="Carly Pettiona" userId="S::carly.pettiona@healingfoundation.org.au::8cfcf547-e567-4a67-ae5f-7d6e6196302b" providerId="AD" clId="Web-{62550B90-B7B4-9734-62C5-BA0966E8894F}" dt="2023-07-25T02:24:07.663" v="1062"/>
        <pc:sldMkLst>
          <pc:docMk/>
          <pc:sldMk cId="357813919" sldId="424"/>
        </pc:sldMkLst>
      </pc:sldChg>
      <pc:sldChg chg="del">
        <pc:chgData name="Carly Pettiona" userId="S::carly.pettiona@healingfoundation.org.au::8cfcf547-e567-4a67-ae5f-7d6e6196302b" providerId="AD" clId="Web-{62550B90-B7B4-9734-62C5-BA0966E8894F}" dt="2023-07-25T02:24:07.663" v="1061"/>
        <pc:sldMkLst>
          <pc:docMk/>
          <pc:sldMk cId="2705930445" sldId="425"/>
        </pc:sldMkLst>
      </pc:sldChg>
      <pc:sldChg chg="add replId">
        <pc:chgData name="Carly Pettiona" userId="S::carly.pettiona@healingfoundation.org.au::8cfcf547-e567-4a67-ae5f-7d6e6196302b" providerId="AD" clId="Web-{62550B90-B7B4-9734-62C5-BA0966E8894F}" dt="2023-07-25T01:16:39.889" v="573"/>
        <pc:sldMkLst>
          <pc:docMk/>
          <pc:sldMk cId="2340121306" sldId="426"/>
        </pc:sldMkLst>
      </pc:sldChg>
      <pc:sldChg chg="modSp add replId addAnim modAnim modNotes">
        <pc:chgData name="Carly Pettiona" userId="S::carly.pettiona@healingfoundation.org.au::8cfcf547-e567-4a67-ae5f-7d6e6196302b" providerId="AD" clId="Web-{62550B90-B7B4-9734-62C5-BA0966E8894F}" dt="2023-07-25T02:32:00.555" v="1269"/>
        <pc:sldMkLst>
          <pc:docMk/>
          <pc:sldMk cId="2016420535" sldId="427"/>
        </pc:sldMkLst>
        <pc:spChg chg="mod">
          <ac:chgData name="Carly Pettiona" userId="S::carly.pettiona@healingfoundation.org.au::8cfcf547-e567-4a67-ae5f-7d6e6196302b" providerId="AD" clId="Web-{62550B90-B7B4-9734-62C5-BA0966E8894F}" dt="2023-07-25T02:25:24.962" v="1120" actId="20577"/>
          <ac:spMkLst>
            <pc:docMk/>
            <pc:sldMk cId="2016420535" sldId="427"/>
            <ac:spMk id="4" creationId="{EE32F98A-CAF5-7597-C298-257EF27AFFAA}"/>
          </ac:spMkLst>
        </pc:spChg>
        <pc:spChg chg="mod">
          <ac:chgData name="Carly Pettiona" userId="S::carly.pettiona@healingfoundation.org.au::8cfcf547-e567-4a67-ae5f-7d6e6196302b" providerId="AD" clId="Web-{62550B90-B7B4-9734-62C5-BA0966E8894F}" dt="2023-07-25T02:29:40.753" v="1184"/>
          <ac:spMkLst>
            <pc:docMk/>
            <pc:sldMk cId="2016420535" sldId="427"/>
            <ac:spMk id="5" creationId="{166C9648-FC28-7275-F297-FB016F2CBF1A}"/>
          </ac:spMkLst>
        </pc:spChg>
      </pc:sldChg>
      <pc:sldChg chg="addSp modSp add replId addAnim modNotes">
        <pc:chgData name="Carly Pettiona" userId="S::carly.pettiona@healingfoundation.org.au::8cfcf547-e567-4a67-ae5f-7d6e6196302b" providerId="AD" clId="Web-{62550B90-B7B4-9734-62C5-BA0966E8894F}" dt="2023-07-25T02:32:20.258" v="1274"/>
        <pc:sldMkLst>
          <pc:docMk/>
          <pc:sldMk cId="2675790936" sldId="428"/>
        </pc:sldMkLst>
        <pc:spChg chg="add mod">
          <ac:chgData name="Carly Pettiona" userId="S::carly.pettiona@healingfoundation.org.au::8cfcf547-e567-4a67-ae5f-7d6e6196302b" providerId="AD" clId="Web-{62550B90-B7B4-9734-62C5-BA0966E8894F}" dt="2023-07-25T02:30:04.863" v="1187"/>
          <ac:spMkLst>
            <pc:docMk/>
            <pc:sldMk cId="2675790936" sldId="428"/>
            <ac:spMk id="2" creationId="{B0FAEA6B-40B8-CAD3-0600-889CC8C49A35}"/>
          </ac:spMkLst>
        </pc:spChg>
        <pc:spChg chg="add mod">
          <ac:chgData name="Carly Pettiona" userId="S::carly.pettiona@healingfoundation.org.au::8cfcf547-e567-4a67-ae5f-7d6e6196302b" providerId="AD" clId="Web-{62550B90-B7B4-9734-62C5-BA0966E8894F}" dt="2023-07-25T02:30:12.098" v="1188" actId="20577"/>
          <ac:spMkLst>
            <pc:docMk/>
            <pc:sldMk cId="2675790936" sldId="428"/>
            <ac:spMk id="3" creationId="{9D523C6F-88DD-36C2-1504-1B80707FFB73}"/>
          </ac:spMkLst>
        </pc:spChg>
        <pc:spChg chg="mod">
          <ac:chgData name="Carly Pettiona" userId="S::carly.pettiona@healingfoundation.org.au::8cfcf547-e567-4a67-ae5f-7d6e6196302b" providerId="AD" clId="Web-{62550B90-B7B4-9734-62C5-BA0966E8894F}" dt="2023-07-25T02:30:18.957" v="1190" actId="1076"/>
          <ac:spMkLst>
            <pc:docMk/>
            <pc:sldMk cId="2675790936" sldId="428"/>
            <ac:spMk id="4" creationId="{EE32F98A-CAF5-7597-C298-257EF27AFFAA}"/>
          </ac:spMkLst>
        </pc:spChg>
        <pc:spChg chg="mod">
          <ac:chgData name="Carly Pettiona" userId="S::carly.pettiona@healingfoundation.org.au::8cfcf547-e567-4a67-ae5f-7d6e6196302b" providerId="AD" clId="Web-{62550B90-B7B4-9734-62C5-BA0966E8894F}" dt="2023-07-25T02:29:56.363" v="1185"/>
          <ac:spMkLst>
            <pc:docMk/>
            <pc:sldMk cId="2675790936" sldId="428"/>
            <ac:spMk id="5" creationId="{166C9648-FC28-7275-F297-FB016F2CBF1A}"/>
          </ac:spMkLst>
        </pc:spChg>
        <pc:spChg chg="add mod">
          <ac:chgData name="Carly Pettiona" userId="S::carly.pettiona@healingfoundation.org.au::8cfcf547-e567-4a67-ae5f-7d6e6196302b" providerId="AD" clId="Web-{62550B90-B7B4-9734-62C5-BA0966E8894F}" dt="2023-07-25T02:30:48.099" v="1197" actId="688"/>
          <ac:spMkLst>
            <pc:docMk/>
            <pc:sldMk cId="2675790936" sldId="428"/>
            <ac:spMk id="6" creationId="{0C3CEF2D-1DE7-8AAB-7203-A62DB9BE25C7}"/>
          </ac:spMkLst>
        </pc:spChg>
        <pc:spChg chg="add mod">
          <ac:chgData name="Carly Pettiona" userId="S::carly.pettiona@healingfoundation.org.au::8cfcf547-e567-4a67-ae5f-7d6e6196302b" providerId="AD" clId="Web-{62550B90-B7B4-9734-62C5-BA0966E8894F}" dt="2023-07-25T02:30:38.864" v="1194" actId="1076"/>
          <ac:spMkLst>
            <pc:docMk/>
            <pc:sldMk cId="2675790936" sldId="428"/>
            <ac:spMk id="7" creationId="{A2501829-3050-6C35-6D97-04C18689E766}"/>
          </ac:spMkLst>
        </pc:spChg>
        <pc:grpChg chg="add">
          <ac:chgData name="Carly Pettiona" userId="S::carly.pettiona@healingfoundation.org.au::8cfcf547-e567-4a67-ae5f-7d6e6196302b" providerId="AD" clId="Web-{62550B90-B7B4-9734-62C5-BA0966E8894F}" dt="2023-07-25T02:32:18.415" v="1273"/>
          <ac:grpSpMkLst>
            <pc:docMk/>
            <pc:sldMk cId="2675790936" sldId="428"/>
            <ac:grpSpMk id="9" creationId="{BCA3C3A5-86F4-B06B-EA43-84C4CE5C20A2}"/>
          </ac:grpSpMkLst>
        </pc:grpChg>
      </pc:sldChg>
      <pc:sldChg chg="addSp delSp modSp add replId delAnim modNotes">
        <pc:chgData name="Carly Pettiona" userId="S::carly.pettiona@healingfoundation.org.au::8cfcf547-e567-4a67-ae5f-7d6e6196302b" providerId="AD" clId="Web-{62550B90-B7B4-9734-62C5-BA0966E8894F}" dt="2023-07-25T02:47:26.666" v="1758"/>
        <pc:sldMkLst>
          <pc:docMk/>
          <pc:sldMk cId="1162014786" sldId="429"/>
        </pc:sldMkLst>
        <pc:spChg chg="del">
          <ac:chgData name="Carly Pettiona" userId="S::carly.pettiona@healingfoundation.org.au::8cfcf547-e567-4a67-ae5f-7d6e6196302b" providerId="AD" clId="Web-{62550B90-B7B4-9734-62C5-BA0966E8894F}" dt="2023-07-25T02:33:24.729" v="1302"/>
          <ac:spMkLst>
            <pc:docMk/>
            <pc:sldMk cId="1162014786" sldId="429"/>
            <ac:spMk id="4" creationId="{EE32F98A-CAF5-7597-C298-257EF27AFFAA}"/>
          </ac:spMkLst>
        </pc:spChg>
        <pc:spChg chg="mod">
          <ac:chgData name="Carly Pettiona" userId="S::carly.pettiona@healingfoundation.org.au::8cfcf547-e567-4a67-ae5f-7d6e6196302b" providerId="AD" clId="Web-{62550B90-B7B4-9734-62C5-BA0966E8894F}" dt="2023-07-25T02:33:22.026" v="1301" actId="1076"/>
          <ac:spMkLst>
            <pc:docMk/>
            <pc:sldMk cId="1162014786" sldId="429"/>
            <ac:spMk id="5" creationId="{166C9648-FC28-7275-F297-FB016F2CBF1A}"/>
          </ac:spMkLst>
        </pc:spChg>
        <pc:picChg chg="add mod">
          <ac:chgData name="Carly Pettiona" userId="S::carly.pettiona@healingfoundation.org.au::8cfcf547-e567-4a67-ae5f-7d6e6196302b" providerId="AD" clId="Web-{62550B90-B7B4-9734-62C5-BA0966E8894F}" dt="2023-07-25T02:33:59.059" v="1315" actId="1076"/>
          <ac:picMkLst>
            <pc:docMk/>
            <pc:sldMk cId="1162014786" sldId="429"/>
            <ac:picMk id="2" creationId="{444D17D7-7ABF-48D9-2552-8BF50DB6BDB2}"/>
          </ac:picMkLst>
        </pc:picChg>
      </pc:sldChg>
      <pc:sldChg chg="addSp delSp modSp add replId modNotes">
        <pc:chgData name="Carly Pettiona" userId="S::carly.pettiona@healingfoundation.org.au::8cfcf547-e567-4a67-ae5f-7d6e6196302b" providerId="AD" clId="Web-{62550B90-B7B4-9734-62C5-BA0966E8894F}" dt="2023-07-25T02:46:34.789" v="1705"/>
        <pc:sldMkLst>
          <pc:docMk/>
          <pc:sldMk cId="2259046914" sldId="430"/>
        </pc:sldMkLst>
        <pc:spChg chg="mod">
          <ac:chgData name="Carly Pettiona" userId="S::carly.pettiona@healingfoundation.org.au::8cfcf547-e567-4a67-ae5f-7d6e6196302b" providerId="AD" clId="Web-{62550B90-B7B4-9734-62C5-BA0966E8894F}" dt="2023-07-25T02:34:52.654" v="1325" actId="20577"/>
          <ac:spMkLst>
            <pc:docMk/>
            <pc:sldMk cId="2259046914" sldId="430"/>
            <ac:spMk id="5" creationId="{166C9648-FC28-7275-F297-FB016F2CBF1A}"/>
          </ac:spMkLst>
        </pc:spChg>
        <pc:picChg chg="del">
          <ac:chgData name="Carly Pettiona" userId="S::carly.pettiona@healingfoundation.org.au::8cfcf547-e567-4a67-ae5f-7d6e6196302b" providerId="AD" clId="Web-{62550B90-B7B4-9734-62C5-BA0966E8894F}" dt="2023-07-25T02:35:07.561" v="1332"/>
          <ac:picMkLst>
            <pc:docMk/>
            <pc:sldMk cId="2259046914" sldId="430"/>
            <ac:picMk id="2" creationId="{444D17D7-7ABF-48D9-2552-8BF50DB6BDB2}"/>
          </ac:picMkLst>
        </pc:picChg>
        <pc:picChg chg="add mod">
          <ac:chgData name="Carly Pettiona" userId="S::carly.pettiona@healingfoundation.org.au::8cfcf547-e567-4a67-ae5f-7d6e6196302b" providerId="AD" clId="Web-{62550B90-B7B4-9734-62C5-BA0966E8894F}" dt="2023-07-25T02:35:22.327" v="1336" actId="1076"/>
          <ac:picMkLst>
            <pc:docMk/>
            <pc:sldMk cId="2259046914" sldId="430"/>
            <ac:picMk id="3" creationId="{D18C9F4B-B60B-72E0-1176-25CF2F81308C}"/>
          </ac:picMkLst>
        </pc:picChg>
      </pc:sldChg>
      <pc:sldChg chg="addSp delSp modSp add replId modNotes">
        <pc:chgData name="Carly Pettiona" userId="S::carly.pettiona@healingfoundation.org.au::8cfcf547-e567-4a67-ae5f-7d6e6196302b" providerId="AD" clId="Web-{62550B90-B7B4-9734-62C5-BA0966E8894F}" dt="2023-07-25T02:46:58.009" v="1709"/>
        <pc:sldMkLst>
          <pc:docMk/>
          <pc:sldMk cId="3178444192" sldId="431"/>
        </pc:sldMkLst>
        <pc:spChg chg="add del mod">
          <ac:chgData name="Carly Pettiona" userId="S::carly.pettiona@healingfoundation.org.au::8cfcf547-e567-4a67-ae5f-7d6e6196302b" providerId="AD" clId="Web-{62550B90-B7B4-9734-62C5-BA0966E8894F}" dt="2023-07-25T02:35:56.157" v="1344"/>
          <ac:spMkLst>
            <pc:docMk/>
            <pc:sldMk cId="3178444192" sldId="431"/>
            <ac:spMk id="3" creationId="{9BDF90D9-0223-FB9D-7DB7-8878F2D81DBC}"/>
          </ac:spMkLst>
        </pc:spChg>
        <pc:spChg chg="mod">
          <ac:chgData name="Carly Pettiona" userId="S::carly.pettiona@healingfoundation.org.au::8cfcf547-e567-4a67-ae5f-7d6e6196302b" providerId="AD" clId="Web-{62550B90-B7B4-9734-62C5-BA0966E8894F}" dt="2023-07-25T02:35:36.672" v="1339" actId="20577"/>
          <ac:spMkLst>
            <pc:docMk/>
            <pc:sldMk cId="3178444192" sldId="431"/>
            <ac:spMk id="5" creationId="{166C9648-FC28-7275-F297-FB016F2CBF1A}"/>
          </ac:spMkLst>
        </pc:spChg>
        <pc:picChg chg="del">
          <ac:chgData name="Carly Pettiona" userId="S::carly.pettiona@healingfoundation.org.au::8cfcf547-e567-4a67-ae5f-7d6e6196302b" providerId="AD" clId="Web-{62550B90-B7B4-9734-62C5-BA0966E8894F}" dt="2023-07-25T02:35:37.765" v="1340"/>
          <ac:picMkLst>
            <pc:docMk/>
            <pc:sldMk cId="3178444192" sldId="431"/>
            <ac:picMk id="2" creationId="{444D17D7-7ABF-48D9-2552-8BF50DB6BDB2}"/>
          </ac:picMkLst>
        </pc:picChg>
        <pc:picChg chg="add mod">
          <ac:chgData name="Carly Pettiona" userId="S::carly.pettiona@healingfoundation.org.au::8cfcf547-e567-4a67-ae5f-7d6e6196302b" providerId="AD" clId="Web-{62550B90-B7B4-9734-62C5-BA0966E8894F}" dt="2023-07-25T02:36:26.736" v="1353" actId="14100"/>
          <ac:picMkLst>
            <pc:docMk/>
            <pc:sldMk cId="3178444192" sldId="431"/>
            <ac:picMk id="4" creationId="{CB83F9B9-A231-BBBE-7BFB-74A398BF56DB}"/>
          </ac:picMkLst>
        </pc:picChg>
      </pc:sldChg>
      <pc:sldChg chg="addSp delSp modSp add replId addAnim modAnim modNotes">
        <pc:chgData name="Carly Pettiona" userId="S::carly.pettiona@healingfoundation.org.au::8cfcf547-e567-4a67-ae5f-7d6e6196302b" providerId="AD" clId="Web-{62550B90-B7B4-9734-62C5-BA0966E8894F}" dt="2023-07-25T02:42:28.077" v="1623"/>
        <pc:sldMkLst>
          <pc:docMk/>
          <pc:sldMk cId="3970492126" sldId="432"/>
        </pc:sldMkLst>
        <pc:spChg chg="add mod">
          <ac:chgData name="Carly Pettiona" userId="S::carly.pettiona@healingfoundation.org.au::8cfcf547-e567-4a67-ae5f-7d6e6196302b" providerId="AD" clId="Web-{62550B90-B7B4-9734-62C5-BA0966E8894F}" dt="2023-07-25T02:42:19.186" v="1621" actId="20577"/>
          <ac:spMkLst>
            <pc:docMk/>
            <pc:sldMk cId="3970492126" sldId="432"/>
            <ac:spMk id="3" creationId="{D5077412-EDC6-D259-CA6C-9089B7700087}"/>
          </ac:spMkLst>
        </pc:spChg>
        <pc:spChg chg="mod">
          <ac:chgData name="Carly Pettiona" userId="S::carly.pettiona@healingfoundation.org.au::8cfcf547-e567-4a67-ae5f-7d6e6196302b" providerId="AD" clId="Web-{62550B90-B7B4-9734-62C5-BA0966E8894F}" dt="2023-07-25T02:39:27.930" v="1495" actId="14100"/>
          <ac:spMkLst>
            <pc:docMk/>
            <pc:sldMk cId="3970492126" sldId="432"/>
            <ac:spMk id="5" creationId="{166C9648-FC28-7275-F297-FB016F2CBF1A}"/>
          </ac:spMkLst>
        </pc:spChg>
        <pc:spChg chg="add del">
          <ac:chgData name="Carly Pettiona" userId="S::carly.pettiona@healingfoundation.org.au::8cfcf547-e567-4a67-ae5f-7d6e6196302b" providerId="AD" clId="Web-{62550B90-B7B4-9734-62C5-BA0966E8894F}" dt="2023-07-25T02:38:39.397" v="1457"/>
          <ac:spMkLst>
            <pc:docMk/>
            <pc:sldMk cId="3970492126" sldId="432"/>
            <ac:spMk id="7" creationId="{C8AEA4F8-1D83-825E-AB3C-930BF2C49A2F}"/>
          </ac:spMkLst>
        </pc:spChg>
        <pc:picChg chg="del">
          <ac:chgData name="Carly Pettiona" userId="S::carly.pettiona@healingfoundation.org.au::8cfcf547-e567-4a67-ae5f-7d6e6196302b" providerId="AD" clId="Web-{62550B90-B7B4-9734-62C5-BA0966E8894F}" dt="2023-07-25T02:37:18.003" v="1357"/>
          <ac:picMkLst>
            <pc:docMk/>
            <pc:sldMk cId="3970492126" sldId="432"/>
            <ac:picMk id="4" creationId="{CB83F9B9-A231-BBBE-7BFB-74A398BF56DB}"/>
          </ac:picMkLst>
        </pc:picChg>
        <pc:picChg chg="add mod">
          <ac:chgData name="Carly Pettiona" userId="S::carly.pettiona@healingfoundation.org.au::8cfcf547-e567-4a67-ae5f-7d6e6196302b" providerId="AD" clId="Web-{62550B90-B7B4-9734-62C5-BA0966E8894F}" dt="2023-07-25T02:39:30.008" v="1496" actId="1076"/>
          <ac:picMkLst>
            <pc:docMk/>
            <pc:sldMk cId="3970492126" sldId="432"/>
            <ac:picMk id="10" creationId="{C67BC7DF-18F6-72CA-14E7-9A83AD88CA7B}"/>
          </ac:picMkLst>
        </pc:picChg>
        <pc:picChg chg="add mod">
          <ac:chgData name="Carly Pettiona" userId="S::carly.pettiona@healingfoundation.org.au::8cfcf547-e567-4a67-ae5f-7d6e6196302b" providerId="AD" clId="Web-{62550B90-B7B4-9734-62C5-BA0966E8894F}" dt="2023-07-25T02:41:43.544" v="1602" actId="1076"/>
          <ac:picMkLst>
            <pc:docMk/>
            <pc:sldMk cId="3970492126" sldId="432"/>
            <ac:picMk id="12" creationId="{C7438D1F-E8A4-9DA2-5865-58E4D81A587C}"/>
          </ac:picMkLst>
        </pc:picChg>
        <pc:picChg chg="add mod">
          <ac:chgData name="Carly Pettiona" userId="S::carly.pettiona@healingfoundation.org.au::8cfcf547-e567-4a67-ae5f-7d6e6196302b" providerId="AD" clId="Web-{62550B90-B7B4-9734-62C5-BA0966E8894F}" dt="2023-07-25T02:42:01.483" v="1613" actId="1076"/>
          <ac:picMkLst>
            <pc:docMk/>
            <pc:sldMk cId="3970492126" sldId="432"/>
            <ac:picMk id="14" creationId="{A365D14E-436D-6EAF-E692-FB591AEE1AAC}"/>
          </ac:picMkLst>
        </pc:picChg>
        <pc:picChg chg="add mod">
          <ac:chgData name="Carly Pettiona" userId="S::carly.pettiona@healingfoundation.org.au::8cfcf547-e567-4a67-ae5f-7d6e6196302b" providerId="AD" clId="Web-{62550B90-B7B4-9734-62C5-BA0966E8894F}" dt="2023-07-25T02:41:47.451" v="1605" actId="1076"/>
          <ac:picMkLst>
            <pc:docMk/>
            <pc:sldMk cId="3970492126" sldId="432"/>
            <ac:picMk id="16" creationId="{74CE6ABC-A131-4C60-7395-1019295736A1}"/>
          </ac:picMkLst>
        </pc:picChg>
        <pc:picChg chg="add mod">
          <ac:chgData name="Carly Pettiona" userId="S::carly.pettiona@healingfoundation.org.au::8cfcf547-e567-4a67-ae5f-7d6e6196302b" providerId="AD" clId="Web-{62550B90-B7B4-9734-62C5-BA0966E8894F}" dt="2023-07-25T02:41:57.654" v="1611" actId="1076"/>
          <ac:picMkLst>
            <pc:docMk/>
            <pc:sldMk cId="3970492126" sldId="432"/>
            <ac:picMk id="18" creationId="{E7C38A63-1787-9B8F-9B0A-FF2DD18A095E}"/>
          </ac:picMkLst>
        </pc:picChg>
        <pc:picChg chg="add mod">
          <ac:chgData name="Carly Pettiona" userId="S::carly.pettiona@healingfoundation.org.au::8cfcf547-e567-4a67-ae5f-7d6e6196302b" providerId="AD" clId="Web-{62550B90-B7B4-9734-62C5-BA0966E8894F}" dt="2023-07-25T02:41:44.904" v="1603" actId="1076"/>
          <ac:picMkLst>
            <pc:docMk/>
            <pc:sldMk cId="3970492126" sldId="432"/>
            <ac:picMk id="21" creationId="{A3A124F2-B029-50BE-7B96-01743BC69C70}"/>
          </ac:picMkLst>
        </pc:picChg>
        <pc:picChg chg="add mod">
          <ac:chgData name="Carly Pettiona" userId="S::carly.pettiona@healingfoundation.org.au::8cfcf547-e567-4a67-ae5f-7d6e6196302b" providerId="AD" clId="Web-{62550B90-B7B4-9734-62C5-BA0966E8894F}" dt="2023-07-25T02:41:45.810" v="1604" actId="1076"/>
          <ac:picMkLst>
            <pc:docMk/>
            <pc:sldMk cId="3970492126" sldId="432"/>
            <ac:picMk id="23" creationId="{D5F0AD02-6E6D-6C2E-8809-1463CAB9FD38}"/>
          </ac:picMkLst>
        </pc:picChg>
        <pc:picChg chg="add mod">
          <ac:chgData name="Carly Pettiona" userId="S::carly.pettiona@healingfoundation.org.au::8cfcf547-e567-4a67-ae5f-7d6e6196302b" providerId="AD" clId="Web-{62550B90-B7B4-9734-62C5-BA0966E8894F}" dt="2023-07-25T02:42:03.061" v="1614" actId="1076"/>
          <ac:picMkLst>
            <pc:docMk/>
            <pc:sldMk cId="3970492126" sldId="432"/>
            <ac:picMk id="25" creationId="{CB08B5B3-2CC8-932B-8A41-257C64696D63}"/>
          </ac:picMkLst>
        </pc:picChg>
      </pc:sldChg>
      <pc:sldChg chg="modSp add replId modNotes">
        <pc:chgData name="Carly Pettiona" userId="S::carly.pettiona@healingfoundation.org.au::8cfcf547-e567-4a67-ae5f-7d6e6196302b" providerId="AD" clId="Web-{62550B90-B7B4-9734-62C5-BA0966E8894F}" dt="2023-07-25T02:45:22.958" v="1677"/>
        <pc:sldMkLst>
          <pc:docMk/>
          <pc:sldMk cId="643977357" sldId="433"/>
        </pc:sldMkLst>
        <pc:spChg chg="mod">
          <ac:chgData name="Carly Pettiona" userId="S::carly.pettiona@healingfoundation.org.au::8cfcf547-e567-4a67-ae5f-7d6e6196302b" providerId="AD" clId="Web-{62550B90-B7B4-9734-62C5-BA0966E8894F}" dt="2023-07-25T02:44:52.598" v="1631" actId="20577"/>
          <ac:spMkLst>
            <pc:docMk/>
            <pc:sldMk cId="643977357" sldId="433"/>
            <ac:spMk id="3" creationId="{D5077412-EDC6-D259-CA6C-9089B7700087}"/>
          </ac:spMkLst>
        </pc:spChg>
      </pc:sldChg>
      <pc:sldChg chg="new del">
        <pc:chgData name="Carly Pettiona" userId="S::carly.pettiona@healingfoundation.org.au::8cfcf547-e567-4a67-ae5f-7d6e6196302b" providerId="AD" clId="Web-{62550B90-B7B4-9734-62C5-BA0966E8894F}" dt="2023-07-25T02:47:43.463" v="1760"/>
        <pc:sldMkLst>
          <pc:docMk/>
          <pc:sldMk cId="1291491828" sldId="434"/>
        </pc:sldMkLst>
      </pc:sldChg>
      <pc:sldChg chg="addSp delSp modSp add replId addAnim delAnim modNotes">
        <pc:chgData name="Carly Pettiona" userId="S::carly.pettiona@healingfoundation.org.au::8cfcf547-e567-4a67-ae5f-7d6e6196302b" providerId="AD" clId="Web-{62550B90-B7B4-9734-62C5-BA0966E8894F}" dt="2023-07-25T02:51:53.910" v="1850"/>
        <pc:sldMkLst>
          <pc:docMk/>
          <pc:sldMk cId="2542080215" sldId="434"/>
        </pc:sldMkLst>
        <pc:spChg chg="add mod">
          <ac:chgData name="Carly Pettiona" userId="S::carly.pettiona@healingfoundation.org.au::8cfcf547-e567-4a67-ae5f-7d6e6196302b" providerId="AD" clId="Web-{62550B90-B7B4-9734-62C5-BA0966E8894F}" dt="2023-07-25T02:49:06.420" v="1798" actId="20577"/>
          <ac:spMkLst>
            <pc:docMk/>
            <pc:sldMk cId="2542080215" sldId="434"/>
            <ac:spMk id="4" creationId="{93B717E6-C6B1-4A7E-61C3-BB74B26D1158}"/>
          </ac:spMkLst>
        </pc:spChg>
        <pc:picChg chg="del">
          <ac:chgData name="Carly Pettiona" userId="S::carly.pettiona@healingfoundation.org.au::8cfcf547-e567-4a67-ae5f-7d6e6196302b" providerId="AD" clId="Web-{62550B90-B7B4-9734-62C5-BA0966E8894F}" dt="2023-07-25T02:47:48.761" v="1762"/>
          <ac:picMkLst>
            <pc:docMk/>
            <pc:sldMk cId="2542080215" sldId="434"/>
            <ac:picMk id="2" creationId="{444D17D7-7ABF-48D9-2552-8BF50DB6BDB2}"/>
          </ac:picMkLst>
        </pc:picChg>
        <pc:picChg chg="add mod">
          <ac:chgData name="Carly Pettiona" userId="S::carly.pettiona@healingfoundation.org.au::8cfcf547-e567-4a67-ae5f-7d6e6196302b" providerId="AD" clId="Web-{62550B90-B7B4-9734-62C5-BA0966E8894F}" dt="2023-07-25T02:51:13.721" v="1826" actId="1076"/>
          <ac:picMkLst>
            <pc:docMk/>
            <pc:sldMk cId="2542080215" sldId="434"/>
            <ac:picMk id="6" creationId="{F25C379C-23AD-02DC-51B0-CE7EB094A90A}"/>
          </ac:picMkLst>
        </pc:picChg>
      </pc:sldChg>
      <pc:sldChg chg="addSp delSp modSp add replId modNotes">
        <pc:chgData name="Carly Pettiona" userId="S::carly.pettiona@healingfoundation.org.au::8cfcf547-e567-4a67-ae5f-7d6e6196302b" providerId="AD" clId="Web-{62550B90-B7B4-9734-62C5-BA0966E8894F}" dt="2023-07-25T02:51:56.457" v="1853"/>
        <pc:sldMkLst>
          <pc:docMk/>
          <pc:sldMk cId="3068190160" sldId="435"/>
        </pc:sldMkLst>
        <pc:spChg chg="add mod">
          <ac:chgData name="Carly Pettiona" userId="S::carly.pettiona@healingfoundation.org.au::8cfcf547-e567-4a67-ae5f-7d6e6196302b" providerId="AD" clId="Web-{62550B90-B7B4-9734-62C5-BA0966E8894F}" dt="2023-07-25T02:49:33.702" v="1805" actId="20577"/>
          <ac:spMkLst>
            <pc:docMk/>
            <pc:sldMk cId="3068190160" sldId="435"/>
            <ac:spMk id="4" creationId="{1B325AE2-BCA7-FD16-F146-1B37EB48997F}"/>
          </ac:spMkLst>
        </pc:spChg>
        <pc:picChg chg="del">
          <ac:chgData name="Carly Pettiona" userId="S::carly.pettiona@healingfoundation.org.au::8cfcf547-e567-4a67-ae5f-7d6e6196302b" providerId="AD" clId="Web-{62550B90-B7B4-9734-62C5-BA0966E8894F}" dt="2023-07-25T02:48:55.685" v="1796"/>
          <ac:picMkLst>
            <pc:docMk/>
            <pc:sldMk cId="3068190160" sldId="435"/>
            <ac:picMk id="3" creationId="{D18C9F4B-B60B-72E0-1176-25CF2F81308C}"/>
          </ac:picMkLst>
        </pc:picChg>
        <pc:picChg chg="add mod">
          <ac:chgData name="Carly Pettiona" userId="S::carly.pettiona@healingfoundation.org.au::8cfcf547-e567-4a67-ae5f-7d6e6196302b" providerId="AD" clId="Web-{62550B90-B7B4-9734-62C5-BA0966E8894F}" dt="2023-07-25T02:49:41.765" v="1809" actId="1076"/>
          <ac:picMkLst>
            <pc:docMk/>
            <pc:sldMk cId="3068190160" sldId="435"/>
            <ac:picMk id="6" creationId="{196468EC-065F-DF0B-80D2-34A3CB19202F}"/>
          </ac:picMkLst>
        </pc:picChg>
      </pc:sldChg>
      <pc:sldChg chg="addSp delSp modSp add replId modNotes">
        <pc:chgData name="Carly Pettiona" userId="S::carly.pettiona@healingfoundation.org.au::8cfcf547-e567-4a67-ae5f-7d6e6196302b" providerId="AD" clId="Web-{62550B90-B7B4-9734-62C5-BA0966E8894F}" dt="2023-07-25T02:52:11.739" v="1857"/>
        <pc:sldMkLst>
          <pc:docMk/>
          <pc:sldMk cId="4088599361" sldId="436"/>
        </pc:sldMkLst>
        <pc:spChg chg="add mod">
          <ac:chgData name="Carly Pettiona" userId="S::carly.pettiona@healingfoundation.org.au::8cfcf547-e567-4a67-ae5f-7d6e6196302b" providerId="AD" clId="Web-{62550B90-B7B4-9734-62C5-BA0966E8894F}" dt="2023-07-25T02:50:42.064" v="1819" actId="20577"/>
          <ac:spMkLst>
            <pc:docMk/>
            <pc:sldMk cId="4088599361" sldId="436"/>
            <ac:spMk id="3" creationId="{CA28E235-ACFC-6A1B-B415-2DBBF044A328}"/>
          </ac:spMkLst>
        </pc:spChg>
        <pc:picChg chg="del">
          <ac:chgData name="Carly Pettiona" userId="S::carly.pettiona@healingfoundation.org.au::8cfcf547-e567-4a67-ae5f-7d6e6196302b" providerId="AD" clId="Web-{62550B90-B7B4-9734-62C5-BA0966E8894F}" dt="2023-07-25T02:49:55.171" v="1811"/>
          <ac:picMkLst>
            <pc:docMk/>
            <pc:sldMk cId="4088599361" sldId="436"/>
            <ac:picMk id="4" creationId="{CB83F9B9-A231-BBBE-7BFB-74A398BF56DB}"/>
          </ac:picMkLst>
        </pc:picChg>
        <pc:picChg chg="add mod">
          <ac:chgData name="Carly Pettiona" userId="S::carly.pettiona@healingfoundation.org.au::8cfcf547-e567-4a67-ae5f-7d6e6196302b" providerId="AD" clId="Web-{62550B90-B7B4-9734-62C5-BA0966E8894F}" dt="2023-07-25T02:50:53.533" v="1823" actId="1076"/>
          <ac:picMkLst>
            <pc:docMk/>
            <pc:sldMk cId="4088599361" sldId="436"/>
            <ac:picMk id="6" creationId="{336BFA50-16A2-E728-1E57-2F3259B601FA}"/>
          </ac:picMkLst>
        </pc:picChg>
      </pc:sldChg>
    </pc:docChg>
  </pc:docChgLst>
  <pc:docChgLst>
    <pc:chgData name="Royden Fagan" userId="a4d35845-c5fa-4528-b98c-babffdfe54f6" providerId="ADAL" clId="{A1B5EB97-E7FC-4F11-B04C-8682C3BD12A1}"/>
    <pc:docChg chg="modSld sldOrd">
      <pc:chgData name="Royden Fagan" userId="a4d35845-c5fa-4528-b98c-babffdfe54f6" providerId="ADAL" clId="{A1B5EB97-E7FC-4F11-B04C-8682C3BD12A1}" dt="2023-08-01T00:50:36.097" v="1"/>
      <pc:docMkLst>
        <pc:docMk/>
      </pc:docMkLst>
      <pc:sldChg chg="ord">
        <pc:chgData name="Royden Fagan" userId="a4d35845-c5fa-4528-b98c-babffdfe54f6" providerId="ADAL" clId="{A1B5EB97-E7FC-4F11-B04C-8682C3BD12A1}" dt="2023-08-01T00:50:36.097" v="1"/>
        <pc:sldMkLst>
          <pc:docMk/>
          <pc:sldMk cId="2560694536" sldId="342"/>
        </pc:sldMkLst>
      </pc:sldChg>
    </pc:docChg>
  </pc:docChgLst>
  <pc:docChgLst>
    <pc:chgData name="Carly Pettiona" userId="S::carly.pettiona@healingfoundation.org.au::8cfcf547-e567-4a67-ae5f-7d6e6196302b" providerId="AD" clId="Web-{60D78AD5-4DCA-F82C-4C6A-A12203155EF7}"/>
    <pc:docChg chg="addSld delSld modSld sldOrd">
      <pc:chgData name="Carly Pettiona" userId="S::carly.pettiona@healingfoundation.org.au::8cfcf547-e567-4a67-ae5f-7d6e6196302b" providerId="AD" clId="Web-{60D78AD5-4DCA-F82C-4C6A-A12203155EF7}" dt="2023-09-13T00:22:01.529" v="625"/>
      <pc:docMkLst>
        <pc:docMk/>
      </pc:docMkLst>
      <pc:sldChg chg="modSp">
        <pc:chgData name="Carly Pettiona" userId="S::carly.pettiona@healingfoundation.org.au::8cfcf547-e567-4a67-ae5f-7d6e6196302b" providerId="AD" clId="Web-{60D78AD5-4DCA-F82C-4C6A-A12203155EF7}" dt="2023-09-12T23:38:55.205" v="64" actId="20577"/>
        <pc:sldMkLst>
          <pc:docMk/>
          <pc:sldMk cId="1008212083" sldId="392"/>
        </pc:sldMkLst>
        <pc:spChg chg="mod">
          <ac:chgData name="Carly Pettiona" userId="S::carly.pettiona@healingfoundation.org.au::8cfcf547-e567-4a67-ae5f-7d6e6196302b" providerId="AD" clId="Web-{60D78AD5-4DCA-F82C-4C6A-A12203155EF7}" dt="2023-09-12T23:38:55.205" v="64" actId="20577"/>
          <ac:spMkLst>
            <pc:docMk/>
            <pc:sldMk cId="1008212083" sldId="392"/>
            <ac:spMk id="5" creationId="{1D0DFB20-AC56-A70F-BE57-312821FE351B}"/>
          </ac:spMkLst>
        </pc:spChg>
      </pc:sldChg>
      <pc:sldChg chg="modSp modNotes">
        <pc:chgData name="Carly Pettiona" userId="S::carly.pettiona@healingfoundation.org.au::8cfcf547-e567-4a67-ae5f-7d6e6196302b" providerId="AD" clId="Web-{60D78AD5-4DCA-F82C-4C6A-A12203155EF7}" dt="2023-09-13T00:20:27.199" v="603"/>
        <pc:sldMkLst>
          <pc:docMk/>
          <pc:sldMk cId="1434699194" sldId="452"/>
        </pc:sldMkLst>
        <pc:spChg chg="mod">
          <ac:chgData name="Carly Pettiona" userId="S::carly.pettiona@healingfoundation.org.au::8cfcf547-e567-4a67-ae5f-7d6e6196302b" providerId="AD" clId="Web-{60D78AD5-4DCA-F82C-4C6A-A12203155EF7}" dt="2023-09-13T00:20:25.417" v="602" actId="20577"/>
          <ac:spMkLst>
            <pc:docMk/>
            <pc:sldMk cId="1434699194" sldId="452"/>
            <ac:spMk id="5" creationId="{1D0DFB20-AC56-A70F-BE57-312821FE351B}"/>
          </ac:spMkLst>
        </pc:spChg>
      </pc:sldChg>
      <pc:sldChg chg="del">
        <pc:chgData name="Carly Pettiona" userId="S::carly.pettiona@healingfoundation.org.au::8cfcf547-e567-4a67-ae5f-7d6e6196302b" providerId="AD" clId="Web-{60D78AD5-4DCA-F82C-4C6A-A12203155EF7}" dt="2023-09-12T23:23:46.575" v="5"/>
        <pc:sldMkLst>
          <pc:docMk/>
          <pc:sldMk cId="3267194953" sldId="467"/>
        </pc:sldMkLst>
      </pc:sldChg>
      <pc:sldChg chg="del">
        <pc:chgData name="Carly Pettiona" userId="S::carly.pettiona@healingfoundation.org.au::8cfcf547-e567-4a67-ae5f-7d6e6196302b" providerId="AD" clId="Web-{60D78AD5-4DCA-F82C-4C6A-A12203155EF7}" dt="2023-09-12T23:23:46.575" v="4"/>
        <pc:sldMkLst>
          <pc:docMk/>
          <pc:sldMk cId="4098654978" sldId="468"/>
        </pc:sldMkLst>
      </pc:sldChg>
      <pc:sldChg chg="addSp delSp modSp modNotes">
        <pc:chgData name="Carly Pettiona" userId="S::carly.pettiona@healingfoundation.org.au::8cfcf547-e567-4a67-ae5f-7d6e6196302b" providerId="AD" clId="Web-{60D78AD5-4DCA-F82C-4C6A-A12203155EF7}" dt="2023-09-13T00:10:52.764" v="499"/>
        <pc:sldMkLst>
          <pc:docMk/>
          <pc:sldMk cId="127561016" sldId="476"/>
        </pc:sldMkLst>
        <pc:spChg chg="mod">
          <ac:chgData name="Carly Pettiona" userId="S::carly.pettiona@healingfoundation.org.au::8cfcf547-e567-4a67-ae5f-7d6e6196302b" providerId="AD" clId="Web-{60D78AD5-4DCA-F82C-4C6A-A12203155EF7}" dt="2023-09-13T00:10:31.654" v="494" actId="1076"/>
          <ac:spMkLst>
            <pc:docMk/>
            <pc:sldMk cId="127561016" sldId="476"/>
            <ac:spMk id="9" creationId="{EF39603B-2B7E-5E7C-032B-7B7BB0525A71}"/>
          </ac:spMkLst>
        </pc:spChg>
        <pc:picChg chg="add mod">
          <ac:chgData name="Carly Pettiona" userId="S::carly.pettiona@healingfoundation.org.au::8cfcf547-e567-4a67-ae5f-7d6e6196302b" providerId="AD" clId="Web-{60D78AD5-4DCA-F82C-4C6A-A12203155EF7}" dt="2023-09-13T00:09:02.558" v="477" actId="1076"/>
          <ac:picMkLst>
            <pc:docMk/>
            <pc:sldMk cId="127561016" sldId="476"/>
            <ac:picMk id="4" creationId="{9E616870-FAA8-E181-6CF1-8E3214B71E85}"/>
          </ac:picMkLst>
        </pc:picChg>
        <pc:picChg chg="add mod">
          <ac:chgData name="Carly Pettiona" userId="S::carly.pettiona@healingfoundation.org.au::8cfcf547-e567-4a67-ae5f-7d6e6196302b" providerId="AD" clId="Web-{60D78AD5-4DCA-F82C-4C6A-A12203155EF7}" dt="2023-09-13T00:08:56.792" v="475" actId="1076"/>
          <ac:picMkLst>
            <pc:docMk/>
            <pc:sldMk cId="127561016" sldId="476"/>
            <ac:picMk id="6" creationId="{7912E261-1488-3BBF-830C-BCDB13CC60FC}"/>
          </ac:picMkLst>
        </pc:picChg>
        <pc:picChg chg="mod ord">
          <ac:chgData name="Carly Pettiona" userId="S::carly.pettiona@healingfoundation.org.au::8cfcf547-e567-4a67-ae5f-7d6e6196302b" providerId="AD" clId="Web-{60D78AD5-4DCA-F82C-4C6A-A12203155EF7}" dt="2023-09-13T00:09:17.544" v="482" actId="1076"/>
          <ac:picMkLst>
            <pc:docMk/>
            <pc:sldMk cId="127561016" sldId="476"/>
            <ac:picMk id="7" creationId="{2E2CE529-9451-5294-9B08-FE55D8ABD4A1}"/>
          </ac:picMkLst>
        </pc:picChg>
        <pc:picChg chg="del">
          <ac:chgData name="Carly Pettiona" userId="S::carly.pettiona@healingfoundation.org.au::8cfcf547-e567-4a67-ae5f-7d6e6196302b" providerId="AD" clId="Web-{60D78AD5-4DCA-F82C-4C6A-A12203155EF7}" dt="2023-09-13T00:08:40.636" v="458"/>
          <ac:picMkLst>
            <pc:docMk/>
            <pc:sldMk cId="127561016" sldId="476"/>
            <ac:picMk id="8" creationId="{49D0E40F-B020-E464-722C-83A227518830}"/>
          </ac:picMkLst>
        </pc:picChg>
        <pc:picChg chg="del">
          <ac:chgData name="Carly Pettiona" userId="S::carly.pettiona@healingfoundation.org.au::8cfcf547-e567-4a67-ae5f-7d6e6196302b" providerId="AD" clId="Web-{60D78AD5-4DCA-F82C-4C6A-A12203155EF7}" dt="2023-09-13T00:08:41.620" v="459"/>
          <ac:picMkLst>
            <pc:docMk/>
            <pc:sldMk cId="127561016" sldId="476"/>
            <ac:picMk id="11" creationId="{60307AE4-CA41-004D-F808-BFE80F5692F3}"/>
          </ac:picMkLst>
        </pc:picChg>
        <pc:picChg chg="add mod">
          <ac:chgData name="Carly Pettiona" userId="S::carly.pettiona@healingfoundation.org.au::8cfcf547-e567-4a67-ae5f-7d6e6196302b" providerId="AD" clId="Web-{60D78AD5-4DCA-F82C-4C6A-A12203155EF7}" dt="2023-09-13T00:08:55.261" v="474" actId="1076"/>
          <ac:picMkLst>
            <pc:docMk/>
            <pc:sldMk cId="127561016" sldId="476"/>
            <ac:picMk id="13" creationId="{B52CB0E5-2CCA-2DB6-D74D-1B4760E768D4}"/>
          </ac:picMkLst>
        </pc:picChg>
        <pc:picChg chg="add mod">
          <ac:chgData name="Carly Pettiona" userId="S::carly.pettiona@healingfoundation.org.au::8cfcf547-e567-4a67-ae5f-7d6e6196302b" providerId="AD" clId="Web-{60D78AD5-4DCA-F82C-4C6A-A12203155EF7}" dt="2023-09-13T00:09:07.777" v="479" actId="1076"/>
          <ac:picMkLst>
            <pc:docMk/>
            <pc:sldMk cId="127561016" sldId="476"/>
            <ac:picMk id="15" creationId="{485310B2-3DB9-7B48-BC56-6C0FF28D595C}"/>
          </ac:picMkLst>
        </pc:picChg>
        <pc:picChg chg="add mod">
          <ac:chgData name="Carly Pettiona" userId="S::carly.pettiona@healingfoundation.org.au::8cfcf547-e567-4a67-ae5f-7d6e6196302b" providerId="AD" clId="Web-{60D78AD5-4DCA-F82C-4C6A-A12203155EF7}" dt="2023-09-13T00:09:04.168" v="478" actId="1076"/>
          <ac:picMkLst>
            <pc:docMk/>
            <pc:sldMk cId="127561016" sldId="476"/>
            <ac:picMk id="17" creationId="{9E49AA36-0938-92ED-73E3-D0D6E40E75C5}"/>
          </ac:picMkLst>
        </pc:picChg>
      </pc:sldChg>
      <pc:sldChg chg="del">
        <pc:chgData name="Carly Pettiona" userId="S::carly.pettiona@healingfoundation.org.au::8cfcf547-e567-4a67-ae5f-7d6e6196302b" providerId="AD" clId="Web-{60D78AD5-4DCA-F82C-4C6A-A12203155EF7}" dt="2023-09-12T23:23:57.247" v="12"/>
        <pc:sldMkLst>
          <pc:docMk/>
          <pc:sldMk cId="827069426" sldId="485"/>
        </pc:sldMkLst>
      </pc:sldChg>
      <pc:sldChg chg="del">
        <pc:chgData name="Carly Pettiona" userId="S::carly.pettiona@healingfoundation.org.au::8cfcf547-e567-4a67-ae5f-7d6e6196302b" providerId="AD" clId="Web-{60D78AD5-4DCA-F82C-4C6A-A12203155EF7}" dt="2023-09-12T23:23:57.247" v="11"/>
        <pc:sldMkLst>
          <pc:docMk/>
          <pc:sldMk cId="2473219371" sldId="486"/>
        </pc:sldMkLst>
      </pc:sldChg>
      <pc:sldChg chg="del">
        <pc:chgData name="Carly Pettiona" userId="S::carly.pettiona@healingfoundation.org.au::8cfcf547-e567-4a67-ae5f-7d6e6196302b" providerId="AD" clId="Web-{60D78AD5-4DCA-F82C-4C6A-A12203155EF7}" dt="2023-09-12T23:23:57.247" v="10"/>
        <pc:sldMkLst>
          <pc:docMk/>
          <pc:sldMk cId="399083846" sldId="487"/>
        </pc:sldMkLst>
      </pc:sldChg>
      <pc:sldChg chg="del">
        <pc:chgData name="Carly Pettiona" userId="S::carly.pettiona@healingfoundation.org.au::8cfcf547-e567-4a67-ae5f-7d6e6196302b" providerId="AD" clId="Web-{60D78AD5-4DCA-F82C-4C6A-A12203155EF7}" dt="2023-09-12T23:23:57.231" v="9"/>
        <pc:sldMkLst>
          <pc:docMk/>
          <pc:sldMk cId="3532934850" sldId="488"/>
        </pc:sldMkLst>
      </pc:sldChg>
      <pc:sldChg chg="del">
        <pc:chgData name="Carly Pettiona" userId="S::carly.pettiona@healingfoundation.org.au::8cfcf547-e567-4a67-ae5f-7d6e6196302b" providerId="AD" clId="Web-{60D78AD5-4DCA-F82C-4C6A-A12203155EF7}" dt="2023-09-12T23:23:57.231" v="8"/>
        <pc:sldMkLst>
          <pc:docMk/>
          <pc:sldMk cId="2533653908" sldId="489"/>
        </pc:sldMkLst>
      </pc:sldChg>
      <pc:sldChg chg="del">
        <pc:chgData name="Carly Pettiona" userId="S::carly.pettiona@healingfoundation.org.au::8cfcf547-e567-4a67-ae5f-7d6e6196302b" providerId="AD" clId="Web-{60D78AD5-4DCA-F82C-4C6A-A12203155EF7}" dt="2023-09-12T23:23:57.231" v="7"/>
        <pc:sldMkLst>
          <pc:docMk/>
          <pc:sldMk cId="2462329530" sldId="490"/>
        </pc:sldMkLst>
      </pc:sldChg>
      <pc:sldChg chg="del">
        <pc:chgData name="Carly Pettiona" userId="S::carly.pettiona@healingfoundation.org.au::8cfcf547-e567-4a67-ae5f-7d6e6196302b" providerId="AD" clId="Web-{60D78AD5-4DCA-F82C-4C6A-A12203155EF7}" dt="2023-09-12T23:23:57.231" v="6"/>
        <pc:sldMkLst>
          <pc:docMk/>
          <pc:sldMk cId="4239843708" sldId="491"/>
        </pc:sldMkLst>
      </pc:sldChg>
      <pc:sldChg chg="del">
        <pc:chgData name="Carly Pettiona" userId="S::carly.pettiona@healingfoundation.org.au::8cfcf547-e567-4a67-ae5f-7d6e6196302b" providerId="AD" clId="Web-{60D78AD5-4DCA-F82C-4C6A-A12203155EF7}" dt="2023-09-12T23:39:16.252" v="73"/>
        <pc:sldMkLst>
          <pc:docMk/>
          <pc:sldMk cId="3346668499" sldId="492"/>
        </pc:sldMkLst>
      </pc:sldChg>
      <pc:sldChg chg="del">
        <pc:chgData name="Carly Pettiona" userId="S::carly.pettiona@healingfoundation.org.au::8cfcf547-e567-4a67-ae5f-7d6e6196302b" providerId="AD" clId="Web-{60D78AD5-4DCA-F82C-4C6A-A12203155EF7}" dt="2023-09-12T23:39:16.252" v="72"/>
        <pc:sldMkLst>
          <pc:docMk/>
          <pc:sldMk cId="3765713768" sldId="493"/>
        </pc:sldMkLst>
      </pc:sldChg>
      <pc:sldChg chg="del">
        <pc:chgData name="Carly Pettiona" userId="S::carly.pettiona@healingfoundation.org.au::8cfcf547-e567-4a67-ae5f-7d6e6196302b" providerId="AD" clId="Web-{60D78AD5-4DCA-F82C-4C6A-A12203155EF7}" dt="2023-09-12T23:39:16.252" v="71"/>
        <pc:sldMkLst>
          <pc:docMk/>
          <pc:sldMk cId="1799112389" sldId="494"/>
        </pc:sldMkLst>
      </pc:sldChg>
      <pc:sldChg chg="del">
        <pc:chgData name="Carly Pettiona" userId="S::carly.pettiona@healingfoundation.org.au::8cfcf547-e567-4a67-ae5f-7d6e6196302b" providerId="AD" clId="Web-{60D78AD5-4DCA-F82C-4C6A-A12203155EF7}" dt="2023-09-12T23:39:16.237" v="70"/>
        <pc:sldMkLst>
          <pc:docMk/>
          <pc:sldMk cId="1166979743" sldId="497"/>
        </pc:sldMkLst>
      </pc:sldChg>
      <pc:sldChg chg="del">
        <pc:chgData name="Carly Pettiona" userId="S::carly.pettiona@healingfoundation.org.au::8cfcf547-e567-4a67-ae5f-7d6e6196302b" providerId="AD" clId="Web-{60D78AD5-4DCA-F82C-4C6A-A12203155EF7}" dt="2023-09-12T23:39:16.237" v="69"/>
        <pc:sldMkLst>
          <pc:docMk/>
          <pc:sldMk cId="150509308" sldId="498"/>
        </pc:sldMkLst>
      </pc:sldChg>
      <pc:sldChg chg="del">
        <pc:chgData name="Carly Pettiona" userId="S::carly.pettiona@healingfoundation.org.au::8cfcf547-e567-4a67-ae5f-7d6e6196302b" providerId="AD" clId="Web-{60D78AD5-4DCA-F82C-4C6A-A12203155EF7}" dt="2023-09-12T23:39:16.237" v="68"/>
        <pc:sldMkLst>
          <pc:docMk/>
          <pc:sldMk cId="2051284345" sldId="499"/>
        </pc:sldMkLst>
      </pc:sldChg>
      <pc:sldChg chg="del">
        <pc:chgData name="Carly Pettiona" userId="S::carly.pettiona@healingfoundation.org.au::8cfcf547-e567-4a67-ae5f-7d6e6196302b" providerId="AD" clId="Web-{60D78AD5-4DCA-F82C-4C6A-A12203155EF7}" dt="2023-09-13T00:19:45.870" v="595"/>
        <pc:sldMkLst>
          <pc:docMk/>
          <pc:sldMk cId="1970731583" sldId="500"/>
        </pc:sldMkLst>
      </pc:sldChg>
      <pc:sldChg chg="del">
        <pc:chgData name="Carly Pettiona" userId="S::carly.pettiona@healingfoundation.org.au::8cfcf547-e567-4a67-ae5f-7d6e6196302b" providerId="AD" clId="Web-{60D78AD5-4DCA-F82C-4C6A-A12203155EF7}" dt="2023-09-13T00:19:45.870" v="594"/>
        <pc:sldMkLst>
          <pc:docMk/>
          <pc:sldMk cId="2302952244" sldId="501"/>
        </pc:sldMkLst>
      </pc:sldChg>
      <pc:sldChg chg="del">
        <pc:chgData name="Carly Pettiona" userId="S::carly.pettiona@healingfoundation.org.au::8cfcf547-e567-4a67-ae5f-7d6e6196302b" providerId="AD" clId="Web-{60D78AD5-4DCA-F82C-4C6A-A12203155EF7}" dt="2023-09-13T00:19:45.870" v="593"/>
        <pc:sldMkLst>
          <pc:docMk/>
          <pc:sldMk cId="2084466289" sldId="502"/>
        </pc:sldMkLst>
      </pc:sldChg>
      <pc:sldChg chg="del">
        <pc:chgData name="Carly Pettiona" userId="S::carly.pettiona@healingfoundation.org.au::8cfcf547-e567-4a67-ae5f-7d6e6196302b" providerId="AD" clId="Web-{60D78AD5-4DCA-F82C-4C6A-A12203155EF7}" dt="2023-09-13T00:19:45.870" v="592"/>
        <pc:sldMkLst>
          <pc:docMk/>
          <pc:sldMk cId="2493067338" sldId="503"/>
        </pc:sldMkLst>
      </pc:sldChg>
      <pc:sldChg chg="del">
        <pc:chgData name="Carly Pettiona" userId="S::carly.pettiona@healingfoundation.org.au::8cfcf547-e567-4a67-ae5f-7d6e6196302b" providerId="AD" clId="Web-{60D78AD5-4DCA-F82C-4C6A-A12203155EF7}" dt="2023-09-13T00:19:45.870" v="591"/>
        <pc:sldMkLst>
          <pc:docMk/>
          <pc:sldMk cId="1721161966" sldId="504"/>
        </pc:sldMkLst>
      </pc:sldChg>
      <pc:sldChg chg="del">
        <pc:chgData name="Carly Pettiona" userId="S::carly.pettiona@healingfoundation.org.au::8cfcf547-e567-4a67-ae5f-7d6e6196302b" providerId="AD" clId="Web-{60D78AD5-4DCA-F82C-4C6A-A12203155EF7}" dt="2023-09-13T00:20:31.152" v="606"/>
        <pc:sldMkLst>
          <pc:docMk/>
          <pc:sldMk cId="2857638367" sldId="505"/>
        </pc:sldMkLst>
      </pc:sldChg>
      <pc:sldChg chg="del">
        <pc:chgData name="Carly Pettiona" userId="S::carly.pettiona@healingfoundation.org.au::8cfcf547-e567-4a67-ae5f-7d6e6196302b" providerId="AD" clId="Web-{60D78AD5-4DCA-F82C-4C6A-A12203155EF7}" dt="2023-09-13T00:20:31.152" v="605"/>
        <pc:sldMkLst>
          <pc:docMk/>
          <pc:sldMk cId="3318736422" sldId="506"/>
        </pc:sldMkLst>
      </pc:sldChg>
      <pc:sldChg chg="del">
        <pc:chgData name="Carly Pettiona" userId="S::carly.pettiona@healingfoundation.org.au::8cfcf547-e567-4a67-ae5f-7d6e6196302b" providerId="AD" clId="Web-{60D78AD5-4DCA-F82C-4C6A-A12203155EF7}" dt="2023-09-13T00:20:31.152" v="604"/>
        <pc:sldMkLst>
          <pc:docMk/>
          <pc:sldMk cId="1156870073" sldId="507"/>
        </pc:sldMkLst>
      </pc:sldChg>
      <pc:sldChg chg="add ord">
        <pc:chgData name="Carly Pettiona" userId="S::carly.pettiona@healingfoundation.org.au::8cfcf547-e567-4a67-ae5f-7d6e6196302b" providerId="AD" clId="Web-{60D78AD5-4DCA-F82C-4C6A-A12203155EF7}" dt="2023-09-12T23:23:40.903" v="2"/>
        <pc:sldMkLst>
          <pc:docMk/>
          <pc:sldMk cId="2042001883" sldId="508"/>
        </pc:sldMkLst>
      </pc:sldChg>
      <pc:sldChg chg="add ord">
        <pc:chgData name="Carly Pettiona" userId="S::carly.pettiona@healingfoundation.org.au::8cfcf547-e567-4a67-ae5f-7d6e6196302b" providerId="AD" clId="Web-{60D78AD5-4DCA-F82C-4C6A-A12203155EF7}" dt="2023-09-12T23:23:40.918" v="3"/>
        <pc:sldMkLst>
          <pc:docMk/>
          <pc:sldMk cId="529378757" sldId="509"/>
        </pc:sldMkLst>
      </pc:sldChg>
      <pc:sldChg chg="addSp delSp new modNotes">
        <pc:chgData name="Carly Pettiona" userId="S::carly.pettiona@healingfoundation.org.au::8cfcf547-e567-4a67-ae5f-7d6e6196302b" providerId="AD" clId="Web-{60D78AD5-4DCA-F82C-4C6A-A12203155EF7}" dt="2023-09-12T23:26:23.969" v="34"/>
        <pc:sldMkLst>
          <pc:docMk/>
          <pc:sldMk cId="4244561114" sldId="510"/>
        </pc:sldMkLst>
        <pc:spChg chg="add del">
          <ac:chgData name="Carly Pettiona" userId="S::carly.pettiona@healingfoundation.org.au::8cfcf547-e567-4a67-ae5f-7d6e6196302b" providerId="AD" clId="Web-{60D78AD5-4DCA-F82C-4C6A-A12203155EF7}" dt="2023-09-12T23:26:00.562" v="24"/>
          <ac:spMkLst>
            <pc:docMk/>
            <pc:sldMk cId="4244561114" sldId="510"/>
            <ac:spMk id="2" creationId="{786EFE16-0B4E-F40B-6E99-565A013BB51A}"/>
          </ac:spMkLst>
        </pc:spChg>
        <pc:picChg chg="add">
          <ac:chgData name="Carly Pettiona" userId="S::carly.pettiona@healingfoundation.org.au::8cfcf547-e567-4a67-ae5f-7d6e6196302b" providerId="AD" clId="Web-{60D78AD5-4DCA-F82C-4C6A-A12203155EF7}" dt="2023-09-12T23:25:47.734" v="21"/>
          <ac:picMkLst>
            <pc:docMk/>
            <pc:sldMk cId="4244561114" sldId="510"/>
            <ac:picMk id="3" creationId="{51E60E78-D1A5-9B30-C3A2-1D6594C61064}"/>
          </ac:picMkLst>
        </pc:picChg>
      </pc:sldChg>
      <pc:sldChg chg="addSp modSp new modNotes">
        <pc:chgData name="Carly Pettiona" userId="S::carly.pettiona@healingfoundation.org.au::8cfcf547-e567-4a67-ae5f-7d6e6196302b" providerId="AD" clId="Web-{60D78AD5-4DCA-F82C-4C6A-A12203155EF7}" dt="2023-09-12T23:37:44.172" v="50"/>
        <pc:sldMkLst>
          <pc:docMk/>
          <pc:sldMk cId="1522987391" sldId="511"/>
        </pc:sldMkLst>
        <pc:spChg chg="add mod">
          <ac:chgData name="Carly Pettiona" userId="S::carly.pettiona@healingfoundation.org.au::8cfcf547-e567-4a67-ae5f-7d6e6196302b" providerId="AD" clId="Web-{60D78AD5-4DCA-F82C-4C6A-A12203155EF7}" dt="2023-09-12T23:26:54.579" v="37" actId="14100"/>
          <ac:spMkLst>
            <pc:docMk/>
            <pc:sldMk cId="1522987391" sldId="511"/>
            <ac:spMk id="2" creationId="{358F8493-7729-5049-4768-4B0875580A16}"/>
          </ac:spMkLst>
        </pc:spChg>
        <pc:spChg chg="add">
          <ac:chgData name="Carly Pettiona" userId="S::carly.pettiona@healingfoundation.org.au::8cfcf547-e567-4a67-ae5f-7d6e6196302b" providerId="AD" clId="Web-{60D78AD5-4DCA-F82C-4C6A-A12203155EF7}" dt="2023-09-12T23:26:37.266" v="35"/>
          <ac:spMkLst>
            <pc:docMk/>
            <pc:sldMk cId="1522987391" sldId="511"/>
            <ac:spMk id="3" creationId="{8DA5C5C7-F196-3287-284D-F4DE6FDDCD29}"/>
          </ac:spMkLst>
        </pc:spChg>
        <pc:picChg chg="add">
          <ac:chgData name="Carly Pettiona" userId="S::carly.pettiona@healingfoundation.org.au::8cfcf547-e567-4a67-ae5f-7d6e6196302b" providerId="AD" clId="Web-{60D78AD5-4DCA-F82C-4C6A-A12203155EF7}" dt="2023-09-12T23:26:37.266" v="35"/>
          <ac:picMkLst>
            <pc:docMk/>
            <pc:sldMk cId="1522987391" sldId="511"/>
            <ac:picMk id="4" creationId="{80D8A691-646A-428C-46CF-722105844D9F}"/>
          </ac:picMkLst>
        </pc:picChg>
      </pc:sldChg>
      <pc:sldChg chg="addSp new modNotes">
        <pc:chgData name="Carly Pettiona" userId="S::carly.pettiona@healingfoundation.org.au::8cfcf547-e567-4a67-ae5f-7d6e6196302b" providerId="AD" clId="Web-{60D78AD5-4DCA-F82C-4C6A-A12203155EF7}" dt="2023-09-12T23:38:49.923" v="61"/>
        <pc:sldMkLst>
          <pc:docMk/>
          <pc:sldMk cId="291928414" sldId="512"/>
        </pc:sldMkLst>
        <pc:spChg chg="add">
          <ac:chgData name="Carly Pettiona" userId="S::carly.pettiona@healingfoundation.org.au::8cfcf547-e567-4a67-ae5f-7d6e6196302b" providerId="AD" clId="Web-{60D78AD5-4DCA-F82C-4C6A-A12203155EF7}" dt="2023-09-12T23:37:51.844" v="51"/>
          <ac:spMkLst>
            <pc:docMk/>
            <pc:sldMk cId="291928414" sldId="512"/>
            <ac:spMk id="3" creationId="{FF75781E-773B-DEC8-BA64-654E6DB5DDC3}"/>
          </ac:spMkLst>
        </pc:spChg>
        <pc:picChg chg="add">
          <ac:chgData name="Carly Pettiona" userId="S::carly.pettiona@healingfoundation.org.au::8cfcf547-e567-4a67-ae5f-7d6e6196302b" providerId="AD" clId="Web-{60D78AD5-4DCA-F82C-4C6A-A12203155EF7}" dt="2023-09-12T23:37:51.844" v="51"/>
          <ac:picMkLst>
            <pc:docMk/>
            <pc:sldMk cId="291928414" sldId="512"/>
            <ac:picMk id="2" creationId="{AF9FD829-E625-3342-3D9B-FDD9B10509FE}"/>
          </ac:picMkLst>
        </pc:picChg>
      </pc:sldChg>
      <pc:sldChg chg="addSp new ord modNotes">
        <pc:chgData name="Carly Pettiona" userId="S::carly.pettiona@healingfoundation.org.au::8cfcf547-e567-4a67-ae5f-7d6e6196302b" providerId="AD" clId="Web-{60D78AD5-4DCA-F82C-4C6A-A12203155EF7}" dt="2023-09-12T23:25:39.781" v="20"/>
        <pc:sldMkLst>
          <pc:docMk/>
          <pc:sldMk cId="3714939655" sldId="513"/>
        </pc:sldMkLst>
        <pc:spChg chg="add">
          <ac:chgData name="Carly Pettiona" userId="S::carly.pettiona@healingfoundation.org.au::8cfcf547-e567-4a67-ae5f-7d6e6196302b" providerId="AD" clId="Web-{60D78AD5-4DCA-F82C-4C6A-A12203155EF7}" dt="2023-09-12T23:24:07.794" v="17"/>
          <ac:spMkLst>
            <pc:docMk/>
            <pc:sldMk cId="3714939655" sldId="513"/>
            <ac:spMk id="2" creationId="{6B180FE2-19A8-7ACC-7078-777FDEBA8FD5}"/>
          </ac:spMkLst>
        </pc:spChg>
        <pc:picChg chg="add">
          <ac:chgData name="Carly Pettiona" userId="S::carly.pettiona@healingfoundation.org.au::8cfcf547-e567-4a67-ae5f-7d6e6196302b" providerId="AD" clId="Web-{60D78AD5-4DCA-F82C-4C6A-A12203155EF7}" dt="2023-09-12T23:24:07.794" v="17"/>
          <ac:picMkLst>
            <pc:docMk/>
            <pc:sldMk cId="3714939655" sldId="513"/>
            <ac:picMk id="3" creationId="{15F7639F-42F9-8390-1132-B099917CA87E}"/>
          </ac:picMkLst>
        </pc:picChg>
      </pc:sldChg>
      <pc:sldChg chg="addSp new modNotes">
        <pc:chgData name="Carly Pettiona" userId="S::carly.pettiona@healingfoundation.org.au::8cfcf547-e567-4a67-ae5f-7d6e6196302b" providerId="AD" clId="Web-{60D78AD5-4DCA-F82C-4C6A-A12203155EF7}" dt="2023-09-12T23:39:38.534" v="77"/>
        <pc:sldMkLst>
          <pc:docMk/>
          <pc:sldMk cId="1518336704" sldId="514"/>
        </pc:sldMkLst>
        <pc:spChg chg="add">
          <ac:chgData name="Carly Pettiona" userId="S::carly.pettiona@healingfoundation.org.au::8cfcf547-e567-4a67-ae5f-7d6e6196302b" providerId="AD" clId="Web-{60D78AD5-4DCA-F82C-4C6A-A12203155EF7}" dt="2023-09-12T23:39:08.455" v="67"/>
          <ac:spMkLst>
            <pc:docMk/>
            <pc:sldMk cId="1518336704" sldId="514"/>
            <ac:spMk id="2" creationId="{7EEFA074-8A6C-EA03-CF00-D0E9405DEEBF}"/>
          </ac:spMkLst>
        </pc:spChg>
        <pc:picChg chg="add">
          <ac:chgData name="Carly Pettiona" userId="S::carly.pettiona@healingfoundation.org.au::8cfcf547-e567-4a67-ae5f-7d6e6196302b" providerId="AD" clId="Web-{60D78AD5-4DCA-F82C-4C6A-A12203155EF7}" dt="2023-09-12T23:39:08.455" v="67"/>
          <ac:picMkLst>
            <pc:docMk/>
            <pc:sldMk cId="1518336704" sldId="514"/>
            <ac:picMk id="3" creationId="{87FB83BA-7212-C588-DA21-8D3A9D2CE675}"/>
          </ac:picMkLst>
        </pc:picChg>
      </pc:sldChg>
      <pc:sldChg chg="addSp new modNotes">
        <pc:chgData name="Carly Pettiona" userId="S::carly.pettiona@healingfoundation.org.au::8cfcf547-e567-4a67-ae5f-7d6e6196302b" providerId="AD" clId="Web-{60D78AD5-4DCA-F82C-4C6A-A12203155EF7}" dt="2023-09-13T00:06:07.382" v="405"/>
        <pc:sldMkLst>
          <pc:docMk/>
          <pc:sldMk cId="1952206064" sldId="515"/>
        </pc:sldMkLst>
        <pc:spChg chg="add">
          <ac:chgData name="Carly Pettiona" userId="S::carly.pettiona@healingfoundation.org.au::8cfcf547-e567-4a67-ae5f-7d6e6196302b" providerId="AD" clId="Web-{60D78AD5-4DCA-F82C-4C6A-A12203155EF7}" dt="2023-09-13T00:05:29.428" v="399"/>
          <ac:spMkLst>
            <pc:docMk/>
            <pc:sldMk cId="1952206064" sldId="515"/>
            <ac:spMk id="3" creationId="{8864634D-0483-7ADE-DDD0-9875DC86E11C}"/>
          </ac:spMkLst>
        </pc:spChg>
        <pc:picChg chg="add">
          <ac:chgData name="Carly Pettiona" userId="S::carly.pettiona@healingfoundation.org.au::8cfcf547-e567-4a67-ae5f-7d6e6196302b" providerId="AD" clId="Web-{60D78AD5-4DCA-F82C-4C6A-A12203155EF7}" dt="2023-09-13T00:05:29.428" v="399"/>
          <ac:picMkLst>
            <pc:docMk/>
            <pc:sldMk cId="1952206064" sldId="515"/>
            <ac:picMk id="2" creationId="{8ADE7253-6156-67A5-B1CB-80C6B3C1C4B8}"/>
          </ac:picMkLst>
        </pc:picChg>
      </pc:sldChg>
      <pc:sldChg chg="addSp new modNotes">
        <pc:chgData name="Carly Pettiona" userId="S::carly.pettiona@healingfoundation.org.au::8cfcf547-e567-4a67-ae5f-7d6e6196302b" providerId="AD" clId="Web-{60D78AD5-4DCA-F82C-4C6A-A12203155EF7}" dt="2023-09-12T23:40:00.081" v="81"/>
        <pc:sldMkLst>
          <pc:docMk/>
          <pc:sldMk cId="1221469417" sldId="516"/>
        </pc:sldMkLst>
        <pc:spChg chg="add">
          <ac:chgData name="Carly Pettiona" userId="S::carly.pettiona@healingfoundation.org.au::8cfcf547-e567-4a67-ae5f-7d6e6196302b" providerId="AD" clId="Web-{60D78AD5-4DCA-F82C-4C6A-A12203155EF7}" dt="2023-09-12T23:39:45.518" v="78"/>
          <ac:spMkLst>
            <pc:docMk/>
            <pc:sldMk cId="1221469417" sldId="516"/>
            <ac:spMk id="2" creationId="{835109C0-A39C-183B-D244-2E3D3E0542F3}"/>
          </ac:spMkLst>
        </pc:spChg>
        <pc:spChg chg="add">
          <ac:chgData name="Carly Pettiona" userId="S::carly.pettiona@healingfoundation.org.au::8cfcf547-e567-4a67-ae5f-7d6e6196302b" providerId="AD" clId="Web-{60D78AD5-4DCA-F82C-4C6A-A12203155EF7}" dt="2023-09-12T23:39:45.518" v="78"/>
          <ac:spMkLst>
            <pc:docMk/>
            <pc:sldMk cId="1221469417" sldId="516"/>
            <ac:spMk id="3" creationId="{79101608-7CEF-A1E2-7DC2-E3B699365349}"/>
          </ac:spMkLst>
        </pc:spChg>
        <pc:picChg chg="add">
          <ac:chgData name="Carly Pettiona" userId="S::carly.pettiona@healingfoundation.org.au::8cfcf547-e567-4a67-ae5f-7d6e6196302b" providerId="AD" clId="Web-{60D78AD5-4DCA-F82C-4C6A-A12203155EF7}" dt="2023-09-12T23:39:45.518" v="78"/>
          <ac:picMkLst>
            <pc:docMk/>
            <pc:sldMk cId="1221469417" sldId="516"/>
            <ac:picMk id="4" creationId="{FB5562DA-6F26-5416-B4E7-81BDDF794895}"/>
          </ac:picMkLst>
        </pc:picChg>
      </pc:sldChg>
      <pc:sldChg chg="addSp delSp modSp new modNotes">
        <pc:chgData name="Carly Pettiona" userId="S::carly.pettiona@healingfoundation.org.au::8cfcf547-e567-4a67-ae5f-7d6e6196302b" providerId="AD" clId="Web-{60D78AD5-4DCA-F82C-4C6A-A12203155EF7}" dt="2023-09-13T00:01:44.986" v="376" actId="1076"/>
        <pc:sldMkLst>
          <pc:docMk/>
          <pc:sldMk cId="240839470" sldId="517"/>
        </pc:sldMkLst>
        <pc:spChg chg="add mod">
          <ac:chgData name="Carly Pettiona" userId="S::carly.pettiona@healingfoundation.org.au::8cfcf547-e567-4a67-ae5f-7d6e6196302b" providerId="AD" clId="Web-{60D78AD5-4DCA-F82C-4C6A-A12203155EF7}" dt="2023-09-13T00:01:40.486" v="374" actId="1076"/>
          <ac:spMkLst>
            <pc:docMk/>
            <pc:sldMk cId="240839470" sldId="517"/>
            <ac:spMk id="14" creationId="{2C49599A-D1B7-354B-B779-948CAF452915}"/>
          </ac:spMkLst>
        </pc:spChg>
        <pc:picChg chg="add del mod">
          <ac:chgData name="Carly Pettiona" userId="S::carly.pettiona@healingfoundation.org.au::8cfcf547-e567-4a67-ae5f-7d6e6196302b" providerId="AD" clId="Web-{60D78AD5-4DCA-F82C-4C6A-A12203155EF7}" dt="2023-09-12T23:45:22.120" v="237"/>
          <ac:picMkLst>
            <pc:docMk/>
            <pc:sldMk cId="240839470" sldId="517"/>
            <ac:picMk id="2" creationId="{52837BCE-D396-185B-53BD-1FAEEE49147E}"/>
          </ac:picMkLst>
        </pc:picChg>
        <pc:picChg chg="add del mod">
          <ac:chgData name="Carly Pettiona" userId="S::carly.pettiona@healingfoundation.org.au::8cfcf547-e567-4a67-ae5f-7d6e6196302b" providerId="AD" clId="Web-{60D78AD5-4DCA-F82C-4C6A-A12203155EF7}" dt="2023-09-12T23:45:22.526" v="238"/>
          <ac:picMkLst>
            <pc:docMk/>
            <pc:sldMk cId="240839470" sldId="517"/>
            <ac:picMk id="3" creationId="{11B1BA3F-B407-872F-9766-4D105FDECB26}"/>
          </ac:picMkLst>
        </pc:picChg>
        <pc:picChg chg="add mod modCrop">
          <ac:chgData name="Carly Pettiona" userId="S::carly.pettiona@healingfoundation.org.au::8cfcf547-e567-4a67-ae5f-7d6e6196302b" providerId="AD" clId="Web-{60D78AD5-4DCA-F82C-4C6A-A12203155EF7}" dt="2023-09-13T00:01:23.720" v="369" actId="1076"/>
          <ac:picMkLst>
            <pc:docMk/>
            <pc:sldMk cId="240839470" sldId="517"/>
            <ac:picMk id="4" creationId="{9DF7A536-6B16-9A5D-CC91-3257DA5F1735}"/>
          </ac:picMkLst>
        </pc:picChg>
        <pc:picChg chg="add mod">
          <ac:chgData name="Carly Pettiona" userId="S::carly.pettiona@healingfoundation.org.au::8cfcf547-e567-4a67-ae5f-7d6e6196302b" providerId="AD" clId="Web-{60D78AD5-4DCA-F82C-4C6A-A12203155EF7}" dt="2023-09-13T00:01:43.298" v="375" actId="1076"/>
          <ac:picMkLst>
            <pc:docMk/>
            <pc:sldMk cId="240839470" sldId="517"/>
            <ac:picMk id="5" creationId="{68CEE29D-E39C-D862-95E6-0502A923219C}"/>
          </ac:picMkLst>
        </pc:picChg>
        <pc:picChg chg="add mod">
          <ac:chgData name="Carly Pettiona" userId="S::carly.pettiona@healingfoundation.org.au::8cfcf547-e567-4a67-ae5f-7d6e6196302b" providerId="AD" clId="Web-{60D78AD5-4DCA-F82C-4C6A-A12203155EF7}" dt="2023-09-13T00:01:34.454" v="373" actId="1076"/>
          <ac:picMkLst>
            <pc:docMk/>
            <pc:sldMk cId="240839470" sldId="517"/>
            <ac:picMk id="6" creationId="{B6B47FA6-7107-4CA9-89AE-720363F24216}"/>
          </ac:picMkLst>
        </pc:picChg>
        <pc:picChg chg="add mod">
          <ac:chgData name="Carly Pettiona" userId="S::carly.pettiona@healingfoundation.org.au::8cfcf547-e567-4a67-ae5f-7d6e6196302b" providerId="AD" clId="Web-{60D78AD5-4DCA-F82C-4C6A-A12203155EF7}" dt="2023-09-13T00:01:32.298" v="372" actId="1076"/>
          <ac:picMkLst>
            <pc:docMk/>
            <pc:sldMk cId="240839470" sldId="517"/>
            <ac:picMk id="7" creationId="{2D9B227F-F549-7F68-AE66-0C78C9BB31CE}"/>
          </ac:picMkLst>
        </pc:picChg>
        <pc:picChg chg="add mod">
          <ac:chgData name="Carly Pettiona" userId="S::carly.pettiona@healingfoundation.org.au::8cfcf547-e567-4a67-ae5f-7d6e6196302b" providerId="AD" clId="Web-{60D78AD5-4DCA-F82C-4C6A-A12203155EF7}" dt="2023-09-13T00:01:21.704" v="368" actId="14100"/>
          <ac:picMkLst>
            <pc:docMk/>
            <pc:sldMk cId="240839470" sldId="517"/>
            <ac:picMk id="8" creationId="{DC6FB26C-EA92-E7F4-5D85-9C1093C9585F}"/>
          </ac:picMkLst>
        </pc:picChg>
        <pc:picChg chg="add del mod">
          <ac:chgData name="Carly Pettiona" userId="S::carly.pettiona@healingfoundation.org.au::8cfcf547-e567-4a67-ae5f-7d6e6196302b" providerId="AD" clId="Web-{60D78AD5-4DCA-F82C-4C6A-A12203155EF7}" dt="2023-09-12T23:52:27.895" v="255"/>
          <ac:picMkLst>
            <pc:docMk/>
            <pc:sldMk cId="240839470" sldId="517"/>
            <ac:picMk id="9" creationId="{EFE862E6-DEF1-1092-9D48-6D2290146E6C}"/>
          </ac:picMkLst>
        </pc:picChg>
        <pc:picChg chg="add mod">
          <ac:chgData name="Carly Pettiona" userId="S::carly.pettiona@healingfoundation.org.au::8cfcf547-e567-4a67-ae5f-7d6e6196302b" providerId="AD" clId="Web-{60D78AD5-4DCA-F82C-4C6A-A12203155EF7}" dt="2023-09-13T00:01:10.688" v="363" actId="1076"/>
          <ac:picMkLst>
            <pc:docMk/>
            <pc:sldMk cId="240839470" sldId="517"/>
            <ac:picMk id="10" creationId="{CDD35435-9068-D235-EEE1-C5474209455C}"/>
          </ac:picMkLst>
        </pc:picChg>
        <pc:picChg chg="add mod">
          <ac:chgData name="Carly Pettiona" userId="S::carly.pettiona@healingfoundation.org.au::8cfcf547-e567-4a67-ae5f-7d6e6196302b" providerId="AD" clId="Web-{60D78AD5-4DCA-F82C-4C6A-A12203155EF7}" dt="2023-09-13T00:01:44.986" v="376" actId="1076"/>
          <ac:picMkLst>
            <pc:docMk/>
            <pc:sldMk cId="240839470" sldId="517"/>
            <ac:picMk id="11" creationId="{E6BD42FB-6BBA-628E-2020-B32478F71D54}"/>
          </ac:picMkLst>
        </pc:picChg>
        <pc:picChg chg="add mod">
          <ac:chgData name="Carly Pettiona" userId="S::carly.pettiona@healingfoundation.org.au::8cfcf547-e567-4a67-ae5f-7d6e6196302b" providerId="AD" clId="Web-{60D78AD5-4DCA-F82C-4C6A-A12203155EF7}" dt="2023-09-13T00:01:30.220" v="371" actId="1076"/>
          <ac:picMkLst>
            <pc:docMk/>
            <pc:sldMk cId="240839470" sldId="517"/>
            <ac:picMk id="12" creationId="{36F698A7-BD0E-A0F0-D26F-C7E0D97A4275}"/>
          </ac:picMkLst>
        </pc:picChg>
      </pc:sldChg>
      <pc:sldChg chg="addSp delSp modSp new del">
        <pc:chgData name="Carly Pettiona" userId="S::carly.pettiona@healingfoundation.org.au::8cfcf547-e567-4a67-ae5f-7d6e6196302b" providerId="AD" clId="Web-{60D78AD5-4DCA-F82C-4C6A-A12203155EF7}" dt="2023-09-13T00:09:21.309" v="483"/>
        <pc:sldMkLst>
          <pc:docMk/>
          <pc:sldMk cId="1722710861" sldId="518"/>
        </pc:sldMkLst>
        <pc:picChg chg="add del mod">
          <ac:chgData name="Carly Pettiona" userId="S::carly.pettiona@healingfoundation.org.au::8cfcf547-e567-4a67-ae5f-7d6e6196302b" providerId="AD" clId="Web-{60D78AD5-4DCA-F82C-4C6A-A12203155EF7}" dt="2023-09-13T00:07:22.837" v="425"/>
          <ac:picMkLst>
            <pc:docMk/>
            <pc:sldMk cId="1722710861" sldId="518"/>
            <ac:picMk id="2" creationId="{DAC35748-989E-FFAF-C4E5-6922CFB2DDD5}"/>
          </ac:picMkLst>
        </pc:picChg>
        <pc:picChg chg="add mod">
          <ac:chgData name="Carly Pettiona" userId="S::carly.pettiona@healingfoundation.org.au::8cfcf547-e567-4a67-ae5f-7d6e6196302b" providerId="AD" clId="Web-{60D78AD5-4DCA-F82C-4C6A-A12203155EF7}" dt="2023-09-13T00:08:47.355" v="461" actId="1076"/>
          <ac:picMkLst>
            <pc:docMk/>
            <pc:sldMk cId="1722710861" sldId="518"/>
            <ac:picMk id="3" creationId="{460B2FBD-3816-3C30-0E51-27A6AF18F58D}"/>
          </ac:picMkLst>
        </pc:picChg>
        <pc:picChg chg="add mod ord">
          <ac:chgData name="Carly Pettiona" userId="S::carly.pettiona@healingfoundation.org.au::8cfcf547-e567-4a67-ae5f-7d6e6196302b" providerId="AD" clId="Web-{60D78AD5-4DCA-F82C-4C6A-A12203155EF7}" dt="2023-09-13T00:07:53.916" v="439"/>
          <ac:picMkLst>
            <pc:docMk/>
            <pc:sldMk cId="1722710861" sldId="518"/>
            <ac:picMk id="4" creationId="{374CB42D-BAEC-6D52-3571-5C130752F5D2}"/>
          </ac:picMkLst>
        </pc:picChg>
        <pc:picChg chg="add mod">
          <ac:chgData name="Carly Pettiona" userId="S::carly.pettiona@healingfoundation.org.au::8cfcf547-e567-4a67-ae5f-7d6e6196302b" providerId="AD" clId="Web-{60D78AD5-4DCA-F82C-4C6A-A12203155EF7}" dt="2023-09-13T00:08:47.355" v="462" actId="1076"/>
          <ac:picMkLst>
            <pc:docMk/>
            <pc:sldMk cId="1722710861" sldId="518"/>
            <ac:picMk id="5" creationId="{B0FECEE3-E69F-8824-EDA0-AF36CE949A81}"/>
          </ac:picMkLst>
        </pc:picChg>
        <pc:picChg chg="add mod">
          <ac:chgData name="Carly Pettiona" userId="S::carly.pettiona@healingfoundation.org.au::8cfcf547-e567-4a67-ae5f-7d6e6196302b" providerId="AD" clId="Web-{60D78AD5-4DCA-F82C-4C6A-A12203155EF7}" dt="2023-09-13T00:08:47.355" v="463" actId="1076"/>
          <ac:picMkLst>
            <pc:docMk/>
            <pc:sldMk cId="1722710861" sldId="518"/>
            <ac:picMk id="6" creationId="{50EBB053-52C8-6E54-353C-B1B8BB0C48E2}"/>
          </ac:picMkLst>
        </pc:picChg>
        <pc:picChg chg="add mod">
          <ac:chgData name="Carly Pettiona" userId="S::carly.pettiona@healingfoundation.org.au::8cfcf547-e567-4a67-ae5f-7d6e6196302b" providerId="AD" clId="Web-{60D78AD5-4DCA-F82C-4C6A-A12203155EF7}" dt="2023-09-13T00:08:25.807" v="453" actId="1076"/>
          <ac:picMkLst>
            <pc:docMk/>
            <pc:sldMk cId="1722710861" sldId="518"/>
            <ac:picMk id="7" creationId="{B6307C7D-51E3-0A3F-EBAA-4AAE9F737DD4}"/>
          </ac:picMkLst>
        </pc:picChg>
        <pc:picChg chg="add mod ord">
          <ac:chgData name="Carly Pettiona" userId="S::carly.pettiona@healingfoundation.org.au::8cfcf547-e567-4a67-ae5f-7d6e6196302b" providerId="AD" clId="Web-{60D78AD5-4DCA-F82C-4C6A-A12203155EF7}" dt="2023-09-13T00:08:33.167" v="456" actId="1076"/>
          <ac:picMkLst>
            <pc:docMk/>
            <pc:sldMk cId="1722710861" sldId="518"/>
            <ac:picMk id="9" creationId="{476075EE-9C72-8AEB-1158-A6AA74D09DB3}"/>
          </ac:picMkLst>
        </pc:picChg>
      </pc:sldChg>
      <pc:sldChg chg="addSp delSp modSp new ord modNotes">
        <pc:chgData name="Carly Pettiona" userId="S::carly.pettiona@healingfoundation.org.au::8cfcf547-e567-4a67-ae5f-7d6e6196302b" providerId="AD" clId="Web-{60D78AD5-4DCA-F82C-4C6A-A12203155EF7}" dt="2023-09-13T00:04:24.599" v="398" actId="1076"/>
        <pc:sldMkLst>
          <pc:docMk/>
          <pc:sldMk cId="1673858166" sldId="519"/>
        </pc:sldMkLst>
        <pc:spChg chg="add mod">
          <ac:chgData name="Carly Pettiona" userId="S::carly.pettiona@healingfoundation.org.au::8cfcf547-e567-4a67-ae5f-7d6e6196302b" providerId="AD" clId="Web-{60D78AD5-4DCA-F82C-4C6A-A12203155EF7}" dt="2023-09-13T00:04:08.005" v="395" actId="1076"/>
          <ac:spMkLst>
            <pc:docMk/>
            <pc:sldMk cId="1673858166" sldId="519"/>
            <ac:spMk id="3" creationId="{48F1278E-C063-8825-4ACF-877854F112E0}"/>
          </ac:spMkLst>
        </pc:spChg>
        <pc:spChg chg="add mod">
          <ac:chgData name="Carly Pettiona" userId="S::carly.pettiona@healingfoundation.org.au::8cfcf547-e567-4a67-ae5f-7d6e6196302b" providerId="AD" clId="Web-{60D78AD5-4DCA-F82C-4C6A-A12203155EF7}" dt="2023-09-13T00:04:24.599" v="398" actId="1076"/>
          <ac:spMkLst>
            <pc:docMk/>
            <pc:sldMk cId="1673858166" sldId="519"/>
            <ac:spMk id="4" creationId="{07FB3DD3-B029-15B0-E01B-7EA27C513964}"/>
          </ac:spMkLst>
        </pc:spChg>
        <pc:picChg chg="add del mod">
          <ac:chgData name="Carly Pettiona" userId="S::carly.pettiona@healingfoundation.org.au::8cfcf547-e567-4a67-ae5f-7d6e6196302b" providerId="AD" clId="Web-{60D78AD5-4DCA-F82C-4C6A-A12203155EF7}" dt="2023-09-12T23:41:50.881" v="115"/>
          <ac:picMkLst>
            <pc:docMk/>
            <pc:sldMk cId="1673858166" sldId="519"/>
            <ac:picMk id="2" creationId="{1431E985-F439-1995-E4C0-75ED7C6C23CA}"/>
          </ac:picMkLst>
        </pc:picChg>
        <pc:picChg chg="add del">
          <ac:chgData name="Carly Pettiona" userId="S::carly.pettiona@healingfoundation.org.au::8cfcf547-e567-4a67-ae5f-7d6e6196302b" providerId="AD" clId="Web-{60D78AD5-4DCA-F82C-4C6A-A12203155EF7}" dt="2023-09-12T23:42:29.835" v="116"/>
          <ac:picMkLst>
            <pc:docMk/>
            <pc:sldMk cId="1673858166" sldId="519"/>
            <ac:picMk id="5" creationId="{5693E08D-013E-4BD9-3FB4-8C1C31402D97}"/>
          </ac:picMkLst>
        </pc:picChg>
        <pc:picChg chg="add mod">
          <ac:chgData name="Carly Pettiona" userId="S::carly.pettiona@healingfoundation.org.au::8cfcf547-e567-4a67-ae5f-7d6e6196302b" providerId="AD" clId="Web-{60D78AD5-4DCA-F82C-4C6A-A12203155EF7}" dt="2023-09-13T00:03:52.786" v="390" actId="1076"/>
          <ac:picMkLst>
            <pc:docMk/>
            <pc:sldMk cId="1673858166" sldId="519"/>
            <ac:picMk id="7" creationId="{4C278C29-E525-6E11-A47B-2D7550B4522D}"/>
          </ac:picMkLst>
        </pc:picChg>
        <pc:picChg chg="add mod">
          <ac:chgData name="Carly Pettiona" userId="S::carly.pettiona@healingfoundation.org.au::8cfcf547-e567-4a67-ae5f-7d6e6196302b" providerId="AD" clId="Web-{60D78AD5-4DCA-F82C-4C6A-A12203155EF7}" dt="2023-09-13T00:03:54.145" v="391" actId="1076"/>
          <ac:picMkLst>
            <pc:docMk/>
            <pc:sldMk cId="1673858166" sldId="519"/>
            <ac:picMk id="9" creationId="{A97113DD-B11F-A738-3CF2-73B8D647DC0F}"/>
          </ac:picMkLst>
        </pc:picChg>
        <pc:picChg chg="add mod">
          <ac:chgData name="Carly Pettiona" userId="S::carly.pettiona@healingfoundation.org.au::8cfcf547-e567-4a67-ae5f-7d6e6196302b" providerId="AD" clId="Web-{60D78AD5-4DCA-F82C-4C6A-A12203155EF7}" dt="2023-09-13T00:03:55.504" v="392" actId="1076"/>
          <ac:picMkLst>
            <pc:docMk/>
            <pc:sldMk cId="1673858166" sldId="519"/>
            <ac:picMk id="11" creationId="{5A7579B4-E58E-9493-9D49-28B3F482A100}"/>
          </ac:picMkLst>
        </pc:picChg>
      </pc:sldChg>
      <pc:sldChg chg="addSp new modNotes">
        <pc:chgData name="Carly Pettiona" userId="S::carly.pettiona@healingfoundation.org.au::8cfcf547-e567-4a67-ae5f-7d6e6196302b" providerId="AD" clId="Web-{60D78AD5-4DCA-F82C-4C6A-A12203155EF7}" dt="2023-09-13T00:13:19.673" v="504"/>
        <pc:sldMkLst>
          <pc:docMk/>
          <pc:sldMk cId="4253308445" sldId="520"/>
        </pc:sldMkLst>
        <pc:spChg chg="add">
          <ac:chgData name="Carly Pettiona" userId="S::carly.pettiona@healingfoundation.org.au::8cfcf547-e567-4a67-ae5f-7d6e6196302b" providerId="AD" clId="Web-{60D78AD5-4DCA-F82C-4C6A-A12203155EF7}" dt="2023-09-13T00:13:11.314" v="503"/>
          <ac:spMkLst>
            <pc:docMk/>
            <pc:sldMk cId="4253308445" sldId="520"/>
            <ac:spMk id="2" creationId="{A55F75AD-5909-7D8B-8215-10A8C14FC485}"/>
          </ac:spMkLst>
        </pc:spChg>
        <pc:picChg chg="add">
          <ac:chgData name="Carly Pettiona" userId="S::carly.pettiona@healingfoundation.org.au::8cfcf547-e567-4a67-ae5f-7d6e6196302b" providerId="AD" clId="Web-{60D78AD5-4DCA-F82C-4C6A-A12203155EF7}" dt="2023-09-13T00:13:11.314" v="503"/>
          <ac:picMkLst>
            <pc:docMk/>
            <pc:sldMk cId="4253308445" sldId="520"/>
            <ac:picMk id="3" creationId="{A4C6D46C-A892-56D4-450E-8B3BB114E513}"/>
          </ac:picMkLst>
        </pc:picChg>
      </pc:sldChg>
      <pc:sldChg chg="addSp new">
        <pc:chgData name="Carly Pettiona" userId="S::carly.pettiona@healingfoundation.org.au::8cfcf547-e567-4a67-ae5f-7d6e6196302b" providerId="AD" clId="Web-{60D78AD5-4DCA-F82C-4C6A-A12203155EF7}" dt="2023-09-13T00:13:25.845" v="505"/>
        <pc:sldMkLst>
          <pc:docMk/>
          <pc:sldMk cId="2852021873" sldId="521"/>
        </pc:sldMkLst>
        <pc:spChg chg="add">
          <ac:chgData name="Carly Pettiona" userId="S::carly.pettiona@healingfoundation.org.au::8cfcf547-e567-4a67-ae5f-7d6e6196302b" providerId="AD" clId="Web-{60D78AD5-4DCA-F82C-4C6A-A12203155EF7}" dt="2023-09-13T00:13:25.845" v="505"/>
          <ac:spMkLst>
            <pc:docMk/>
            <pc:sldMk cId="2852021873" sldId="521"/>
            <ac:spMk id="2" creationId="{6E76D551-4111-950C-A45E-02C764F79E31}"/>
          </ac:spMkLst>
        </pc:spChg>
      </pc:sldChg>
      <pc:sldChg chg="addSp modSp new modNotes">
        <pc:chgData name="Carly Pettiona" userId="S::carly.pettiona@healingfoundation.org.au::8cfcf547-e567-4a67-ae5f-7d6e6196302b" providerId="AD" clId="Web-{60D78AD5-4DCA-F82C-4C6A-A12203155EF7}" dt="2023-09-13T00:18:50.337" v="576" actId="1076"/>
        <pc:sldMkLst>
          <pc:docMk/>
          <pc:sldMk cId="3489424256" sldId="522"/>
        </pc:sldMkLst>
        <pc:spChg chg="add">
          <ac:chgData name="Carly Pettiona" userId="S::carly.pettiona@healingfoundation.org.au::8cfcf547-e567-4a67-ae5f-7d6e6196302b" providerId="AD" clId="Web-{60D78AD5-4DCA-F82C-4C6A-A12203155EF7}" dt="2023-09-13T00:13:34.471" v="506"/>
          <ac:spMkLst>
            <pc:docMk/>
            <pc:sldMk cId="3489424256" sldId="522"/>
            <ac:spMk id="2" creationId="{F3782D54-5A8B-0652-0868-5B393BFDE1B5}"/>
          </ac:spMkLst>
        </pc:spChg>
        <pc:spChg chg="add mod">
          <ac:chgData name="Carly Pettiona" userId="S::carly.pettiona@healingfoundation.org.au::8cfcf547-e567-4a67-ae5f-7d6e6196302b" providerId="AD" clId="Web-{60D78AD5-4DCA-F82C-4C6A-A12203155EF7}" dt="2023-09-13T00:18:37.071" v="571" actId="14100"/>
          <ac:spMkLst>
            <pc:docMk/>
            <pc:sldMk cId="3489424256" sldId="522"/>
            <ac:spMk id="3" creationId="{CD591B1C-5B44-27E6-DEA7-6EC3BA9085BF}"/>
          </ac:spMkLst>
        </pc:spChg>
        <pc:picChg chg="add mod">
          <ac:chgData name="Carly Pettiona" userId="S::carly.pettiona@healingfoundation.org.au::8cfcf547-e567-4a67-ae5f-7d6e6196302b" providerId="AD" clId="Web-{60D78AD5-4DCA-F82C-4C6A-A12203155EF7}" dt="2023-09-13T00:18:50.337" v="576" actId="1076"/>
          <ac:picMkLst>
            <pc:docMk/>
            <pc:sldMk cId="3489424256" sldId="522"/>
            <ac:picMk id="5" creationId="{C5005C55-9348-7F55-A5B4-A79A9C1FC553}"/>
          </ac:picMkLst>
        </pc:picChg>
        <pc:picChg chg="add mod">
          <ac:chgData name="Carly Pettiona" userId="S::carly.pettiona@healingfoundation.org.au::8cfcf547-e567-4a67-ae5f-7d6e6196302b" providerId="AD" clId="Web-{60D78AD5-4DCA-F82C-4C6A-A12203155EF7}" dt="2023-09-13T00:18:44.743" v="574" actId="1076"/>
          <ac:picMkLst>
            <pc:docMk/>
            <pc:sldMk cId="3489424256" sldId="522"/>
            <ac:picMk id="7" creationId="{5689C0E9-DCA5-8E91-7067-8C7B7342DBDC}"/>
          </ac:picMkLst>
        </pc:picChg>
        <pc:picChg chg="add mod">
          <ac:chgData name="Carly Pettiona" userId="S::carly.pettiona@healingfoundation.org.au::8cfcf547-e567-4a67-ae5f-7d6e6196302b" providerId="AD" clId="Web-{60D78AD5-4DCA-F82C-4C6A-A12203155EF7}" dt="2023-09-13T00:18:46.415" v="575" actId="1076"/>
          <ac:picMkLst>
            <pc:docMk/>
            <pc:sldMk cId="3489424256" sldId="522"/>
            <ac:picMk id="9" creationId="{CF452A1C-D021-E0A2-F240-D6055A485670}"/>
          </ac:picMkLst>
        </pc:picChg>
      </pc:sldChg>
      <pc:sldChg chg="addSp modSp new modNotes">
        <pc:chgData name="Carly Pettiona" userId="S::carly.pettiona@healingfoundation.org.au::8cfcf547-e567-4a67-ae5f-7d6e6196302b" providerId="AD" clId="Web-{60D78AD5-4DCA-F82C-4C6A-A12203155EF7}" dt="2023-09-13T00:19:36.448" v="590" actId="1076"/>
        <pc:sldMkLst>
          <pc:docMk/>
          <pc:sldMk cId="263513673" sldId="523"/>
        </pc:sldMkLst>
        <pc:spChg chg="add mod">
          <ac:chgData name="Carly Pettiona" userId="S::carly.pettiona@healingfoundation.org.au::8cfcf547-e567-4a67-ae5f-7d6e6196302b" providerId="AD" clId="Web-{60D78AD5-4DCA-F82C-4C6A-A12203155EF7}" dt="2023-09-13T00:17:54.992" v="558"/>
          <ac:spMkLst>
            <pc:docMk/>
            <pc:sldMk cId="263513673" sldId="523"/>
            <ac:spMk id="2" creationId="{E264BF21-4595-9652-C086-7836430515A0}"/>
          </ac:spMkLst>
        </pc:spChg>
        <pc:spChg chg="add mod">
          <ac:chgData name="Carly Pettiona" userId="S::carly.pettiona@healingfoundation.org.au::8cfcf547-e567-4a67-ae5f-7d6e6196302b" providerId="AD" clId="Web-{60D78AD5-4DCA-F82C-4C6A-A12203155EF7}" dt="2023-09-13T00:19:34.979" v="589" actId="1076"/>
          <ac:spMkLst>
            <pc:docMk/>
            <pc:sldMk cId="263513673" sldId="523"/>
            <ac:spMk id="3" creationId="{BECC3075-B317-CE2C-499E-BCA7299B731C}"/>
          </ac:spMkLst>
        </pc:spChg>
        <pc:picChg chg="add mod">
          <ac:chgData name="Carly Pettiona" userId="S::carly.pettiona@healingfoundation.org.au::8cfcf547-e567-4a67-ae5f-7d6e6196302b" providerId="AD" clId="Web-{60D78AD5-4DCA-F82C-4C6A-A12203155EF7}" dt="2023-09-13T00:19:21.697" v="584" actId="1076"/>
          <ac:picMkLst>
            <pc:docMk/>
            <pc:sldMk cId="263513673" sldId="523"/>
            <ac:picMk id="5" creationId="{5ABD92BA-9CEE-47C7-65D6-9E9A34193A89}"/>
          </ac:picMkLst>
        </pc:picChg>
        <pc:picChg chg="add mod">
          <ac:chgData name="Carly Pettiona" userId="S::carly.pettiona@healingfoundation.org.au::8cfcf547-e567-4a67-ae5f-7d6e6196302b" providerId="AD" clId="Web-{60D78AD5-4DCA-F82C-4C6A-A12203155EF7}" dt="2023-09-13T00:19:36.448" v="590" actId="1076"/>
          <ac:picMkLst>
            <pc:docMk/>
            <pc:sldMk cId="263513673" sldId="523"/>
            <ac:picMk id="7" creationId="{3D544F60-76E8-6513-412C-C1641D9CE3D4}"/>
          </ac:picMkLst>
        </pc:picChg>
        <pc:picChg chg="add mod">
          <ac:chgData name="Carly Pettiona" userId="S::carly.pettiona@healingfoundation.org.au::8cfcf547-e567-4a67-ae5f-7d6e6196302b" providerId="AD" clId="Web-{60D78AD5-4DCA-F82C-4C6A-A12203155EF7}" dt="2023-09-13T00:19:28.104" v="587" actId="1076"/>
          <ac:picMkLst>
            <pc:docMk/>
            <pc:sldMk cId="263513673" sldId="523"/>
            <ac:picMk id="9" creationId="{8B84E359-2166-2800-B606-F101250E2ED9}"/>
          </ac:picMkLst>
        </pc:picChg>
      </pc:sldChg>
      <pc:sldChg chg="addSp new modNotes">
        <pc:chgData name="Carly Pettiona" userId="S::carly.pettiona@healingfoundation.org.au::8cfcf547-e567-4a67-ae5f-7d6e6196302b" providerId="AD" clId="Web-{60D78AD5-4DCA-F82C-4C6A-A12203155EF7}" dt="2023-09-13T00:20:05.715" v="599"/>
        <pc:sldMkLst>
          <pc:docMk/>
          <pc:sldMk cId="2520645924" sldId="524"/>
        </pc:sldMkLst>
        <pc:spChg chg="add">
          <ac:chgData name="Carly Pettiona" userId="S::carly.pettiona@healingfoundation.org.au::8cfcf547-e567-4a67-ae5f-7d6e6196302b" providerId="AD" clId="Web-{60D78AD5-4DCA-F82C-4C6A-A12203155EF7}" dt="2023-09-13T00:19:56.729" v="597"/>
          <ac:spMkLst>
            <pc:docMk/>
            <pc:sldMk cId="2520645924" sldId="524"/>
            <ac:spMk id="3" creationId="{301406E5-5E62-69C2-D5B2-7292B254F0F3}"/>
          </ac:spMkLst>
        </pc:spChg>
        <pc:picChg chg="add">
          <ac:chgData name="Carly Pettiona" userId="S::carly.pettiona@healingfoundation.org.au::8cfcf547-e567-4a67-ae5f-7d6e6196302b" providerId="AD" clId="Web-{60D78AD5-4DCA-F82C-4C6A-A12203155EF7}" dt="2023-09-13T00:19:56.729" v="597"/>
          <ac:picMkLst>
            <pc:docMk/>
            <pc:sldMk cId="2520645924" sldId="524"/>
            <ac:picMk id="2" creationId="{F07FDC2E-D142-8B80-A0A0-14DB2A741E58}"/>
          </ac:picMkLst>
        </pc:picChg>
      </pc:sldChg>
      <pc:sldChg chg="addSp new modNotes">
        <pc:chgData name="Carly Pettiona" userId="S::carly.pettiona@healingfoundation.org.au::8cfcf547-e567-4a67-ae5f-7d6e6196302b" providerId="AD" clId="Web-{60D78AD5-4DCA-F82C-4C6A-A12203155EF7}" dt="2023-09-13T00:21:01.309" v="612"/>
        <pc:sldMkLst>
          <pc:docMk/>
          <pc:sldMk cId="3217936150" sldId="525"/>
        </pc:sldMkLst>
        <pc:spChg chg="add">
          <ac:chgData name="Carly Pettiona" userId="S::carly.pettiona@healingfoundation.org.au::8cfcf547-e567-4a67-ae5f-7d6e6196302b" providerId="AD" clId="Web-{60D78AD5-4DCA-F82C-4C6A-A12203155EF7}" dt="2023-09-13T00:20:45.058" v="610"/>
          <ac:spMkLst>
            <pc:docMk/>
            <pc:sldMk cId="3217936150" sldId="525"/>
            <ac:spMk id="2" creationId="{C6ED7766-AF28-48DD-AA15-477E541FA377}"/>
          </ac:spMkLst>
        </pc:spChg>
        <pc:picChg chg="add">
          <ac:chgData name="Carly Pettiona" userId="S::carly.pettiona@healingfoundation.org.au::8cfcf547-e567-4a67-ae5f-7d6e6196302b" providerId="AD" clId="Web-{60D78AD5-4DCA-F82C-4C6A-A12203155EF7}" dt="2023-09-13T00:20:45.058" v="610"/>
          <ac:picMkLst>
            <pc:docMk/>
            <pc:sldMk cId="3217936150" sldId="525"/>
            <ac:picMk id="3" creationId="{3C779AEF-DADA-81AC-C275-E31F962538EF}"/>
          </ac:picMkLst>
        </pc:picChg>
      </pc:sldChg>
      <pc:sldChg chg="addSp modSp new modNotes">
        <pc:chgData name="Carly Pettiona" userId="S::carly.pettiona@healingfoundation.org.au::8cfcf547-e567-4a67-ae5f-7d6e6196302b" providerId="AD" clId="Web-{60D78AD5-4DCA-F82C-4C6A-A12203155EF7}" dt="2023-09-13T00:22:01.529" v="625"/>
        <pc:sldMkLst>
          <pc:docMk/>
          <pc:sldMk cId="3755610188" sldId="526"/>
        </pc:sldMkLst>
        <pc:spChg chg="add">
          <ac:chgData name="Carly Pettiona" userId="S::carly.pettiona@healingfoundation.org.au::8cfcf547-e567-4a67-ae5f-7d6e6196302b" providerId="AD" clId="Web-{60D78AD5-4DCA-F82C-4C6A-A12203155EF7}" dt="2023-09-13T00:21:01.793" v="613"/>
          <ac:spMkLst>
            <pc:docMk/>
            <pc:sldMk cId="3755610188" sldId="526"/>
            <ac:spMk id="2" creationId="{8CE035DF-A7ED-2AEB-2B89-851BAED2D701}"/>
          </ac:spMkLst>
        </pc:spChg>
        <pc:spChg chg="add mod">
          <ac:chgData name="Carly Pettiona" userId="S::carly.pettiona@healingfoundation.org.au::8cfcf547-e567-4a67-ae5f-7d6e6196302b" providerId="AD" clId="Web-{60D78AD5-4DCA-F82C-4C6A-A12203155EF7}" dt="2023-09-13T00:21:17.497" v="620" actId="20577"/>
          <ac:spMkLst>
            <pc:docMk/>
            <pc:sldMk cId="3755610188" sldId="526"/>
            <ac:spMk id="3" creationId="{DD5C76FD-96D7-C9EA-78BB-83EA3572BE0F}"/>
          </ac:spMkLst>
        </pc:spChg>
      </pc:sldChg>
      <pc:sldChg chg="addSp new modNotes">
        <pc:chgData name="Carly Pettiona" userId="S::carly.pettiona@healingfoundation.org.au::8cfcf547-e567-4a67-ae5f-7d6e6196302b" providerId="AD" clId="Web-{60D78AD5-4DCA-F82C-4C6A-A12203155EF7}" dt="2023-09-13T00:21:34.575" v="623"/>
        <pc:sldMkLst>
          <pc:docMk/>
          <pc:sldMk cId="3922884971" sldId="527"/>
        </pc:sldMkLst>
        <pc:spChg chg="add">
          <ac:chgData name="Carly Pettiona" userId="S::carly.pettiona@healingfoundation.org.au::8cfcf547-e567-4a67-ae5f-7d6e6196302b" providerId="AD" clId="Web-{60D78AD5-4DCA-F82C-4C6A-A12203155EF7}" dt="2023-09-13T00:21:27.997" v="621"/>
          <ac:spMkLst>
            <pc:docMk/>
            <pc:sldMk cId="3922884971" sldId="527"/>
            <ac:spMk id="3" creationId="{76E7FDD8-324F-0392-D5F8-1EB8BE4AACDE}"/>
          </ac:spMkLst>
        </pc:spChg>
        <pc:picChg chg="add">
          <ac:chgData name="Carly Pettiona" userId="S::carly.pettiona@healingfoundation.org.au::8cfcf547-e567-4a67-ae5f-7d6e6196302b" providerId="AD" clId="Web-{60D78AD5-4DCA-F82C-4C6A-A12203155EF7}" dt="2023-09-13T00:21:27.997" v="621"/>
          <ac:picMkLst>
            <pc:docMk/>
            <pc:sldMk cId="3922884971" sldId="527"/>
            <ac:picMk id="2" creationId="{33248C56-6CEF-F93A-307C-9B58CEEDB189}"/>
          </ac:picMkLst>
        </pc:picChg>
      </pc:sldChg>
    </pc:docChg>
  </pc:docChgLst>
  <pc:docChgLst>
    <pc:chgData name="Carly Pettiona" userId="S::carly.pettiona@healingfoundation.org.au::8cfcf547-e567-4a67-ae5f-7d6e6196302b" providerId="AD" clId="Web-{A326F2E1-8EFA-AB5C-B7E9-B076017F0C01}"/>
    <pc:docChg chg="addSld delSld modSld">
      <pc:chgData name="Carly Pettiona" userId="S::carly.pettiona@healingfoundation.org.au::8cfcf547-e567-4a67-ae5f-7d6e6196302b" providerId="AD" clId="Web-{A326F2E1-8EFA-AB5C-B7E9-B076017F0C01}" dt="2023-07-26T01:44:48.602" v="2852"/>
      <pc:docMkLst>
        <pc:docMk/>
      </pc:docMkLst>
      <pc:sldChg chg="addSp delSp modSp addAnim modAnim modNotes">
        <pc:chgData name="Carly Pettiona" userId="S::carly.pettiona@healingfoundation.org.au::8cfcf547-e567-4a67-ae5f-7d6e6196302b" providerId="AD" clId="Web-{A326F2E1-8EFA-AB5C-B7E9-B076017F0C01}" dt="2023-07-26T00:08:41.874" v="129"/>
        <pc:sldMkLst>
          <pc:docMk/>
          <pc:sldMk cId="4169424410" sldId="362"/>
        </pc:sldMkLst>
        <pc:spChg chg="mod">
          <ac:chgData name="Carly Pettiona" userId="S::carly.pettiona@healingfoundation.org.au::8cfcf547-e567-4a67-ae5f-7d6e6196302b" providerId="AD" clId="Web-{A326F2E1-8EFA-AB5C-B7E9-B076017F0C01}" dt="2023-07-25T23:46:25.346" v="1" actId="20577"/>
          <ac:spMkLst>
            <pc:docMk/>
            <pc:sldMk cId="4169424410" sldId="362"/>
            <ac:spMk id="5" creationId="{166C9648-FC28-7275-F297-FB016F2CBF1A}"/>
          </ac:spMkLst>
        </pc:spChg>
        <pc:spChg chg="del mod">
          <ac:chgData name="Carly Pettiona" userId="S::carly.pettiona@healingfoundation.org.au::8cfcf547-e567-4a67-ae5f-7d6e6196302b" providerId="AD" clId="Web-{A326F2E1-8EFA-AB5C-B7E9-B076017F0C01}" dt="2023-07-25T23:54:05.340" v="36"/>
          <ac:spMkLst>
            <pc:docMk/>
            <pc:sldMk cId="4169424410" sldId="362"/>
            <ac:spMk id="6" creationId="{0525F5B9-8593-EEAA-F5E4-2CE07BF18483}"/>
          </ac:spMkLst>
        </pc:spChg>
        <pc:spChg chg="add mod">
          <ac:chgData name="Carly Pettiona" userId="S::carly.pettiona@healingfoundation.org.au::8cfcf547-e567-4a67-ae5f-7d6e6196302b" providerId="AD" clId="Web-{A326F2E1-8EFA-AB5C-B7E9-B076017F0C01}" dt="2023-07-25T23:54:40.028" v="58" actId="1076"/>
          <ac:spMkLst>
            <pc:docMk/>
            <pc:sldMk cId="4169424410" sldId="362"/>
            <ac:spMk id="25" creationId="{0641A1F4-A58A-339F-6A52-648AC9A25DA1}"/>
          </ac:spMkLst>
        </pc:spChg>
        <pc:picChg chg="add mod modCrop">
          <ac:chgData name="Carly Pettiona" userId="S::carly.pettiona@healingfoundation.org.au::8cfcf547-e567-4a67-ae5f-7d6e6196302b" providerId="AD" clId="Web-{A326F2E1-8EFA-AB5C-B7E9-B076017F0C01}" dt="2023-07-25T23:48:54.537" v="6" actId="1076"/>
          <ac:picMkLst>
            <pc:docMk/>
            <pc:sldMk cId="4169424410" sldId="362"/>
            <ac:picMk id="2" creationId="{9AAFF472-187D-E104-836C-2BC0F5596EF7}"/>
          </ac:picMkLst>
        </pc:picChg>
        <pc:picChg chg="add mod">
          <ac:chgData name="Carly Pettiona" userId="S::carly.pettiona@healingfoundation.org.au::8cfcf547-e567-4a67-ae5f-7d6e6196302b" providerId="AD" clId="Web-{A326F2E1-8EFA-AB5C-B7E9-B076017F0C01}" dt="2023-07-25T23:53:52.574" v="33" actId="1076"/>
          <ac:picMkLst>
            <pc:docMk/>
            <pc:sldMk cId="4169424410" sldId="362"/>
            <ac:picMk id="3" creationId="{066341A5-8115-7A68-5368-696FE3BEA2D4}"/>
          </ac:picMkLst>
        </pc:picChg>
        <pc:picChg chg="add mod">
          <ac:chgData name="Carly Pettiona" userId="S::carly.pettiona@healingfoundation.org.au::8cfcf547-e567-4a67-ae5f-7d6e6196302b" providerId="AD" clId="Web-{A326F2E1-8EFA-AB5C-B7E9-B076017F0C01}" dt="2023-07-25T23:52:52.122" v="12" actId="1076"/>
          <ac:picMkLst>
            <pc:docMk/>
            <pc:sldMk cId="4169424410" sldId="362"/>
            <ac:picMk id="4" creationId="{C224567E-9E23-0F72-3EE6-6B2B6821FBFD}"/>
          </ac:picMkLst>
        </pc:picChg>
        <pc:picChg chg="add mod">
          <ac:chgData name="Carly Pettiona" userId="S::carly.pettiona@healingfoundation.org.au::8cfcf547-e567-4a67-ae5f-7d6e6196302b" providerId="AD" clId="Web-{A326F2E1-8EFA-AB5C-B7E9-B076017F0C01}" dt="2023-07-25T23:53:23.433" v="28" actId="1076"/>
          <ac:picMkLst>
            <pc:docMk/>
            <pc:sldMk cId="4169424410" sldId="362"/>
            <ac:picMk id="9" creationId="{F9B69E34-0009-184D-CC36-57ECDA29E975}"/>
          </ac:picMkLst>
        </pc:picChg>
        <pc:picChg chg="add mod">
          <ac:chgData name="Carly Pettiona" userId="S::carly.pettiona@healingfoundation.org.au::8cfcf547-e567-4a67-ae5f-7d6e6196302b" providerId="AD" clId="Web-{A326F2E1-8EFA-AB5C-B7E9-B076017F0C01}" dt="2023-07-25T23:53:28.292" v="30" actId="1076"/>
          <ac:picMkLst>
            <pc:docMk/>
            <pc:sldMk cId="4169424410" sldId="362"/>
            <ac:picMk id="11" creationId="{6F9A6BBB-B47D-C40A-8D66-2885FD9C9ED8}"/>
          </ac:picMkLst>
        </pc:picChg>
        <pc:picChg chg="add mod">
          <ac:chgData name="Carly Pettiona" userId="S::carly.pettiona@healingfoundation.org.au::8cfcf547-e567-4a67-ae5f-7d6e6196302b" providerId="AD" clId="Web-{A326F2E1-8EFA-AB5C-B7E9-B076017F0C01}" dt="2023-07-25T23:53:05.432" v="19" actId="1076"/>
          <ac:picMkLst>
            <pc:docMk/>
            <pc:sldMk cId="4169424410" sldId="362"/>
            <ac:picMk id="13" creationId="{0DACE4FA-7026-1E74-AF97-D005BBA8834D}"/>
          </ac:picMkLst>
        </pc:picChg>
        <pc:picChg chg="add mod">
          <ac:chgData name="Carly Pettiona" userId="S::carly.pettiona@healingfoundation.org.au::8cfcf547-e567-4a67-ae5f-7d6e6196302b" providerId="AD" clId="Web-{A326F2E1-8EFA-AB5C-B7E9-B076017F0C01}" dt="2023-07-25T23:53:28.387" v="31" actId="1076"/>
          <ac:picMkLst>
            <pc:docMk/>
            <pc:sldMk cId="4169424410" sldId="362"/>
            <ac:picMk id="15" creationId="{704DA7EB-5A1D-036C-FF2B-2083C447E0BA}"/>
          </ac:picMkLst>
        </pc:picChg>
        <pc:picChg chg="add mod">
          <ac:chgData name="Carly Pettiona" userId="S::carly.pettiona@healingfoundation.org.au::8cfcf547-e567-4a67-ae5f-7d6e6196302b" providerId="AD" clId="Web-{A326F2E1-8EFA-AB5C-B7E9-B076017F0C01}" dt="2023-07-25T23:53:21.917" v="27" actId="1076"/>
          <ac:picMkLst>
            <pc:docMk/>
            <pc:sldMk cId="4169424410" sldId="362"/>
            <ac:picMk id="17" creationId="{5FAE5229-FAD2-8348-C62F-AC1E319FAFB9}"/>
          </ac:picMkLst>
        </pc:picChg>
        <pc:picChg chg="add mod">
          <ac:chgData name="Carly Pettiona" userId="S::carly.pettiona@healingfoundation.org.au::8cfcf547-e567-4a67-ae5f-7d6e6196302b" providerId="AD" clId="Web-{A326F2E1-8EFA-AB5C-B7E9-B076017F0C01}" dt="2023-07-25T23:53:25.511" v="29" actId="1076"/>
          <ac:picMkLst>
            <pc:docMk/>
            <pc:sldMk cId="4169424410" sldId="362"/>
            <ac:picMk id="19" creationId="{AA5D3C6D-BFC7-0522-51D9-4CB2FFB34102}"/>
          </ac:picMkLst>
        </pc:picChg>
        <pc:picChg chg="add">
          <ac:chgData name="Carly Pettiona" userId="S::carly.pettiona@healingfoundation.org.au::8cfcf547-e567-4a67-ae5f-7d6e6196302b" providerId="AD" clId="Web-{A326F2E1-8EFA-AB5C-B7E9-B076017F0C01}" dt="2023-07-25T23:53:12.339" v="23"/>
          <ac:picMkLst>
            <pc:docMk/>
            <pc:sldMk cId="4169424410" sldId="362"/>
            <ac:picMk id="22" creationId="{7C6D1330-A45A-880C-3D8E-973BBFC226C4}"/>
          </ac:picMkLst>
        </pc:picChg>
        <pc:picChg chg="add mod">
          <ac:chgData name="Carly Pettiona" userId="S::carly.pettiona@healingfoundation.org.au::8cfcf547-e567-4a67-ae5f-7d6e6196302b" providerId="AD" clId="Web-{A326F2E1-8EFA-AB5C-B7E9-B076017F0C01}" dt="2023-07-25T23:53:18.886" v="26" actId="1076"/>
          <ac:picMkLst>
            <pc:docMk/>
            <pc:sldMk cId="4169424410" sldId="362"/>
            <ac:picMk id="24" creationId="{9D88D201-A7AA-4C24-CC42-638BB7B7AF53}"/>
          </ac:picMkLst>
        </pc:picChg>
      </pc:sldChg>
      <pc:sldChg chg="modNotes">
        <pc:chgData name="Carly Pettiona" userId="S::carly.pettiona@healingfoundation.org.au::8cfcf547-e567-4a67-ae5f-7d6e6196302b" providerId="AD" clId="Web-{A326F2E1-8EFA-AB5C-B7E9-B076017F0C01}" dt="2023-07-26T01:08:45.808" v="1981"/>
        <pc:sldMkLst>
          <pc:docMk/>
          <pc:sldMk cId="3970492126" sldId="432"/>
        </pc:sldMkLst>
      </pc:sldChg>
      <pc:sldChg chg="add replId">
        <pc:chgData name="Carly Pettiona" userId="S::carly.pettiona@healingfoundation.org.au::8cfcf547-e567-4a67-ae5f-7d6e6196302b" providerId="AD" clId="Web-{A326F2E1-8EFA-AB5C-B7E9-B076017F0C01}" dt="2023-07-25T23:55:18.170" v="62"/>
        <pc:sldMkLst>
          <pc:docMk/>
          <pc:sldMk cId="2791048713" sldId="437"/>
        </pc:sldMkLst>
      </pc:sldChg>
      <pc:sldChg chg="addSp delSp modSp add replId delAnim modNotes">
        <pc:chgData name="Carly Pettiona" userId="S::carly.pettiona@healingfoundation.org.au::8cfcf547-e567-4a67-ae5f-7d6e6196302b" providerId="AD" clId="Web-{A326F2E1-8EFA-AB5C-B7E9-B076017F0C01}" dt="2023-07-26T00:19:32.528" v="495"/>
        <pc:sldMkLst>
          <pc:docMk/>
          <pc:sldMk cId="615622512" sldId="438"/>
        </pc:sldMkLst>
        <pc:spChg chg="del">
          <ac:chgData name="Carly Pettiona" userId="S::carly.pettiona@healingfoundation.org.au::8cfcf547-e567-4a67-ae5f-7d6e6196302b" providerId="AD" clId="Web-{A326F2E1-8EFA-AB5C-B7E9-B076017F0C01}" dt="2023-07-25T23:55:45.686" v="67"/>
          <ac:spMkLst>
            <pc:docMk/>
            <pc:sldMk cId="615622512" sldId="438"/>
            <ac:spMk id="2" creationId="{B0FAEA6B-40B8-CAD3-0600-889CC8C49A35}"/>
          </ac:spMkLst>
        </pc:spChg>
        <pc:spChg chg="del">
          <ac:chgData name="Carly Pettiona" userId="S::carly.pettiona@healingfoundation.org.au::8cfcf547-e567-4a67-ae5f-7d6e6196302b" providerId="AD" clId="Web-{A326F2E1-8EFA-AB5C-B7E9-B076017F0C01}" dt="2023-07-25T23:55:45.686" v="66"/>
          <ac:spMkLst>
            <pc:docMk/>
            <pc:sldMk cId="615622512" sldId="438"/>
            <ac:spMk id="3" creationId="{9D523C6F-88DD-36C2-1504-1B80707FFB73}"/>
          </ac:spMkLst>
        </pc:spChg>
        <pc:spChg chg="del">
          <ac:chgData name="Carly Pettiona" userId="S::carly.pettiona@healingfoundation.org.au::8cfcf547-e567-4a67-ae5f-7d6e6196302b" providerId="AD" clId="Web-{A326F2E1-8EFA-AB5C-B7E9-B076017F0C01}" dt="2023-07-25T23:55:45.701" v="68"/>
          <ac:spMkLst>
            <pc:docMk/>
            <pc:sldMk cId="615622512" sldId="438"/>
            <ac:spMk id="4" creationId="{EE32F98A-CAF5-7597-C298-257EF27AFFAA}"/>
          </ac:spMkLst>
        </pc:spChg>
        <pc:spChg chg="mod">
          <ac:chgData name="Carly Pettiona" userId="S::carly.pettiona@healingfoundation.org.au::8cfcf547-e567-4a67-ae5f-7d6e6196302b" providerId="AD" clId="Web-{A326F2E1-8EFA-AB5C-B7E9-B076017F0C01}" dt="2023-07-25T23:55:39.654" v="64" actId="20577"/>
          <ac:spMkLst>
            <pc:docMk/>
            <pc:sldMk cId="615622512" sldId="438"/>
            <ac:spMk id="5" creationId="{166C9648-FC28-7275-F297-FB016F2CBF1A}"/>
          </ac:spMkLst>
        </pc:spChg>
        <pc:spChg chg="add mod">
          <ac:chgData name="Carly Pettiona" userId="S::carly.pettiona@healingfoundation.org.au::8cfcf547-e567-4a67-ae5f-7d6e6196302b" providerId="AD" clId="Web-{A326F2E1-8EFA-AB5C-B7E9-B076017F0C01}" dt="2023-07-26T00:18:00.573" v="376" actId="1076"/>
          <ac:spMkLst>
            <pc:docMk/>
            <pc:sldMk cId="615622512" sldId="438"/>
            <ac:spMk id="11" creationId="{61BB758D-5AA2-8F78-7287-7662F186E732}"/>
          </ac:spMkLst>
        </pc:spChg>
        <pc:grpChg chg="del">
          <ac:chgData name="Carly Pettiona" userId="S::carly.pettiona@healingfoundation.org.au::8cfcf547-e567-4a67-ae5f-7d6e6196302b" providerId="AD" clId="Web-{A326F2E1-8EFA-AB5C-B7E9-B076017F0C01}" dt="2023-07-25T23:55:45.686" v="65"/>
          <ac:grpSpMkLst>
            <pc:docMk/>
            <pc:sldMk cId="615622512" sldId="438"/>
            <ac:grpSpMk id="9" creationId="{BCA3C3A5-86F4-B06B-EA43-84C4CE5C20A2}"/>
          </ac:grpSpMkLst>
        </pc:grpChg>
        <pc:picChg chg="add mod modCrop">
          <ac:chgData name="Carly Pettiona" userId="S::carly.pettiona@healingfoundation.org.au::8cfcf547-e567-4a67-ae5f-7d6e6196302b" providerId="AD" clId="Web-{A326F2E1-8EFA-AB5C-B7E9-B076017F0C01}" dt="2023-07-26T00:17:54.744" v="374" actId="1076"/>
          <ac:picMkLst>
            <pc:docMk/>
            <pc:sldMk cId="615622512" sldId="438"/>
            <ac:picMk id="10" creationId="{0290663B-D0B3-7E47-C542-12A4A4E89EE7}"/>
          </ac:picMkLst>
        </pc:picChg>
      </pc:sldChg>
      <pc:sldChg chg="addSp delSp modSp add replId addAnim delAnim modNotes">
        <pc:chgData name="Carly Pettiona" userId="S::carly.pettiona@healingfoundation.org.au::8cfcf547-e567-4a67-ae5f-7d6e6196302b" providerId="AD" clId="Web-{A326F2E1-8EFA-AB5C-B7E9-B076017F0C01}" dt="2023-07-26T00:13:07.254" v="358" actId="1076"/>
        <pc:sldMkLst>
          <pc:docMk/>
          <pc:sldMk cId="3360876596" sldId="439"/>
        </pc:sldMkLst>
        <pc:spChg chg="add mod">
          <ac:chgData name="Carly Pettiona" userId="S::carly.pettiona@healingfoundation.org.au::8cfcf547-e567-4a67-ae5f-7d6e6196302b" providerId="AD" clId="Web-{A326F2E1-8EFA-AB5C-B7E9-B076017F0C01}" dt="2023-07-26T00:13:07.254" v="358" actId="1076"/>
          <ac:spMkLst>
            <pc:docMk/>
            <pc:sldMk cId="3360876596" sldId="439"/>
            <ac:spMk id="3" creationId="{4D82323C-AC41-E64B-D876-074926EF5EF6}"/>
          </ac:spMkLst>
        </pc:spChg>
        <pc:spChg chg="add mod">
          <ac:chgData name="Carly Pettiona" userId="S::carly.pettiona@healingfoundation.org.au::8cfcf547-e567-4a67-ae5f-7d6e6196302b" providerId="AD" clId="Web-{A326F2E1-8EFA-AB5C-B7E9-B076017F0C01}" dt="2023-07-26T00:10:50.361" v="289" actId="1076"/>
          <ac:spMkLst>
            <pc:docMk/>
            <pc:sldMk cId="3360876596" sldId="439"/>
            <ac:spMk id="4" creationId="{DCEB1A54-E4BD-8083-2C2E-E696D1FFD588}"/>
          </ac:spMkLst>
        </pc:spChg>
        <pc:spChg chg="mod">
          <ac:chgData name="Carly Pettiona" userId="S::carly.pettiona@healingfoundation.org.au::8cfcf547-e567-4a67-ae5f-7d6e6196302b" providerId="AD" clId="Web-{A326F2E1-8EFA-AB5C-B7E9-B076017F0C01}" dt="2023-07-26T00:07:40.810" v="82" actId="1076"/>
          <ac:spMkLst>
            <pc:docMk/>
            <pc:sldMk cId="3360876596" sldId="439"/>
            <ac:spMk id="5" creationId="{166C9648-FC28-7275-F297-FB016F2CBF1A}"/>
          </ac:spMkLst>
        </pc:spChg>
        <pc:spChg chg="add mod">
          <ac:chgData name="Carly Pettiona" userId="S::carly.pettiona@healingfoundation.org.au::8cfcf547-e567-4a67-ae5f-7d6e6196302b" providerId="AD" clId="Web-{A326F2E1-8EFA-AB5C-B7E9-B076017F0C01}" dt="2023-07-26T00:12:58.582" v="356" actId="14100"/>
          <ac:spMkLst>
            <pc:docMk/>
            <pc:sldMk cId="3360876596" sldId="439"/>
            <ac:spMk id="7" creationId="{2A3FD640-9272-503B-0FF4-35248B2881FD}"/>
          </ac:spMkLst>
        </pc:spChg>
        <pc:picChg chg="del">
          <ac:chgData name="Carly Pettiona" userId="S::carly.pettiona@healingfoundation.org.au::8cfcf547-e567-4a67-ae5f-7d6e6196302b" providerId="AD" clId="Web-{A326F2E1-8EFA-AB5C-B7E9-B076017F0C01}" dt="2023-07-26T00:07:38.091" v="81"/>
          <ac:picMkLst>
            <pc:docMk/>
            <pc:sldMk cId="3360876596" sldId="439"/>
            <ac:picMk id="10" creationId="{0290663B-D0B3-7E47-C542-12A4A4E89EE7}"/>
          </ac:picMkLst>
        </pc:picChg>
        <pc:picChg chg="mod">
          <ac:chgData name="Carly Pettiona" userId="S::carly.pettiona@healingfoundation.org.au::8cfcf547-e567-4a67-ae5f-7d6e6196302b" providerId="AD" clId="Web-{A326F2E1-8EFA-AB5C-B7E9-B076017F0C01}" dt="2023-07-26T00:12:41.847" v="351" actId="1076"/>
          <ac:picMkLst>
            <pc:docMk/>
            <pc:sldMk cId="3360876596" sldId="439"/>
            <ac:picMk id="20" creationId="{E91ACB26-13AE-B6F0-DE4D-E89FD78D20F4}"/>
          </ac:picMkLst>
        </pc:picChg>
      </pc:sldChg>
      <pc:sldChg chg="addSp delSp modSp add replId modNotes">
        <pc:chgData name="Carly Pettiona" userId="S::carly.pettiona@healingfoundation.org.au::8cfcf547-e567-4a67-ae5f-7d6e6196302b" providerId="AD" clId="Web-{A326F2E1-8EFA-AB5C-B7E9-B076017F0C01}" dt="2023-07-26T00:35:29.001" v="844"/>
        <pc:sldMkLst>
          <pc:docMk/>
          <pc:sldMk cId="905306341" sldId="440"/>
        </pc:sldMkLst>
        <pc:spChg chg="add mod">
          <ac:chgData name="Carly Pettiona" userId="S::carly.pettiona@healingfoundation.org.au::8cfcf547-e567-4a67-ae5f-7d6e6196302b" providerId="AD" clId="Web-{A326F2E1-8EFA-AB5C-B7E9-B076017F0C01}" dt="2023-07-26T00:34:48.359" v="837" actId="14100"/>
          <ac:spMkLst>
            <pc:docMk/>
            <pc:sldMk cId="905306341" sldId="440"/>
            <ac:spMk id="4" creationId="{E99AB36F-CF2E-BADA-AB9E-12C50FBB969C}"/>
          </ac:spMkLst>
        </pc:spChg>
        <pc:spChg chg="mod">
          <ac:chgData name="Carly Pettiona" userId="S::carly.pettiona@healingfoundation.org.au::8cfcf547-e567-4a67-ae5f-7d6e6196302b" providerId="AD" clId="Web-{A326F2E1-8EFA-AB5C-B7E9-B076017F0C01}" dt="2023-07-26T00:19:49.434" v="501" actId="20577"/>
          <ac:spMkLst>
            <pc:docMk/>
            <pc:sldMk cId="905306341" sldId="440"/>
            <ac:spMk id="5" creationId="{166C9648-FC28-7275-F297-FB016F2CBF1A}"/>
          </ac:spMkLst>
        </pc:spChg>
        <pc:spChg chg="mod">
          <ac:chgData name="Carly Pettiona" userId="S::carly.pettiona@healingfoundation.org.au::8cfcf547-e567-4a67-ae5f-7d6e6196302b" providerId="AD" clId="Web-{A326F2E1-8EFA-AB5C-B7E9-B076017F0C01}" dt="2023-07-26T00:31:14.417" v="611" actId="20577"/>
          <ac:spMkLst>
            <pc:docMk/>
            <pc:sldMk cId="905306341" sldId="440"/>
            <ac:spMk id="11" creationId="{61BB758D-5AA2-8F78-7287-7662F186E732}"/>
          </ac:spMkLst>
        </pc:spChg>
        <pc:picChg chg="add mod">
          <ac:chgData name="Carly Pettiona" userId="S::carly.pettiona@healingfoundation.org.au::8cfcf547-e567-4a67-ae5f-7d6e6196302b" providerId="AD" clId="Web-{A326F2E1-8EFA-AB5C-B7E9-B076017F0C01}" dt="2023-07-26T00:31:03.776" v="607" actId="1076"/>
          <ac:picMkLst>
            <pc:docMk/>
            <pc:sldMk cId="905306341" sldId="440"/>
            <ac:picMk id="2" creationId="{6E02F6F6-0741-8BA4-39DA-C36EC6B2A07F}"/>
          </ac:picMkLst>
        </pc:picChg>
        <pc:picChg chg="del">
          <ac:chgData name="Carly Pettiona" userId="S::carly.pettiona@healingfoundation.org.au::8cfcf547-e567-4a67-ae5f-7d6e6196302b" providerId="AD" clId="Web-{A326F2E1-8EFA-AB5C-B7E9-B076017F0C01}" dt="2023-07-26T00:19:50.263" v="502"/>
          <ac:picMkLst>
            <pc:docMk/>
            <pc:sldMk cId="905306341" sldId="440"/>
            <ac:picMk id="10" creationId="{0290663B-D0B3-7E47-C542-12A4A4E89EE7}"/>
          </ac:picMkLst>
        </pc:picChg>
        <pc:picChg chg="mod">
          <ac:chgData name="Carly Pettiona" userId="S::carly.pettiona@healingfoundation.org.au::8cfcf547-e567-4a67-ae5f-7d6e6196302b" providerId="AD" clId="Web-{A326F2E1-8EFA-AB5C-B7E9-B076017F0C01}" dt="2023-07-26T00:31:06.433" v="609" actId="1076"/>
          <ac:picMkLst>
            <pc:docMk/>
            <pc:sldMk cId="905306341" sldId="440"/>
            <ac:picMk id="20" creationId="{E91ACB26-13AE-B6F0-DE4D-E89FD78D20F4}"/>
          </ac:picMkLst>
        </pc:picChg>
      </pc:sldChg>
      <pc:sldChg chg="addSp delSp modSp add replId addAnim modAnim modNotes">
        <pc:chgData name="Carly Pettiona" userId="S::carly.pettiona@healingfoundation.org.au::8cfcf547-e567-4a67-ae5f-7d6e6196302b" providerId="AD" clId="Web-{A326F2E1-8EFA-AB5C-B7E9-B076017F0C01}" dt="2023-07-26T00:45:55.045" v="1105"/>
        <pc:sldMkLst>
          <pc:docMk/>
          <pc:sldMk cId="3836900098" sldId="441"/>
        </pc:sldMkLst>
        <pc:spChg chg="add mod">
          <ac:chgData name="Carly Pettiona" userId="S::carly.pettiona@healingfoundation.org.au::8cfcf547-e567-4a67-ae5f-7d6e6196302b" providerId="AD" clId="Web-{A326F2E1-8EFA-AB5C-B7E9-B076017F0C01}" dt="2023-07-26T00:45:44.779" v="1103" actId="1076"/>
          <ac:spMkLst>
            <pc:docMk/>
            <pc:sldMk cId="3836900098" sldId="441"/>
            <ac:spMk id="2" creationId="{F8057AE3-E522-84DB-E9AB-3EC2C0024CA1}"/>
          </ac:spMkLst>
        </pc:spChg>
        <pc:spChg chg="mod">
          <ac:chgData name="Carly Pettiona" userId="S::carly.pettiona@healingfoundation.org.au::8cfcf547-e567-4a67-ae5f-7d6e6196302b" providerId="AD" clId="Web-{A326F2E1-8EFA-AB5C-B7E9-B076017F0C01}" dt="2023-07-26T00:35:33.282" v="856" actId="20577"/>
          <ac:spMkLst>
            <pc:docMk/>
            <pc:sldMk cId="3836900098" sldId="441"/>
            <ac:spMk id="5" creationId="{166C9648-FC28-7275-F297-FB016F2CBF1A}"/>
          </ac:spMkLst>
        </pc:spChg>
        <pc:spChg chg="mod">
          <ac:chgData name="Carly Pettiona" userId="S::carly.pettiona@healingfoundation.org.au::8cfcf547-e567-4a67-ae5f-7d6e6196302b" providerId="AD" clId="Web-{A326F2E1-8EFA-AB5C-B7E9-B076017F0C01}" dt="2023-07-26T00:45:11.169" v="1096" actId="14100"/>
          <ac:spMkLst>
            <pc:docMk/>
            <pc:sldMk cId="3836900098" sldId="441"/>
            <ac:spMk id="11" creationId="{61BB758D-5AA2-8F78-7287-7662F186E732}"/>
          </ac:spMkLst>
        </pc:spChg>
        <pc:picChg chg="del">
          <ac:chgData name="Carly Pettiona" userId="S::carly.pettiona@healingfoundation.org.au::8cfcf547-e567-4a67-ae5f-7d6e6196302b" providerId="AD" clId="Web-{A326F2E1-8EFA-AB5C-B7E9-B076017F0C01}" dt="2023-07-26T00:35:35.845" v="857"/>
          <ac:picMkLst>
            <pc:docMk/>
            <pc:sldMk cId="3836900098" sldId="441"/>
            <ac:picMk id="10" creationId="{0290663B-D0B3-7E47-C542-12A4A4E89EE7}"/>
          </ac:picMkLst>
        </pc:picChg>
        <pc:picChg chg="mod">
          <ac:chgData name="Carly Pettiona" userId="S::carly.pettiona@healingfoundation.org.au::8cfcf547-e567-4a67-ae5f-7d6e6196302b" providerId="AD" clId="Web-{A326F2E1-8EFA-AB5C-B7E9-B076017F0C01}" dt="2023-07-26T00:45:04.169" v="1094" actId="1076"/>
          <ac:picMkLst>
            <pc:docMk/>
            <pc:sldMk cId="3836900098" sldId="441"/>
            <ac:picMk id="20" creationId="{E91ACB26-13AE-B6F0-DE4D-E89FD78D20F4}"/>
          </ac:picMkLst>
        </pc:picChg>
      </pc:sldChg>
      <pc:sldChg chg="addSp modSp add replId delAnim">
        <pc:chgData name="Carly Pettiona" userId="S::carly.pettiona@healingfoundation.org.au::8cfcf547-e567-4a67-ae5f-7d6e6196302b" providerId="AD" clId="Web-{A326F2E1-8EFA-AB5C-B7E9-B076017F0C01}" dt="2023-07-26T01:10:34.716" v="2056"/>
        <pc:sldMkLst>
          <pc:docMk/>
          <pc:sldMk cId="497364271" sldId="442"/>
        </pc:sldMkLst>
        <pc:spChg chg="mod">
          <ac:chgData name="Carly Pettiona" userId="S::carly.pettiona@healingfoundation.org.au::8cfcf547-e567-4a67-ae5f-7d6e6196302b" providerId="AD" clId="Web-{A326F2E1-8EFA-AB5C-B7E9-B076017F0C01}" dt="2023-07-26T01:09:39.528" v="1986" actId="1076"/>
          <ac:spMkLst>
            <pc:docMk/>
            <pc:sldMk cId="497364271" sldId="442"/>
            <ac:spMk id="2" creationId="{F8057AE3-E522-84DB-E9AB-3EC2C0024CA1}"/>
          </ac:spMkLst>
        </pc:spChg>
        <pc:spChg chg="mod">
          <ac:chgData name="Carly Pettiona" userId="S::carly.pettiona@healingfoundation.org.au::8cfcf547-e567-4a67-ae5f-7d6e6196302b" providerId="AD" clId="Web-{A326F2E1-8EFA-AB5C-B7E9-B076017F0C01}" dt="2023-07-26T01:09:37.465" v="1985" actId="1076"/>
          <ac:spMkLst>
            <pc:docMk/>
            <pc:sldMk cId="497364271" sldId="442"/>
            <ac:spMk id="5" creationId="{166C9648-FC28-7275-F297-FB016F2CBF1A}"/>
          </ac:spMkLst>
        </pc:spChg>
        <pc:spChg chg="mod">
          <ac:chgData name="Carly Pettiona" userId="S::carly.pettiona@healingfoundation.org.au::8cfcf547-e567-4a67-ae5f-7d6e6196302b" providerId="AD" clId="Web-{A326F2E1-8EFA-AB5C-B7E9-B076017F0C01}" dt="2023-07-26T01:10:12.560" v="2055" actId="1076"/>
          <ac:spMkLst>
            <pc:docMk/>
            <pc:sldMk cId="497364271" sldId="442"/>
            <ac:spMk id="11" creationId="{61BB758D-5AA2-8F78-7287-7662F186E732}"/>
          </ac:spMkLst>
        </pc:spChg>
        <pc:picChg chg="add mod">
          <ac:chgData name="Carly Pettiona" userId="S::carly.pettiona@healingfoundation.org.au::8cfcf547-e567-4a67-ae5f-7d6e6196302b" providerId="AD" clId="Web-{A326F2E1-8EFA-AB5C-B7E9-B076017F0C01}" dt="2023-07-26T01:09:32.981" v="1984" actId="14100"/>
          <ac:picMkLst>
            <pc:docMk/>
            <pc:sldMk cId="497364271" sldId="442"/>
            <ac:picMk id="3" creationId="{CC663021-9B51-C721-451A-65D1EE2CAEA1}"/>
          </ac:picMkLst>
        </pc:picChg>
      </pc:sldChg>
      <pc:sldChg chg="addSp modSp add replId addAnim delAnim">
        <pc:chgData name="Carly Pettiona" userId="S::carly.pettiona@healingfoundation.org.au::8cfcf547-e567-4a67-ae5f-7d6e6196302b" providerId="AD" clId="Web-{A326F2E1-8EFA-AB5C-B7E9-B076017F0C01}" dt="2023-07-26T00:50:19.582" v="1274" actId="1076"/>
        <pc:sldMkLst>
          <pc:docMk/>
          <pc:sldMk cId="3731646021" sldId="443"/>
        </pc:sldMkLst>
        <pc:spChg chg="mod">
          <ac:chgData name="Carly Pettiona" userId="S::carly.pettiona@healingfoundation.org.au::8cfcf547-e567-4a67-ae5f-7d6e6196302b" providerId="AD" clId="Web-{A326F2E1-8EFA-AB5C-B7E9-B076017F0C01}" dt="2023-07-26T00:46:57.984" v="1151" actId="20577"/>
          <ac:spMkLst>
            <pc:docMk/>
            <pc:sldMk cId="3731646021" sldId="443"/>
            <ac:spMk id="2" creationId="{F8057AE3-E522-84DB-E9AB-3EC2C0024CA1}"/>
          </ac:spMkLst>
        </pc:spChg>
        <pc:spChg chg="mod">
          <ac:chgData name="Carly Pettiona" userId="S::carly.pettiona@healingfoundation.org.au::8cfcf547-e567-4a67-ae5f-7d6e6196302b" providerId="AD" clId="Web-{A326F2E1-8EFA-AB5C-B7E9-B076017F0C01}" dt="2023-07-26T00:50:16.191" v="1273"/>
          <ac:spMkLst>
            <pc:docMk/>
            <pc:sldMk cId="3731646021" sldId="443"/>
            <ac:spMk id="11" creationId="{61BB758D-5AA2-8F78-7287-7662F186E732}"/>
          </ac:spMkLst>
        </pc:spChg>
        <pc:picChg chg="add mod">
          <ac:chgData name="Carly Pettiona" userId="S::carly.pettiona@healingfoundation.org.au::8cfcf547-e567-4a67-ae5f-7d6e6196302b" providerId="AD" clId="Web-{A326F2E1-8EFA-AB5C-B7E9-B076017F0C01}" dt="2023-07-26T00:50:19.582" v="1274" actId="1076"/>
          <ac:picMkLst>
            <pc:docMk/>
            <pc:sldMk cId="3731646021" sldId="443"/>
            <ac:picMk id="4" creationId="{F289EAD3-E70C-0D30-BC2E-9E993C559EA8}"/>
          </ac:picMkLst>
        </pc:picChg>
      </pc:sldChg>
      <pc:sldChg chg="new del">
        <pc:chgData name="Carly Pettiona" userId="S::carly.pettiona@healingfoundation.org.au::8cfcf547-e567-4a67-ae5f-7d6e6196302b" providerId="AD" clId="Web-{A326F2E1-8EFA-AB5C-B7E9-B076017F0C01}" dt="2023-07-26T00:50:25.441" v="1276"/>
        <pc:sldMkLst>
          <pc:docMk/>
          <pc:sldMk cId="1408849269" sldId="444"/>
        </pc:sldMkLst>
      </pc:sldChg>
      <pc:sldChg chg="modSp add replId">
        <pc:chgData name="Carly Pettiona" userId="S::carly.pettiona@healingfoundation.org.au::8cfcf547-e567-4a67-ae5f-7d6e6196302b" providerId="AD" clId="Web-{A326F2E1-8EFA-AB5C-B7E9-B076017F0C01}" dt="2023-07-26T00:54:21.774" v="1753"/>
        <pc:sldMkLst>
          <pc:docMk/>
          <pc:sldMk cId="4200085638" sldId="444"/>
        </pc:sldMkLst>
        <pc:spChg chg="mod">
          <ac:chgData name="Carly Pettiona" userId="S::carly.pettiona@healingfoundation.org.au::8cfcf547-e567-4a67-ae5f-7d6e6196302b" providerId="AD" clId="Web-{A326F2E1-8EFA-AB5C-B7E9-B076017F0C01}" dt="2023-07-26T00:50:57.973" v="1288" actId="20577"/>
          <ac:spMkLst>
            <pc:docMk/>
            <pc:sldMk cId="4200085638" sldId="444"/>
            <ac:spMk id="2" creationId="{F8057AE3-E522-84DB-E9AB-3EC2C0024CA1}"/>
          </ac:spMkLst>
        </pc:spChg>
        <pc:spChg chg="mod">
          <ac:chgData name="Carly Pettiona" userId="S::carly.pettiona@healingfoundation.org.au::8cfcf547-e567-4a67-ae5f-7d6e6196302b" providerId="AD" clId="Web-{A326F2E1-8EFA-AB5C-B7E9-B076017F0C01}" dt="2023-07-26T00:54:21.774" v="1753"/>
          <ac:spMkLst>
            <pc:docMk/>
            <pc:sldMk cId="4200085638" sldId="444"/>
            <ac:spMk id="11" creationId="{61BB758D-5AA2-8F78-7287-7662F186E732}"/>
          </ac:spMkLst>
        </pc:spChg>
      </pc:sldChg>
      <pc:sldChg chg="modSp add replId modNotes">
        <pc:chgData name="Carly Pettiona" userId="S::carly.pettiona@healingfoundation.org.au::8cfcf547-e567-4a67-ae5f-7d6e6196302b" providerId="AD" clId="Web-{A326F2E1-8EFA-AB5C-B7E9-B076017F0C01}" dt="2023-07-26T01:00:20.782" v="1933"/>
        <pc:sldMkLst>
          <pc:docMk/>
          <pc:sldMk cId="215944812" sldId="445"/>
        </pc:sldMkLst>
        <pc:spChg chg="mod">
          <ac:chgData name="Carly Pettiona" userId="S::carly.pettiona@healingfoundation.org.au::8cfcf547-e567-4a67-ae5f-7d6e6196302b" providerId="AD" clId="Web-{A326F2E1-8EFA-AB5C-B7E9-B076017F0C01}" dt="2023-07-26T00:58:48.639" v="1808" actId="20577"/>
          <ac:spMkLst>
            <pc:docMk/>
            <pc:sldMk cId="215944812" sldId="445"/>
            <ac:spMk id="2" creationId="{F8057AE3-E522-84DB-E9AB-3EC2C0024CA1}"/>
          </ac:spMkLst>
        </pc:spChg>
        <pc:spChg chg="mod">
          <ac:chgData name="Carly Pettiona" userId="S::carly.pettiona@healingfoundation.org.au::8cfcf547-e567-4a67-ae5f-7d6e6196302b" providerId="AD" clId="Web-{A326F2E1-8EFA-AB5C-B7E9-B076017F0C01}" dt="2023-07-26T00:52:40.163" v="1496" actId="20577"/>
          <ac:spMkLst>
            <pc:docMk/>
            <pc:sldMk cId="215944812" sldId="445"/>
            <ac:spMk id="11" creationId="{61BB758D-5AA2-8F78-7287-7662F186E732}"/>
          </ac:spMkLst>
        </pc:spChg>
      </pc:sldChg>
      <pc:sldChg chg="addSp delSp modSp add">
        <pc:chgData name="Carly Pettiona" userId="S::carly.pettiona@healingfoundation.org.au::8cfcf547-e567-4a67-ae5f-7d6e6196302b" providerId="AD" clId="Web-{A326F2E1-8EFA-AB5C-B7E9-B076017F0C01}" dt="2023-07-26T01:21:28.699" v="2132" actId="1076"/>
        <pc:sldMkLst>
          <pc:docMk/>
          <pc:sldMk cId="82815138" sldId="446"/>
        </pc:sldMkLst>
        <pc:spChg chg="mod">
          <ac:chgData name="Carly Pettiona" userId="S::carly.pettiona@healingfoundation.org.au::8cfcf547-e567-4a67-ae5f-7d6e6196302b" providerId="AD" clId="Web-{A326F2E1-8EFA-AB5C-B7E9-B076017F0C01}" dt="2023-07-26T01:21:14.809" v="2129" actId="20577"/>
          <ac:spMkLst>
            <pc:docMk/>
            <pc:sldMk cId="82815138" sldId="446"/>
            <ac:spMk id="5" creationId="{1D0DFB20-AC56-A70F-BE57-312821FE351B}"/>
          </ac:spMkLst>
        </pc:spChg>
        <pc:spChg chg="add del">
          <ac:chgData name="Carly Pettiona" userId="S::carly.pettiona@healingfoundation.org.au::8cfcf547-e567-4a67-ae5f-7d6e6196302b" providerId="AD" clId="Web-{A326F2E1-8EFA-AB5C-B7E9-B076017F0C01}" dt="2023-07-26T01:20:34.916" v="2074"/>
          <ac:spMkLst>
            <pc:docMk/>
            <pc:sldMk cId="82815138" sldId="446"/>
            <ac:spMk id="29" creationId="{9089EED9-F54D-4F20-A2C6-949DE4176959}"/>
          </ac:spMkLst>
        </pc:spChg>
        <pc:spChg chg="add del ord">
          <ac:chgData name="Carly Pettiona" userId="S::carly.pettiona@healingfoundation.org.au::8cfcf547-e567-4a67-ae5f-7d6e6196302b" providerId="AD" clId="Web-{A326F2E1-8EFA-AB5C-B7E9-B076017F0C01}" dt="2023-07-26T01:20:34.916" v="2074"/>
          <ac:spMkLst>
            <pc:docMk/>
            <pc:sldMk cId="82815138" sldId="446"/>
            <ac:spMk id="31" creationId="{7E46F721-3785-414D-8697-16AF490E6806}"/>
          </ac:spMkLst>
        </pc:spChg>
        <pc:spChg chg="add del">
          <ac:chgData name="Carly Pettiona" userId="S::carly.pettiona@healingfoundation.org.au::8cfcf547-e567-4a67-ae5f-7d6e6196302b" providerId="AD" clId="Web-{A326F2E1-8EFA-AB5C-B7E9-B076017F0C01}" dt="2023-07-26T01:20:34.901" v="2073"/>
          <ac:spMkLst>
            <pc:docMk/>
            <pc:sldMk cId="82815138" sldId="446"/>
            <ac:spMk id="36" creationId="{0A597D97-203B-498B-95D3-E90DC961039F}"/>
          </ac:spMkLst>
        </pc:spChg>
        <pc:spChg chg="add del">
          <ac:chgData name="Carly Pettiona" userId="S::carly.pettiona@healingfoundation.org.au::8cfcf547-e567-4a67-ae5f-7d6e6196302b" providerId="AD" clId="Web-{A326F2E1-8EFA-AB5C-B7E9-B076017F0C01}" dt="2023-07-26T01:20:34.901" v="2073"/>
          <ac:spMkLst>
            <pc:docMk/>
            <pc:sldMk cId="82815138" sldId="446"/>
            <ac:spMk id="38" creationId="{6A6EF10E-DF41-4BD3-8EB4-6F646531DC26}"/>
          </ac:spMkLst>
        </pc:spChg>
        <pc:spChg chg="add">
          <ac:chgData name="Carly Pettiona" userId="S::carly.pettiona@healingfoundation.org.au::8cfcf547-e567-4a67-ae5f-7d6e6196302b" providerId="AD" clId="Web-{A326F2E1-8EFA-AB5C-B7E9-B076017F0C01}" dt="2023-07-26T01:20:34.916" v="2074"/>
          <ac:spMkLst>
            <pc:docMk/>
            <pc:sldMk cId="82815138" sldId="446"/>
            <ac:spMk id="40" creationId="{FA69AAE0-49D5-4C8B-8BA2-55898C00E05E}"/>
          </ac:spMkLst>
        </pc:spChg>
        <pc:picChg chg="add mod ord">
          <ac:chgData name="Carly Pettiona" userId="S::carly.pettiona@healingfoundation.org.au::8cfcf547-e567-4a67-ae5f-7d6e6196302b" providerId="AD" clId="Web-{A326F2E1-8EFA-AB5C-B7E9-B076017F0C01}" dt="2023-07-26T01:20:34.916" v="2074"/>
          <ac:picMkLst>
            <pc:docMk/>
            <pc:sldMk cId="82815138" sldId="446"/>
            <ac:picMk id="2" creationId="{38A9262C-6137-2C99-4F08-6366E7721B9D}"/>
          </ac:picMkLst>
        </pc:picChg>
        <pc:picChg chg="del">
          <ac:chgData name="Carly Pettiona" userId="S::carly.pettiona@healingfoundation.org.au::8cfcf547-e567-4a67-ae5f-7d6e6196302b" providerId="AD" clId="Web-{A326F2E1-8EFA-AB5C-B7E9-B076017F0C01}" dt="2023-07-26T01:19:22.008" v="2064"/>
          <ac:picMkLst>
            <pc:docMk/>
            <pc:sldMk cId="82815138" sldId="446"/>
            <ac:picMk id="3" creationId="{DD83E3C3-6D56-DF09-07D5-6CAC08E250B5}"/>
          </ac:picMkLst>
        </pc:picChg>
        <pc:picChg chg="add del mod ord">
          <ac:chgData name="Carly Pettiona" userId="S::carly.pettiona@healingfoundation.org.au::8cfcf547-e567-4a67-ae5f-7d6e6196302b" providerId="AD" clId="Web-{A326F2E1-8EFA-AB5C-B7E9-B076017F0C01}" dt="2023-07-26T01:20:34.916" v="2074"/>
          <ac:picMkLst>
            <pc:docMk/>
            <pc:sldMk cId="82815138" sldId="446"/>
            <ac:picMk id="10" creationId="{793BD5FF-3A90-F709-2B58-43C73441EE34}"/>
          </ac:picMkLst>
        </pc:picChg>
        <pc:picChg chg="mod">
          <ac:chgData name="Carly Pettiona" userId="S::carly.pettiona@healingfoundation.org.au::8cfcf547-e567-4a67-ae5f-7d6e6196302b" providerId="AD" clId="Web-{A326F2E1-8EFA-AB5C-B7E9-B076017F0C01}" dt="2023-07-26T01:21:28.699" v="2132" actId="1076"/>
          <ac:picMkLst>
            <pc:docMk/>
            <pc:sldMk cId="82815138" sldId="446"/>
            <ac:picMk id="12" creationId="{8F0DE68A-D688-92B4-BDEE-03F188A9CEC2}"/>
          </ac:picMkLst>
        </pc:picChg>
      </pc:sldChg>
      <pc:sldChg chg="addSp delSp modSp add del mod setBg">
        <pc:chgData name="Carly Pettiona" userId="S::carly.pettiona@healingfoundation.org.au::8cfcf547-e567-4a67-ae5f-7d6e6196302b" providerId="AD" clId="Web-{A326F2E1-8EFA-AB5C-B7E9-B076017F0C01}" dt="2023-07-26T01:19:01.867" v="2062"/>
        <pc:sldMkLst>
          <pc:docMk/>
          <pc:sldMk cId="4242217476" sldId="446"/>
        </pc:sldMkLst>
        <pc:spChg chg="mod">
          <ac:chgData name="Carly Pettiona" userId="S::carly.pettiona@healingfoundation.org.au::8cfcf547-e567-4a67-ae5f-7d6e6196302b" providerId="AD" clId="Web-{A326F2E1-8EFA-AB5C-B7E9-B076017F0C01}" dt="2023-07-26T01:13:54.658" v="2058"/>
          <ac:spMkLst>
            <pc:docMk/>
            <pc:sldMk cId="4242217476" sldId="446"/>
            <ac:spMk id="5" creationId="{1D0DFB20-AC56-A70F-BE57-312821FE351B}"/>
          </ac:spMkLst>
        </pc:spChg>
        <pc:spChg chg="add">
          <ac:chgData name="Carly Pettiona" userId="S::carly.pettiona@healingfoundation.org.au::8cfcf547-e567-4a67-ae5f-7d6e6196302b" providerId="AD" clId="Web-{A326F2E1-8EFA-AB5C-B7E9-B076017F0C01}" dt="2023-07-26T01:13:54.658" v="2058"/>
          <ac:spMkLst>
            <pc:docMk/>
            <pc:sldMk cId="4242217476" sldId="446"/>
            <ac:spMk id="17" creationId="{2172A0AC-3DCE-4672-BCAF-28FEF91F6020}"/>
          </ac:spMkLst>
        </pc:spChg>
        <pc:spChg chg="add">
          <ac:chgData name="Carly Pettiona" userId="S::carly.pettiona@healingfoundation.org.au::8cfcf547-e567-4a67-ae5f-7d6e6196302b" providerId="AD" clId="Web-{A326F2E1-8EFA-AB5C-B7E9-B076017F0C01}" dt="2023-07-26T01:13:54.658" v="2058"/>
          <ac:spMkLst>
            <pc:docMk/>
            <pc:sldMk cId="4242217476" sldId="446"/>
            <ac:spMk id="19" creationId="{AE6F1C77-EDC9-4C5F-8C1C-62DD46BDA3C3}"/>
          </ac:spMkLst>
        </pc:spChg>
        <pc:picChg chg="del mod">
          <ac:chgData name="Carly Pettiona" userId="S::carly.pettiona@healingfoundation.org.au::8cfcf547-e567-4a67-ae5f-7d6e6196302b" providerId="AD" clId="Web-{A326F2E1-8EFA-AB5C-B7E9-B076017F0C01}" dt="2023-07-26T01:18:59.008" v="2061"/>
          <ac:picMkLst>
            <pc:docMk/>
            <pc:sldMk cId="4242217476" sldId="446"/>
            <ac:picMk id="3" creationId="{DD83E3C3-6D56-DF09-07D5-6CAC08E250B5}"/>
          </ac:picMkLst>
        </pc:picChg>
        <pc:picChg chg="mod">
          <ac:chgData name="Carly Pettiona" userId="S::carly.pettiona@healingfoundation.org.au::8cfcf547-e567-4a67-ae5f-7d6e6196302b" providerId="AD" clId="Web-{A326F2E1-8EFA-AB5C-B7E9-B076017F0C01}" dt="2023-07-26T01:13:54.658" v="2058"/>
          <ac:picMkLst>
            <pc:docMk/>
            <pc:sldMk cId="4242217476" sldId="446"/>
            <ac:picMk id="10" creationId="{793BD5FF-3A90-F709-2B58-43C73441EE34}"/>
          </ac:picMkLst>
        </pc:picChg>
      </pc:sldChg>
      <pc:sldChg chg="delSp modSp add replId delAnim">
        <pc:chgData name="Carly Pettiona" userId="S::carly.pettiona@healingfoundation.org.au::8cfcf547-e567-4a67-ae5f-7d6e6196302b" providerId="AD" clId="Web-{A326F2E1-8EFA-AB5C-B7E9-B076017F0C01}" dt="2023-07-26T01:23:39.373" v="2284"/>
        <pc:sldMkLst>
          <pc:docMk/>
          <pc:sldMk cId="2141523346" sldId="447"/>
        </pc:sldMkLst>
        <pc:spChg chg="mod">
          <ac:chgData name="Carly Pettiona" userId="S::carly.pettiona@healingfoundation.org.au::8cfcf547-e567-4a67-ae5f-7d6e6196302b" providerId="AD" clId="Web-{A326F2E1-8EFA-AB5C-B7E9-B076017F0C01}" dt="2023-07-26T01:22:44.966" v="2200" actId="20577"/>
          <ac:spMkLst>
            <pc:docMk/>
            <pc:sldMk cId="2141523346" sldId="447"/>
            <ac:spMk id="2" creationId="{79E27399-617F-D151-3C79-DDBEE6FCD43B}"/>
          </ac:spMkLst>
        </pc:spChg>
        <pc:spChg chg="mod">
          <ac:chgData name="Carly Pettiona" userId="S::carly.pettiona@healingfoundation.org.au::8cfcf547-e567-4a67-ae5f-7d6e6196302b" providerId="AD" clId="Web-{A326F2E1-8EFA-AB5C-B7E9-B076017F0C01}" dt="2023-07-26T01:23:07.216" v="2251" actId="20577"/>
          <ac:spMkLst>
            <pc:docMk/>
            <pc:sldMk cId="2141523346" sldId="447"/>
            <ac:spMk id="4" creationId="{1EE6339D-9E9A-84D5-DC59-7F19AF9CFFB5}"/>
          </ac:spMkLst>
        </pc:spChg>
        <pc:spChg chg="mod">
          <ac:chgData name="Carly Pettiona" userId="S::carly.pettiona@healingfoundation.org.au::8cfcf547-e567-4a67-ae5f-7d6e6196302b" providerId="AD" clId="Web-{A326F2E1-8EFA-AB5C-B7E9-B076017F0C01}" dt="2023-07-26T01:23:15.732" v="2279" actId="20577"/>
          <ac:spMkLst>
            <pc:docMk/>
            <pc:sldMk cId="2141523346" sldId="447"/>
            <ac:spMk id="5" creationId="{2991391B-D1AD-FE4B-7F7B-5A2F81A4B8C1}"/>
          </ac:spMkLst>
        </pc:spChg>
        <pc:spChg chg="mod">
          <ac:chgData name="Carly Pettiona" userId="S::carly.pettiona@healingfoundation.org.au::8cfcf547-e567-4a67-ae5f-7d6e6196302b" providerId="AD" clId="Web-{A326F2E1-8EFA-AB5C-B7E9-B076017F0C01}" dt="2023-07-26T01:22:28.559" v="2160" actId="20577"/>
          <ac:spMkLst>
            <pc:docMk/>
            <pc:sldMk cId="2141523346" sldId="447"/>
            <ac:spMk id="6" creationId="{0525F5B9-8593-EEAA-F5E4-2CE07BF18483}"/>
          </ac:spMkLst>
        </pc:spChg>
        <pc:spChg chg="mod">
          <ac:chgData name="Carly Pettiona" userId="S::carly.pettiona@healingfoundation.org.au::8cfcf547-e567-4a67-ae5f-7d6e6196302b" providerId="AD" clId="Web-{A326F2E1-8EFA-AB5C-B7E9-B076017F0C01}" dt="2023-07-26T01:22:57.513" v="2231" actId="1076"/>
          <ac:spMkLst>
            <pc:docMk/>
            <pc:sldMk cId="2141523346" sldId="447"/>
            <ac:spMk id="9" creationId="{F54EE4E2-0C12-E5AF-BE1E-E82B8A267AB7}"/>
          </ac:spMkLst>
        </pc:spChg>
        <pc:spChg chg="del topLvl">
          <ac:chgData name="Carly Pettiona" userId="S::carly.pettiona@healingfoundation.org.au::8cfcf547-e567-4a67-ae5f-7d6e6196302b" providerId="AD" clId="Web-{A326F2E1-8EFA-AB5C-B7E9-B076017F0C01}" dt="2023-07-26T01:23:18.732" v="2280"/>
          <ac:spMkLst>
            <pc:docMk/>
            <pc:sldMk cId="2141523346" sldId="447"/>
            <ac:spMk id="10" creationId="{7F3961E6-27D0-11E4-58C9-D818DBDC58E6}"/>
          </ac:spMkLst>
        </pc:spChg>
        <pc:spChg chg="del topLvl">
          <ac:chgData name="Carly Pettiona" userId="S::carly.pettiona@healingfoundation.org.au::8cfcf547-e567-4a67-ae5f-7d6e6196302b" providerId="AD" clId="Web-{A326F2E1-8EFA-AB5C-B7E9-B076017F0C01}" dt="2023-07-26T01:23:39.373" v="2284"/>
          <ac:spMkLst>
            <pc:docMk/>
            <pc:sldMk cId="2141523346" sldId="447"/>
            <ac:spMk id="15" creationId="{5706191E-62C0-E064-CC9F-7F10974CB22A}"/>
          </ac:spMkLst>
        </pc:spChg>
        <pc:grpChg chg="mod">
          <ac:chgData name="Carly Pettiona" userId="S::carly.pettiona@healingfoundation.org.au::8cfcf547-e567-4a67-ae5f-7d6e6196302b" providerId="AD" clId="Web-{A326F2E1-8EFA-AB5C-B7E9-B076017F0C01}" dt="2023-07-26T01:23:32.232" v="228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326F2E1-8EFA-AB5C-B7E9-B076017F0C01}" dt="2023-07-26T01:23:28.170" v="2282"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326F2E1-8EFA-AB5C-B7E9-B076017F0C01}" dt="2023-07-26T01:23:25.467" v="2281" actId="1076"/>
          <ac:grpSpMkLst>
            <pc:docMk/>
            <pc:sldMk cId="2141523346" sldId="447"/>
            <ac:grpSpMk id="21" creationId="{8C3913F9-1CFE-7E9E-4F08-D0A6CA997E29}"/>
          </ac:grpSpMkLst>
        </pc:grpChg>
        <pc:grpChg chg="del">
          <ac:chgData name="Carly Pettiona" userId="S::carly.pettiona@healingfoundation.org.au::8cfcf547-e567-4a67-ae5f-7d6e6196302b" providerId="AD" clId="Web-{A326F2E1-8EFA-AB5C-B7E9-B076017F0C01}" dt="2023-07-26T01:23:18.732" v="2280"/>
          <ac:grpSpMkLst>
            <pc:docMk/>
            <pc:sldMk cId="2141523346" sldId="447"/>
            <ac:grpSpMk id="22" creationId="{27077F49-018B-5A25-6317-161796E9F94B}"/>
          </ac:grpSpMkLst>
        </pc:grpChg>
      </pc:sldChg>
      <pc:sldChg chg="addSp delSp modSp add replId modNotes">
        <pc:chgData name="Carly Pettiona" userId="S::carly.pettiona@healingfoundation.org.au::8cfcf547-e567-4a67-ae5f-7d6e6196302b" providerId="AD" clId="Web-{A326F2E1-8EFA-AB5C-B7E9-B076017F0C01}" dt="2023-07-26T01:25:04.047" v="2327" actId="1076"/>
        <pc:sldMkLst>
          <pc:docMk/>
          <pc:sldMk cId="8970409" sldId="448"/>
        </pc:sldMkLst>
        <pc:spChg chg="mod">
          <ac:chgData name="Carly Pettiona" userId="S::carly.pettiona@healingfoundation.org.au::8cfcf547-e567-4a67-ae5f-7d6e6196302b" providerId="AD" clId="Web-{A326F2E1-8EFA-AB5C-B7E9-B076017F0C01}" dt="2023-07-26T01:24:11.343" v="2314" actId="1076"/>
          <ac:spMkLst>
            <pc:docMk/>
            <pc:sldMk cId="8970409" sldId="448"/>
            <ac:spMk id="5" creationId="{166C9648-FC28-7275-F297-FB016F2CBF1A}"/>
          </ac:spMkLst>
        </pc:spChg>
        <pc:spChg chg="del">
          <ac:chgData name="Carly Pettiona" userId="S::carly.pettiona@healingfoundation.org.au::8cfcf547-e567-4a67-ae5f-7d6e6196302b" providerId="AD" clId="Web-{A326F2E1-8EFA-AB5C-B7E9-B076017F0C01}" dt="2023-07-26T01:24:13.436" v="2315"/>
          <ac:spMkLst>
            <pc:docMk/>
            <pc:sldMk cId="8970409" sldId="448"/>
            <ac:spMk id="11" creationId="{61BB758D-5AA2-8F78-7287-7662F186E732}"/>
          </ac:spMkLst>
        </pc:spChg>
        <pc:picChg chg="add mod">
          <ac:chgData name="Carly Pettiona" userId="S::carly.pettiona@healingfoundation.org.au::8cfcf547-e567-4a67-ae5f-7d6e6196302b" providerId="AD" clId="Web-{A326F2E1-8EFA-AB5C-B7E9-B076017F0C01}" dt="2023-07-26T01:25:04.047" v="2327" actId="1076"/>
          <ac:picMkLst>
            <pc:docMk/>
            <pc:sldMk cId="8970409" sldId="448"/>
            <ac:picMk id="2" creationId="{139902DF-CB95-2294-4160-67868ACE44F3}"/>
          </ac:picMkLst>
        </pc:picChg>
        <pc:picChg chg="del">
          <ac:chgData name="Carly Pettiona" userId="S::carly.pettiona@healingfoundation.org.au::8cfcf547-e567-4a67-ae5f-7d6e6196302b" providerId="AD" clId="Web-{A326F2E1-8EFA-AB5C-B7E9-B076017F0C01}" dt="2023-07-26T01:24:13.436" v="2316"/>
          <ac:picMkLst>
            <pc:docMk/>
            <pc:sldMk cId="8970409" sldId="448"/>
            <ac:picMk id="10" creationId="{0290663B-D0B3-7E47-C542-12A4A4E89EE7}"/>
          </ac:picMkLst>
        </pc:picChg>
      </pc:sldChg>
      <pc:sldChg chg="addSp delSp modSp add replId addAnim modAnim modNotes">
        <pc:chgData name="Carly Pettiona" userId="S::carly.pettiona@healingfoundation.org.au::8cfcf547-e567-4a67-ae5f-7d6e6196302b" providerId="AD" clId="Web-{A326F2E1-8EFA-AB5C-B7E9-B076017F0C01}" dt="2023-07-26T01:44:48.602" v="2852"/>
        <pc:sldMkLst>
          <pc:docMk/>
          <pc:sldMk cId="1166577620" sldId="449"/>
        </pc:sldMkLst>
        <pc:spChg chg="add mod">
          <ac:chgData name="Carly Pettiona" userId="S::carly.pettiona@healingfoundation.org.au::8cfcf547-e567-4a67-ae5f-7d6e6196302b" providerId="AD" clId="Web-{A326F2E1-8EFA-AB5C-B7E9-B076017F0C01}" dt="2023-07-26T01:42:24.162" v="2661" actId="20577"/>
          <ac:spMkLst>
            <pc:docMk/>
            <pc:sldMk cId="1166577620" sldId="449"/>
            <ac:spMk id="3" creationId="{F037A6C0-3B11-DB8D-0874-4BC0C20DF5C0}"/>
          </ac:spMkLst>
        </pc:spChg>
        <pc:spChg chg="add mod">
          <ac:chgData name="Carly Pettiona" userId="S::carly.pettiona@healingfoundation.org.au::8cfcf547-e567-4a67-ae5f-7d6e6196302b" providerId="AD" clId="Web-{A326F2E1-8EFA-AB5C-B7E9-B076017F0C01}" dt="2023-07-26T01:43:12.976" v="2767" actId="1076"/>
          <ac:spMkLst>
            <pc:docMk/>
            <pc:sldMk cId="1166577620" sldId="449"/>
            <ac:spMk id="7" creationId="{7CFEA03B-B2AB-DAEE-B25F-3823323C35C0}"/>
          </ac:spMkLst>
        </pc:spChg>
        <pc:picChg chg="del">
          <ac:chgData name="Carly Pettiona" userId="S::carly.pettiona@healingfoundation.org.au::8cfcf547-e567-4a67-ae5f-7d6e6196302b" providerId="AD" clId="Web-{A326F2E1-8EFA-AB5C-B7E9-B076017F0C01}" dt="2023-07-26T01:25:19.078" v="2329"/>
          <ac:picMkLst>
            <pc:docMk/>
            <pc:sldMk cId="1166577620" sldId="449"/>
            <ac:picMk id="2" creationId="{139902DF-CB95-2294-4160-67868ACE44F3}"/>
          </ac:picMkLst>
        </pc:picChg>
        <pc:picChg chg="add del mod">
          <ac:chgData name="Carly Pettiona" userId="S::carly.pettiona@healingfoundation.org.au::8cfcf547-e567-4a67-ae5f-7d6e6196302b" providerId="AD" clId="Web-{A326F2E1-8EFA-AB5C-B7E9-B076017F0C01}" dt="2023-07-26T01:42:09.568" v="2656"/>
          <ac:picMkLst>
            <pc:docMk/>
            <pc:sldMk cId="1166577620" sldId="449"/>
            <ac:picMk id="4" creationId="{E03AD337-FD15-0F00-1A91-747FC5FEA1C3}"/>
          </ac:picMkLst>
        </pc:picChg>
        <pc:picChg chg="mod">
          <ac:chgData name="Carly Pettiona" userId="S::carly.pettiona@healingfoundation.org.au::8cfcf547-e567-4a67-ae5f-7d6e6196302b" providerId="AD" clId="Web-{A326F2E1-8EFA-AB5C-B7E9-B076017F0C01}" dt="2023-07-26T01:42:17.099" v="2659" actId="1076"/>
          <ac:picMkLst>
            <pc:docMk/>
            <pc:sldMk cId="1166577620" sldId="449"/>
            <ac:picMk id="20" creationId="{E91ACB26-13AE-B6F0-DE4D-E89FD78D20F4}"/>
          </ac:picMkLst>
        </pc:picChg>
      </pc:sldChg>
      <pc:sldChg chg="addSp modSp add replId">
        <pc:chgData name="Carly Pettiona" userId="S::carly.pettiona@healingfoundation.org.au::8cfcf547-e567-4a67-ae5f-7d6e6196302b" providerId="AD" clId="Web-{A326F2E1-8EFA-AB5C-B7E9-B076017F0C01}" dt="2023-07-26T01:42:05.365" v="2655" actId="20577"/>
        <pc:sldMkLst>
          <pc:docMk/>
          <pc:sldMk cId="621265043" sldId="450"/>
        </pc:sldMkLst>
        <pc:spChg chg="mod">
          <ac:chgData name="Carly Pettiona" userId="S::carly.pettiona@healingfoundation.org.au::8cfcf547-e567-4a67-ae5f-7d6e6196302b" providerId="AD" clId="Web-{A326F2E1-8EFA-AB5C-B7E9-B076017F0C01}" dt="2023-07-26T01:26:09.329" v="2344" actId="20577"/>
          <ac:spMkLst>
            <pc:docMk/>
            <pc:sldMk cId="621265043" sldId="450"/>
            <ac:spMk id="3" creationId="{F037A6C0-3B11-DB8D-0874-4BC0C20DF5C0}"/>
          </ac:spMkLst>
        </pc:spChg>
        <pc:spChg chg="add mod">
          <ac:chgData name="Carly Pettiona" userId="S::carly.pettiona@healingfoundation.org.au::8cfcf547-e567-4a67-ae5f-7d6e6196302b" providerId="AD" clId="Web-{A326F2E1-8EFA-AB5C-B7E9-B076017F0C01}" dt="2023-07-26T01:42:05.365" v="2655" actId="20577"/>
          <ac:spMkLst>
            <pc:docMk/>
            <pc:sldMk cId="621265043" sldId="450"/>
            <ac:spMk id="4" creationId="{171E049E-176D-E78A-6470-EBC4EECB8D4D}"/>
          </ac:spMkLst>
        </pc:spChg>
        <pc:picChg chg="mod">
          <ac:chgData name="Carly Pettiona" userId="S::carly.pettiona@healingfoundation.org.au::8cfcf547-e567-4a67-ae5f-7d6e6196302b" providerId="AD" clId="Web-{A326F2E1-8EFA-AB5C-B7E9-B076017F0C01}" dt="2023-07-26T01:41:49.005" v="2634" actId="1076"/>
          <ac:picMkLst>
            <pc:docMk/>
            <pc:sldMk cId="621265043" sldId="450"/>
            <ac:picMk id="20" creationId="{E91ACB26-13AE-B6F0-DE4D-E89FD78D20F4}"/>
          </ac:picMkLst>
        </pc:picChg>
      </pc:sldChg>
      <pc:sldChg chg="modSp add replId">
        <pc:chgData name="Carly Pettiona" userId="S::carly.pettiona@healingfoundation.org.au::8cfcf547-e567-4a67-ae5f-7d6e6196302b" providerId="AD" clId="Web-{A326F2E1-8EFA-AB5C-B7E9-B076017F0C01}" dt="2023-07-26T01:29:18.068" v="2348" actId="20577"/>
        <pc:sldMkLst>
          <pc:docMk/>
          <pc:sldMk cId="2298767385" sldId="451"/>
        </pc:sldMkLst>
        <pc:spChg chg="mod">
          <ac:chgData name="Carly Pettiona" userId="S::carly.pettiona@healingfoundation.org.au::8cfcf547-e567-4a67-ae5f-7d6e6196302b" providerId="AD" clId="Web-{A326F2E1-8EFA-AB5C-B7E9-B076017F0C01}" dt="2023-07-26T01:29:18.068" v="2348" actId="20577"/>
          <ac:spMkLst>
            <pc:docMk/>
            <pc:sldMk cId="2298767385" sldId="451"/>
            <ac:spMk id="3" creationId="{F037A6C0-3B11-DB8D-0874-4BC0C20DF5C0}"/>
          </ac:spMkLst>
        </pc:spChg>
      </pc:sldChg>
    </pc:docChg>
  </pc:docChgLst>
  <pc:docChgLst>
    <pc:chgData name="Talia Collins" userId="44d75fa7-65f5-4bb7-ad58-43a99de5a1f1" providerId="ADAL" clId="{BD8BC82A-7C30-449C-B02C-4DBF98AEBAA1}"/>
    <pc:docChg chg="custSel modSld">
      <pc:chgData name="Talia Collins" userId="44d75fa7-65f5-4bb7-ad58-43a99de5a1f1" providerId="ADAL" clId="{BD8BC82A-7C30-449C-B02C-4DBF98AEBAA1}" dt="2023-08-02T00:52:51.228" v="7" actId="20577"/>
      <pc:docMkLst>
        <pc:docMk/>
      </pc:docMkLst>
      <pc:sldChg chg="modSp">
        <pc:chgData name="Talia Collins" userId="44d75fa7-65f5-4bb7-ad58-43a99de5a1f1" providerId="ADAL" clId="{BD8BC82A-7C30-449C-B02C-4DBF98AEBAA1}" dt="2023-08-02T00:47:02.685" v="1" actId="20577"/>
        <pc:sldMkLst>
          <pc:docMk/>
          <pc:sldMk cId="3474476569" sldId="346"/>
        </pc:sldMkLst>
        <pc:spChg chg="mod">
          <ac:chgData name="Talia Collins" userId="44d75fa7-65f5-4bb7-ad58-43a99de5a1f1" providerId="ADAL" clId="{BD8BC82A-7C30-449C-B02C-4DBF98AEBAA1}" dt="2023-08-02T00:47:02.685" v="1" actId="20577"/>
          <ac:spMkLst>
            <pc:docMk/>
            <pc:sldMk cId="3474476569" sldId="346"/>
            <ac:spMk id="6" creationId="{0525F5B9-8593-EEAA-F5E4-2CE07BF18483}"/>
          </ac:spMkLst>
        </pc:spChg>
      </pc:sldChg>
      <pc:sldChg chg="modSp mod">
        <pc:chgData name="Talia Collins" userId="44d75fa7-65f5-4bb7-ad58-43a99de5a1f1" providerId="ADAL" clId="{BD8BC82A-7C30-449C-B02C-4DBF98AEBAA1}" dt="2023-08-02T00:52:51.228" v="7" actId="20577"/>
        <pc:sldMkLst>
          <pc:docMk/>
          <pc:sldMk cId="3168794488" sldId="457"/>
        </pc:sldMkLst>
        <pc:spChg chg="mod">
          <ac:chgData name="Talia Collins" userId="44d75fa7-65f5-4bb7-ad58-43a99de5a1f1" providerId="ADAL" clId="{BD8BC82A-7C30-449C-B02C-4DBF98AEBAA1}" dt="2023-08-02T00:52:51.228" v="7" actId="20577"/>
          <ac:spMkLst>
            <pc:docMk/>
            <pc:sldMk cId="3168794488" sldId="457"/>
            <ac:spMk id="2" creationId="{37CC251A-65BB-FCCD-D450-8282F8101FD5}"/>
          </ac:spMkLst>
        </pc:spChg>
      </pc:sldChg>
    </pc:docChg>
  </pc:docChgLst>
  <pc:docChgLst>
    <pc:chgData name="Carly Pettiona" userId="S::carly.pettiona@healingfoundation.org.au::8cfcf547-e567-4a67-ae5f-7d6e6196302b" providerId="AD" clId="Web-{8708C50A-D16C-BCFB-2A13-BC93972D9EB8}"/>
    <pc:docChg chg="modSld sldOrd">
      <pc:chgData name="Carly Pettiona" userId="S::carly.pettiona@healingfoundation.org.au::8cfcf547-e567-4a67-ae5f-7d6e6196302b" providerId="AD" clId="Web-{8708C50A-D16C-BCFB-2A13-BC93972D9EB8}" dt="2023-09-12T06:38:05.957" v="57"/>
      <pc:docMkLst>
        <pc:docMk/>
      </pc:docMkLst>
      <pc:sldChg chg="modSp">
        <pc:chgData name="Carly Pettiona" userId="S::carly.pettiona@healingfoundation.org.au::8cfcf547-e567-4a67-ae5f-7d6e6196302b" providerId="AD" clId="Web-{8708C50A-D16C-BCFB-2A13-BC93972D9EB8}" dt="2023-09-12T06:34:13.123" v="1" actId="20577"/>
        <pc:sldMkLst>
          <pc:docMk/>
          <pc:sldMk cId="243803033" sldId="341"/>
        </pc:sldMkLst>
        <pc:spChg chg="mod">
          <ac:chgData name="Carly Pettiona" userId="S::carly.pettiona@healingfoundation.org.au::8cfcf547-e567-4a67-ae5f-7d6e6196302b" providerId="AD" clId="Web-{8708C50A-D16C-BCFB-2A13-BC93972D9EB8}" dt="2023-09-12T06:34:13.123"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8708C50A-D16C-BCFB-2A13-BC93972D9EB8}" dt="2023-09-12T06:34:35.061" v="3" actId="20577"/>
        <pc:sldMkLst>
          <pc:docMk/>
          <pc:sldMk cId="3474476569" sldId="346"/>
        </pc:sldMkLst>
        <pc:spChg chg="mod">
          <ac:chgData name="Carly Pettiona" userId="S::carly.pettiona@healingfoundation.org.au::8cfcf547-e567-4a67-ae5f-7d6e6196302b" providerId="AD" clId="Web-{8708C50A-D16C-BCFB-2A13-BC93972D9EB8}" dt="2023-09-12T06:34:35.061" v="3" actId="20577"/>
          <ac:spMkLst>
            <pc:docMk/>
            <pc:sldMk cId="3474476569" sldId="346"/>
            <ac:spMk id="10" creationId="{87270656-72D1-D041-5F62-0105F65DF382}"/>
          </ac:spMkLst>
        </pc:spChg>
      </pc:sldChg>
      <pc:sldChg chg="modSp">
        <pc:chgData name="Carly Pettiona" userId="S::carly.pettiona@healingfoundation.org.au::8cfcf547-e567-4a67-ae5f-7d6e6196302b" providerId="AD" clId="Web-{8708C50A-D16C-BCFB-2A13-BC93972D9EB8}" dt="2023-09-12T06:36:46.252" v="51" actId="1076"/>
        <pc:sldMkLst>
          <pc:docMk/>
          <pc:sldMk cId="1541366499" sldId="417"/>
        </pc:sldMkLst>
        <pc:spChg chg="mod">
          <ac:chgData name="Carly Pettiona" userId="S::carly.pettiona@healingfoundation.org.au::8cfcf547-e567-4a67-ae5f-7d6e6196302b" providerId="AD" clId="Web-{8708C50A-D16C-BCFB-2A13-BC93972D9EB8}" dt="2023-09-12T06:36:36.830" v="25" actId="20577"/>
          <ac:spMkLst>
            <pc:docMk/>
            <pc:sldMk cId="1541366499" sldId="417"/>
            <ac:spMk id="2" creationId="{79E27399-617F-D151-3C79-DDBEE6FCD43B}"/>
          </ac:spMkLst>
        </pc:spChg>
        <pc:spChg chg="mod">
          <ac:chgData name="Carly Pettiona" userId="S::carly.pettiona@healingfoundation.org.au::8cfcf547-e567-4a67-ae5f-7d6e6196302b" providerId="AD" clId="Web-{8708C50A-D16C-BCFB-2A13-BC93972D9EB8}" dt="2023-09-12T06:36:46.252" v="51" actId="1076"/>
          <ac:spMkLst>
            <pc:docMk/>
            <pc:sldMk cId="1541366499" sldId="417"/>
            <ac:spMk id="4" creationId="{1EE6339D-9E9A-84D5-DC59-7F19AF9CFFB5}"/>
          </ac:spMkLst>
        </pc:spChg>
      </pc:sldChg>
      <pc:sldChg chg="addSp delSp modSp">
        <pc:chgData name="Carly Pettiona" userId="S::carly.pettiona@healingfoundation.org.au::8cfcf547-e567-4a67-ae5f-7d6e6196302b" providerId="AD" clId="Web-{8708C50A-D16C-BCFB-2A13-BC93972D9EB8}" dt="2023-09-12T06:35:38.328" v="12" actId="688"/>
        <pc:sldMkLst>
          <pc:docMk/>
          <pc:sldMk cId="4100747964" sldId="461"/>
        </pc:sldMkLst>
        <pc:picChg chg="del">
          <ac:chgData name="Carly Pettiona" userId="S::carly.pettiona@healingfoundation.org.au::8cfcf547-e567-4a67-ae5f-7d6e6196302b" providerId="AD" clId="Web-{8708C50A-D16C-BCFB-2A13-BC93972D9EB8}" dt="2023-09-12T06:35:22.422" v="4"/>
          <ac:picMkLst>
            <pc:docMk/>
            <pc:sldMk cId="4100747964" sldId="461"/>
            <ac:picMk id="2" creationId="{BAFA0054-BC20-928F-F05A-0C1E76B2D661}"/>
          </ac:picMkLst>
        </pc:picChg>
        <pc:picChg chg="add mod">
          <ac:chgData name="Carly Pettiona" userId="S::carly.pettiona@healingfoundation.org.au::8cfcf547-e567-4a67-ae5f-7d6e6196302b" providerId="AD" clId="Web-{8708C50A-D16C-BCFB-2A13-BC93972D9EB8}" dt="2023-09-12T06:35:38.328" v="12" actId="688"/>
          <ac:picMkLst>
            <pc:docMk/>
            <pc:sldMk cId="4100747964" sldId="461"/>
            <ac:picMk id="4" creationId="{8DD596D0-C631-73A4-98B6-654706926D83}"/>
          </ac:picMkLst>
        </pc:picChg>
      </pc:sldChg>
      <pc:sldChg chg="ord">
        <pc:chgData name="Carly Pettiona" userId="S::carly.pettiona@healingfoundation.org.au::8cfcf547-e567-4a67-ae5f-7d6e6196302b" providerId="AD" clId="Web-{8708C50A-D16C-BCFB-2A13-BC93972D9EB8}" dt="2023-09-12T06:38:05.957" v="56"/>
        <pc:sldMkLst>
          <pc:docMk/>
          <pc:sldMk cId="3267194953" sldId="467"/>
        </pc:sldMkLst>
      </pc:sldChg>
      <pc:sldChg chg="ord">
        <pc:chgData name="Carly Pettiona" userId="S::carly.pettiona@healingfoundation.org.au::8cfcf547-e567-4a67-ae5f-7d6e6196302b" providerId="AD" clId="Web-{8708C50A-D16C-BCFB-2A13-BC93972D9EB8}" dt="2023-09-12T06:38:05.957" v="57"/>
        <pc:sldMkLst>
          <pc:docMk/>
          <pc:sldMk cId="4098654978" sldId="468"/>
        </pc:sldMkLst>
      </pc:sldChg>
    </pc:docChg>
  </pc:docChgLst>
  <pc:docChgLst>
    <pc:chgData name="Carly Pettiona" userId="S::carly.pettiona@healingfoundation.org.au::8cfcf547-e567-4a67-ae5f-7d6e6196302b" providerId="AD" clId="Web-{BF973C56-354F-3691-9219-61CA5F28F356}"/>
    <pc:docChg chg="addSld delSld modSld">
      <pc:chgData name="Carly Pettiona" userId="S::carly.pettiona@healingfoundation.org.au::8cfcf547-e567-4a67-ae5f-7d6e6196302b" providerId="AD" clId="Web-{BF973C56-354F-3691-9219-61CA5F28F356}" dt="2023-07-25T00:28:40.527" v="3177"/>
      <pc:docMkLst>
        <pc:docMk/>
      </pc:docMkLst>
      <pc:sldChg chg="del">
        <pc:chgData name="Carly Pettiona" userId="S::carly.pettiona@healingfoundation.org.au::8cfcf547-e567-4a67-ae5f-7d6e6196302b" providerId="AD" clId="Web-{BF973C56-354F-3691-9219-61CA5F28F356}" dt="2023-07-25T00:20:36.813" v="2358"/>
        <pc:sldMkLst>
          <pc:docMk/>
          <pc:sldMk cId="3322494046" sldId="295"/>
        </pc:sldMkLst>
      </pc:sldChg>
      <pc:sldChg chg="modSp">
        <pc:chgData name="Carly Pettiona" userId="S::carly.pettiona@healingfoundation.org.au::8cfcf547-e567-4a67-ae5f-7d6e6196302b" providerId="AD" clId="Web-{BF973C56-354F-3691-9219-61CA5F28F356}" dt="2023-07-24T21:23:54.952" v="1" actId="20577"/>
        <pc:sldMkLst>
          <pc:docMk/>
          <pc:sldMk cId="243803033" sldId="341"/>
        </pc:sldMkLst>
        <pc:spChg chg="mod">
          <ac:chgData name="Carly Pettiona" userId="S::carly.pettiona@healingfoundation.org.au::8cfcf547-e567-4a67-ae5f-7d6e6196302b" providerId="AD" clId="Web-{BF973C56-354F-3691-9219-61CA5F28F356}" dt="2023-07-24T21:23:54.952" v="1" actId="20577"/>
          <ac:spMkLst>
            <pc:docMk/>
            <pc:sldMk cId="243803033" sldId="341"/>
            <ac:spMk id="8" creationId="{A4D8F16D-7E15-29DF-40AB-9AD496CB558C}"/>
          </ac:spMkLst>
        </pc:spChg>
      </pc:sldChg>
      <pc:sldChg chg="modNotes">
        <pc:chgData name="Carly Pettiona" userId="S::carly.pettiona@healingfoundation.org.au::8cfcf547-e567-4a67-ae5f-7d6e6196302b" providerId="AD" clId="Web-{BF973C56-354F-3691-9219-61CA5F28F356}" dt="2023-07-25T00:23:21.270" v="2678"/>
        <pc:sldMkLst>
          <pc:docMk/>
          <pc:sldMk cId="2560694536" sldId="342"/>
        </pc:sldMkLst>
      </pc:sldChg>
      <pc:sldChg chg="modSp del modNotes">
        <pc:chgData name="Carly Pettiona" userId="S::carly.pettiona@healingfoundation.org.au::8cfcf547-e567-4a67-ae5f-7d6e6196302b" providerId="AD" clId="Web-{BF973C56-354F-3691-9219-61CA5F28F356}" dt="2023-07-25T00:20:38.579" v="2359"/>
        <pc:sldMkLst>
          <pc:docMk/>
          <pc:sldMk cId="248826802" sldId="345"/>
        </pc:sldMkLst>
        <pc:spChg chg="mod">
          <ac:chgData name="Carly Pettiona" userId="S::carly.pettiona@healingfoundation.org.au::8cfcf547-e567-4a67-ae5f-7d6e6196302b" providerId="AD" clId="Web-{BF973C56-354F-3691-9219-61CA5F28F356}" dt="2023-07-24T21:24:28.125" v="3" actId="20577"/>
          <ac:spMkLst>
            <pc:docMk/>
            <pc:sldMk cId="248826802" sldId="345"/>
            <ac:spMk id="6" creationId="{0525F5B9-8593-EEAA-F5E4-2CE07BF18483}"/>
          </ac:spMkLst>
        </pc:spChg>
        <pc:spChg chg="mod">
          <ac:chgData name="Carly Pettiona" userId="S::carly.pettiona@healingfoundation.org.au::8cfcf547-e567-4a67-ae5f-7d6e6196302b" providerId="AD" clId="Web-{BF973C56-354F-3691-9219-61CA5F28F356}" dt="2023-07-24T21:24:39.625" v="8" actId="20577"/>
          <ac:spMkLst>
            <pc:docMk/>
            <pc:sldMk cId="248826802" sldId="345"/>
            <ac:spMk id="7" creationId="{41A82507-7C9D-4E93-BCD7-CED1F65F5E5B}"/>
          </ac:spMkLst>
        </pc:spChg>
      </pc:sldChg>
      <pc:sldChg chg="addSp delSp modSp addAnim modAnim modNotes">
        <pc:chgData name="Carly Pettiona" userId="S::carly.pettiona@healingfoundation.org.au::8cfcf547-e567-4a67-ae5f-7d6e6196302b" providerId="AD" clId="Web-{BF973C56-354F-3691-9219-61CA5F28F356}" dt="2023-07-25T00:17:00.136" v="2357"/>
        <pc:sldMkLst>
          <pc:docMk/>
          <pc:sldMk cId="3474476569" sldId="346"/>
        </pc:sldMkLst>
        <pc:spChg chg="del">
          <ac:chgData name="Carly Pettiona" userId="S::carly.pettiona@healingfoundation.org.au::8cfcf547-e567-4a67-ae5f-7d6e6196302b" providerId="AD" clId="Web-{BF973C56-354F-3691-9219-61CA5F28F356}" dt="2023-07-24T21:33:13.264" v="298"/>
          <ac:spMkLst>
            <pc:docMk/>
            <pc:sldMk cId="3474476569" sldId="346"/>
            <ac:spMk id="3" creationId="{D2C45F10-91CE-D2A6-6B4B-77FEF479B7C7}"/>
          </ac:spMkLst>
        </pc:spChg>
        <pc:spChg chg="mod">
          <ac:chgData name="Carly Pettiona" userId="S::carly.pettiona@healingfoundation.org.au::8cfcf547-e567-4a67-ae5f-7d6e6196302b" providerId="AD" clId="Web-{BF973C56-354F-3691-9219-61CA5F28F356}" dt="2023-07-24T21:39:49.165" v="752" actId="20577"/>
          <ac:spMkLst>
            <pc:docMk/>
            <pc:sldMk cId="3474476569" sldId="346"/>
            <ac:spMk id="6" creationId="{0525F5B9-8593-EEAA-F5E4-2CE07BF18483}"/>
          </ac:spMkLst>
        </pc:spChg>
        <pc:spChg chg="add del mod">
          <ac:chgData name="Carly Pettiona" userId="S::carly.pettiona@healingfoundation.org.au::8cfcf547-e567-4a67-ae5f-7d6e6196302b" providerId="AD" clId="Web-{BF973C56-354F-3691-9219-61CA5F28F356}" dt="2023-07-24T21:33:19.077" v="299"/>
          <ac:spMkLst>
            <pc:docMk/>
            <pc:sldMk cId="3474476569" sldId="346"/>
            <ac:spMk id="9" creationId="{BED0AC04-4FC5-A6E9-DEF7-025A805B92EB}"/>
          </ac:spMkLst>
        </pc:spChg>
      </pc:sldChg>
      <pc:sldChg chg="modSp addAnim modAnim modNotes">
        <pc:chgData name="Carly Pettiona" userId="S::carly.pettiona@healingfoundation.org.au::8cfcf547-e567-4a67-ae5f-7d6e6196302b" providerId="AD" clId="Web-{BF973C56-354F-3691-9219-61CA5F28F356}" dt="2023-07-25T00:23:59.692" v="2777"/>
        <pc:sldMkLst>
          <pc:docMk/>
          <pc:sldMk cId="671484903" sldId="347"/>
        </pc:sldMkLst>
        <pc:spChg chg="mod">
          <ac:chgData name="Carly Pettiona" userId="S::carly.pettiona@healingfoundation.org.au::8cfcf547-e567-4a67-ae5f-7d6e6196302b" providerId="AD" clId="Web-{BF973C56-354F-3691-9219-61CA5F28F356}" dt="2023-07-24T21:29:48.852" v="165" actId="20577"/>
          <ac:spMkLst>
            <pc:docMk/>
            <pc:sldMk cId="671484903" sldId="347"/>
            <ac:spMk id="6" creationId="{0525F5B9-8593-EEAA-F5E4-2CE07BF18483}"/>
          </ac:spMkLst>
        </pc:spChg>
      </pc:sldChg>
      <pc:sldChg chg="modSp addAnim delAnim modAnim">
        <pc:chgData name="Carly Pettiona" userId="S::carly.pettiona@healingfoundation.org.au::8cfcf547-e567-4a67-ae5f-7d6e6196302b" providerId="AD" clId="Web-{BF973C56-354F-3691-9219-61CA5F28F356}" dt="2023-07-24T21:30:29.603" v="170" actId="20577"/>
        <pc:sldMkLst>
          <pc:docMk/>
          <pc:sldMk cId="2620568963" sldId="348"/>
        </pc:sldMkLst>
        <pc:spChg chg="mod">
          <ac:chgData name="Carly Pettiona" userId="S::carly.pettiona@healingfoundation.org.au::8cfcf547-e567-4a67-ae5f-7d6e6196302b" providerId="AD" clId="Web-{BF973C56-354F-3691-9219-61CA5F28F356}" dt="2023-07-24T21:30:29.603" v="170" actId="20577"/>
          <ac:spMkLst>
            <pc:docMk/>
            <pc:sldMk cId="2620568963" sldId="348"/>
            <ac:spMk id="6" creationId="{0525F5B9-8593-EEAA-F5E4-2CE07BF18483}"/>
          </ac:spMkLst>
        </pc:spChg>
      </pc:sldChg>
      <pc:sldChg chg="del">
        <pc:chgData name="Carly Pettiona" userId="S::carly.pettiona@healingfoundation.org.au::8cfcf547-e567-4a67-ae5f-7d6e6196302b" providerId="AD" clId="Web-{BF973C56-354F-3691-9219-61CA5F28F356}" dt="2023-07-25T00:16:50.324" v="2347"/>
        <pc:sldMkLst>
          <pc:docMk/>
          <pc:sldMk cId="4066055797" sldId="350"/>
        </pc:sldMkLst>
      </pc:sldChg>
      <pc:sldChg chg="del">
        <pc:chgData name="Carly Pettiona" userId="S::carly.pettiona@healingfoundation.org.au::8cfcf547-e567-4a67-ae5f-7d6e6196302b" providerId="AD" clId="Web-{BF973C56-354F-3691-9219-61CA5F28F356}" dt="2023-07-25T00:16:50.324" v="2348"/>
        <pc:sldMkLst>
          <pc:docMk/>
          <pc:sldMk cId="2668320561" sldId="351"/>
        </pc:sldMkLst>
      </pc:sldChg>
      <pc:sldChg chg="del">
        <pc:chgData name="Carly Pettiona" userId="S::carly.pettiona@healingfoundation.org.au::8cfcf547-e567-4a67-ae5f-7d6e6196302b" providerId="AD" clId="Web-{BF973C56-354F-3691-9219-61CA5F28F356}" dt="2023-07-25T00:16:50.308" v="2344"/>
        <pc:sldMkLst>
          <pc:docMk/>
          <pc:sldMk cId="588988622" sldId="352"/>
        </pc:sldMkLst>
      </pc:sldChg>
      <pc:sldChg chg="del">
        <pc:chgData name="Carly Pettiona" userId="S::carly.pettiona@healingfoundation.org.au::8cfcf547-e567-4a67-ae5f-7d6e6196302b" providerId="AD" clId="Web-{BF973C56-354F-3691-9219-61CA5F28F356}" dt="2023-07-25T00:16:50.308" v="2346"/>
        <pc:sldMkLst>
          <pc:docMk/>
          <pc:sldMk cId="2313450137" sldId="353"/>
        </pc:sldMkLst>
      </pc:sldChg>
      <pc:sldChg chg="del">
        <pc:chgData name="Carly Pettiona" userId="S::carly.pettiona@healingfoundation.org.au::8cfcf547-e567-4a67-ae5f-7d6e6196302b" providerId="AD" clId="Web-{BF973C56-354F-3691-9219-61CA5F28F356}" dt="2023-07-25T00:16:50.308" v="2343"/>
        <pc:sldMkLst>
          <pc:docMk/>
          <pc:sldMk cId="2891482" sldId="354"/>
        </pc:sldMkLst>
      </pc:sldChg>
      <pc:sldChg chg="addSp delSp modSp modNotes">
        <pc:chgData name="Carly Pettiona" userId="S::carly.pettiona@healingfoundation.org.au::8cfcf547-e567-4a67-ae5f-7d6e6196302b" providerId="AD" clId="Web-{BF973C56-354F-3691-9219-61CA5F28F356}" dt="2023-07-25T00:24:33.021" v="2794"/>
        <pc:sldMkLst>
          <pc:docMk/>
          <pc:sldMk cId="4090891799" sldId="355"/>
        </pc:sldMkLst>
        <pc:spChg chg="add mod">
          <ac:chgData name="Carly Pettiona" userId="S::carly.pettiona@healingfoundation.org.au::8cfcf547-e567-4a67-ae5f-7d6e6196302b" providerId="AD" clId="Web-{BF973C56-354F-3691-9219-61CA5F28F356}" dt="2023-07-24T21:54:17.235" v="862" actId="20577"/>
          <ac:spMkLst>
            <pc:docMk/>
            <pc:sldMk cId="4090891799" sldId="355"/>
            <ac:spMk id="4" creationId="{EE32F98A-CAF5-7597-C298-257EF27AFFAA}"/>
          </ac:spMkLst>
        </pc:spChg>
        <pc:spChg chg="mod">
          <ac:chgData name="Carly Pettiona" userId="S::carly.pettiona@healingfoundation.org.au::8cfcf547-e567-4a67-ae5f-7d6e6196302b" providerId="AD" clId="Web-{BF973C56-354F-3691-9219-61CA5F28F356}" dt="2023-07-24T21:49:11.805" v="823" actId="1076"/>
          <ac:spMkLst>
            <pc:docMk/>
            <pc:sldMk cId="4090891799" sldId="355"/>
            <ac:spMk id="5" creationId="{166C9648-FC28-7275-F297-FB016F2CBF1A}"/>
          </ac:spMkLst>
        </pc:spChg>
        <pc:spChg chg="del mod">
          <ac:chgData name="Carly Pettiona" userId="S::carly.pettiona@healingfoundation.org.au::8cfcf547-e567-4a67-ae5f-7d6e6196302b" providerId="AD" clId="Web-{BF973C56-354F-3691-9219-61CA5F28F356}" dt="2023-07-24T21:49:08.180" v="822"/>
          <ac:spMkLst>
            <pc:docMk/>
            <pc:sldMk cId="4090891799" sldId="355"/>
            <ac:spMk id="6" creationId="{0525F5B9-8593-EEAA-F5E4-2CE07BF18483}"/>
          </ac:spMkLst>
        </pc:spChg>
        <pc:picChg chg="del">
          <ac:chgData name="Carly Pettiona" userId="S::carly.pettiona@healingfoundation.org.au::8cfcf547-e567-4a67-ae5f-7d6e6196302b" providerId="AD" clId="Web-{BF973C56-354F-3691-9219-61CA5F28F356}" dt="2023-07-24T21:48:18.053" v="816"/>
          <ac:picMkLst>
            <pc:docMk/>
            <pc:sldMk cId="4090891799" sldId="355"/>
            <ac:picMk id="2" creationId="{25AA3B8D-A672-2301-D3B4-8556637AF3C2}"/>
          </ac:picMkLst>
        </pc:picChg>
        <pc:picChg chg="mod">
          <ac:chgData name="Carly Pettiona" userId="S::carly.pettiona@healingfoundation.org.au::8cfcf547-e567-4a67-ae5f-7d6e6196302b" providerId="AD" clId="Web-{BF973C56-354F-3691-9219-61CA5F28F356}" dt="2023-07-24T21:51:27.574" v="853" actId="1076"/>
          <ac:picMkLst>
            <pc:docMk/>
            <pc:sldMk cId="4090891799" sldId="355"/>
            <ac:picMk id="20" creationId="{E91ACB26-13AE-B6F0-DE4D-E89FD78D20F4}"/>
          </ac:picMkLst>
        </pc:picChg>
      </pc:sldChg>
      <pc:sldChg chg="del">
        <pc:chgData name="Carly Pettiona" userId="S::carly.pettiona@healingfoundation.org.au::8cfcf547-e567-4a67-ae5f-7d6e6196302b" providerId="AD" clId="Web-{BF973C56-354F-3691-9219-61CA5F28F356}" dt="2023-07-24T23:22:17.470" v="2238"/>
        <pc:sldMkLst>
          <pc:docMk/>
          <pc:sldMk cId="1506061496" sldId="356"/>
        </pc:sldMkLst>
      </pc:sldChg>
      <pc:sldChg chg="del">
        <pc:chgData name="Carly Pettiona" userId="S::carly.pettiona@healingfoundation.org.au::8cfcf547-e567-4a67-ae5f-7d6e6196302b" providerId="AD" clId="Web-{BF973C56-354F-3691-9219-61CA5F28F356}" dt="2023-07-24T23:22:17.470" v="2237"/>
        <pc:sldMkLst>
          <pc:docMk/>
          <pc:sldMk cId="1662221074" sldId="357"/>
        </pc:sldMkLst>
      </pc:sldChg>
      <pc:sldChg chg="del">
        <pc:chgData name="Carly Pettiona" userId="S::carly.pettiona@healingfoundation.org.au::8cfcf547-e567-4a67-ae5f-7d6e6196302b" providerId="AD" clId="Web-{BF973C56-354F-3691-9219-61CA5F28F356}" dt="2023-07-24T23:22:17.454" v="2236"/>
        <pc:sldMkLst>
          <pc:docMk/>
          <pc:sldMk cId="225081102" sldId="358"/>
        </pc:sldMkLst>
      </pc:sldChg>
      <pc:sldChg chg="del">
        <pc:chgData name="Carly Pettiona" userId="S::carly.pettiona@healingfoundation.org.au::8cfcf547-e567-4a67-ae5f-7d6e6196302b" providerId="AD" clId="Web-{BF973C56-354F-3691-9219-61CA5F28F356}" dt="2023-07-24T23:22:17.454" v="2235"/>
        <pc:sldMkLst>
          <pc:docMk/>
          <pc:sldMk cId="1763097999" sldId="361"/>
        </pc:sldMkLst>
      </pc:sldChg>
      <pc:sldChg chg="delSp modSp">
        <pc:chgData name="Carly Pettiona" userId="S::carly.pettiona@healingfoundation.org.au::8cfcf547-e567-4a67-ae5f-7d6e6196302b" providerId="AD" clId="Web-{BF973C56-354F-3691-9219-61CA5F28F356}" dt="2023-07-24T23:23:00.799" v="2258" actId="20577"/>
        <pc:sldMkLst>
          <pc:docMk/>
          <pc:sldMk cId="4169424410" sldId="362"/>
        </pc:sldMkLst>
        <pc:spChg chg="mod">
          <ac:chgData name="Carly Pettiona" userId="S::carly.pettiona@healingfoundation.org.au::8cfcf547-e567-4a67-ae5f-7d6e6196302b" providerId="AD" clId="Web-{BF973C56-354F-3691-9219-61CA5F28F356}" dt="2023-07-24T23:22:50.502" v="2256" actId="20577"/>
          <ac:spMkLst>
            <pc:docMk/>
            <pc:sldMk cId="4169424410" sldId="362"/>
            <ac:spMk id="5" creationId="{166C9648-FC28-7275-F297-FB016F2CBF1A}"/>
          </ac:spMkLst>
        </pc:spChg>
        <pc:spChg chg="mod">
          <ac:chgData name="Carly Pettiona" userId="S::carly.pettiona@healingfoundation.org.au::8cfcf547-e567-4a67-ae5f-7d6e6196302b" providerId="AD" clId="Web-{BF973C56-354F-3691-9219-61CA5F28F356}" dt="2023-07-24T23:23:00.799" v="2258" actId="20577"/>
          <ac:spMkLst>
            <pc:docMk/>
            <pc:sldMk cId="4169424410" sldId="362"/>
            <ac:spMk id="6" creationId="{0525F5B9-8593-EEAA-F5E4-2CE07BF18483}"/>
          </ac:spMkLst>
        </pc:spChg>
        <pc:picChg chg="del">
          <ac:chgData name="Carly Pettiona" userId="S::carly.pettiona@healingfoundation.org.au::8cfcf547-e567-4a67-ae5f-7d6e6196302b" providerId="AD" clId="Web-{BF973C56-354F-3691-9219-61CA5F28F356}" dt="2023-07-24T23:22:51.861" v="2257"/>
          <ac:picMkLst>
            <pc:docMk/>
            <pc:sldMk cId="4169424410" sldId="362"/>
            <ac:picMk id="2" creationId="{2393F8F1-AD89-90E1-A0D1-95F979FC87B3}"/>
          </ac:picMkLst>
        </pc:picChg>
      </pc:sldChg>
      <pc:sldChg chg="del">
        <pc:chgData name="Carly Pettiona" userId="S::carly.pettiona@healingfoundation.org.au::8cfcf547-e567-4a67-ae5f-7d6e6196302b" providerId="AD" clId="Web-{BF973C56-354F-3691-9219-61CA5F28F356}" dt="2023-07-25T00:16:34.276" v="2341"/>
        <pc:sldMkLst>
          <pc:docMk/>
          <pc:sldMk cId="1837762416" sldId="366"/>
        </pc:sldMkLst>
      </pc:sldChg>
      <pc:sldChg chg="del">
        <pc:chgData name="Carly Pettiona" userId="S::carly.pettiona@healingfoundation.org.au::8cfcf547-e567-4a67-ae5f-7d6e6196302b" providerId="AD" clId="Web-{BF973C56-354F-3691-9219-61CA5F28F356}" dt="2023-07-25T00:16:34.276" v="2340"/>
        <pc:sldMkLst>
          <pc:docMk/>
          <pc:sldMk cId="1223015586" sldId="367"/>
        </pc:sldMkLst>
      </pc:sldChg>
      <pc:sldChg chg="del">
        <pc:chgData name="Carly Pettiona" userId="S::carly.pettiona@healingfoundation.org.au::8cfcf547-e567-4a67-ae5f-7d6e6196302b" providerId="AD" clId="Web-{BF973C56-354F-3691-9219-61CA5F28F356}" dt="2023-07-25T00:16:34.261" v="2334"/>
        <pc:sldMkLst>
          <pc:docMk/>
          <pc:sldMk cId="4280351858" sldId="374"/>
        </pc:sldMkLst>
      </pc:sldChg>
      <pc:sldChg chg="del">
        <pc:chgData name="Carly Pettiona" userId="S::carly.pettiona@healingfoundation.org.au::8cfcf547-e567-4a67-ae5f-7d6e6196302b" providerId="AD" clId="Web-{BF973C56-354F-3691-9219-61CA5F28F356}" dt="2023-07-25T00:16:34.261" v="2331"/>
        <pc:sldMkLst>
          <pc:docMk/>
          <pc:sldMk cId="1925128505" sldId="376"/>
        </pc:sldMkLst>
      </pc:sldChg>
      <pc:sldChg chg="del">
        <pc:chgData name="Carly Pettiona" userId="S::carly.pettiona@healingfoundation.org.au::8cfcf547-e567-4a67-ae5f-7d6e6196302b" providerId="AD" clId="Web-{BF973C56-354F-3691-9219-61CA5F28F356}" dt="2023-07-25T00:16:34.245" v="2327"/>
        <pc:sldMkLst>
          <pc:docMk/>
          <pc:sldMk cId="472057500" sldId="380"/>
        </pc:sldMkLst>
      </pc:sldChg>
      <pc:sldChg chg="addSp delSp modSp modNotes">
        <pc:chgData name="Carly Pettiona" userId="S::carly.pettiona@healingfoundation.org.au::8cfcf547-e567-4a67-ae5f-7d6e6196302b" providerId="AD" clId="Web-{BF973C56-354F-3691-9219-61CA5F28F356}" dt="2023-07-24T21:47:48.068" v="813" actId="1076"/>
        <pc:sldMkLst>
          <pc:docMk/>
          <pc:sldMk cId="336607889" sldId="385"/>
        </pc:sldMkLst>
        <pc:spChg chg="add del">
          <ac:chgData name="Carly Pettiona" userId="S::carly.pettiona@healingfoundation.org.au::8cfcf547-e567-4a67-ae5f-7d6e6196302b" providerId="AD" clId="Web-{BF973C56-354F-3691-9219-61CA5F28F356}" dt="2023-07-24T21:44:38.516" v="782"/>
          <ac:spMkLst>
            <pc:docMk/>
            <pc:sldMk cId="336607889" sldId="385"/>
            <ac:spMk id="4" creationId="{FEE2BE91-7C28-E379-DFE9-212FE8510B57}"/>
          </ac:spMkLst>
        </pc:spChg>
        <pc:spChg chg="mod">
          <ac:chgData name="Carly Pettiona" userId="S::carly.pettiona@healingfoundation.org.au::8cfcf547-e567-4a67-ae5f-7d6e6196302b" providerId="AD" clId="Web-{BF973C56-354F-3691-9219-61CA5F28F356}" dt="2023-07-24T21:47:48.068" v="813" actId="1076"/>
          <ac:spMkLst>
            <pc:docMk/>
            <pc:sldMk cId="336607889" sldId="385"/>
            <ac:spMk id="5" creationId="{1D0DFB20-AC56-A70F-BE57-312821FE351B}"/>
          </ac:spMkLst>
        </pc:spChg>
        <pc:spChg chg="add">
          <ac:chgData name="Carly Pettiona" userId="S::carly.pettiona@healingfoundation.org.au::8cfcf547-e567-4a67-ae5f-7d6e6196302b" providerId="AD" clId="Web-{BF973C56-354F-3691-9219-61CA5F28F356}" dt="2023-07-24T21:46:58.114" v="798"/>
          <ac:spMkLst>
            <pc:docMk/>
            <pc:sldMk cId="336607889" sldId="385"/>
            <ac:spMk id="7" creationId="{E4CC7256-697E-CC26-61A5-36E965660E87}"/>
          </ac:spMkLst>
        </pc:spChg>
        <pc:spChg chg="ord">
          <ac:chgData name="Carly Pettiona" userId="S::carly.pettiona@healingfoundation.org.au::8cfcf547-e567-4a67-ae5f-7d6e6196302b" providerId="AD" clId="Web-{BF973C56-354F-3691-9219-61CA5F28F356}" dt="2023-07-24T21:44:48.313" v="785"/>
          <ac:spMkLst>
            <pc:docMk/>
            <pc:sldMk cId="336607889" sldId="385"/>
            <ac:spMk id="31" creationId="{7E46F721-3785-414D-8697-16AF490E6806}"/>
          </ac:spMkLst>
        </pc:spChg>
        <pc:picChg chg="del">
          <ac:chgData name="Carly Pettiona" userId="S::carly.pettiona@healingfoundation.org.au::8cfcf547-e567-4a67-ae5f-7d6e6196302b" providerId="AD" clId="Web-{BF973C56-354F-3691-9219-61CA5F28F356}" dt="2023-07-24T21:43:42.718" v="774"/>
          <ac:picMkLst>
            <pc:docMk/>
            <pc:sldMk cId="336607889" sldId="385"/>
            <ac:picMk id="2" creationId="{86C3589D-7FD0-40D3-07C1-1C18DFE03EAC}"/>
          </ac:picMkLst>
        </pc:picChg>
        <pc:picChg chg="add del mod">
          <ac:chgData name="Carly Pettiona" userId="S::carly.pettiona@healingfoundation.org.au::8cfcf547-e567-4a67-ae5f-7d6e6196302b" providerId="AD" clId="Web-{BF973C56-354F-3691-9219-61CA5F28F356}" dt="2023-07-24T21:44:59.892" v="789"/>
          <ac:picMkLst>
            <pc:docMk/>
            <pc:sldMk cId="336607889" sldId="385"/>
            <ac:picMk id="3" creationId="{157AF905-53B4-CBA4-4AF9-E6937533BED7}"/>
          </ac:picMkLst>
        </pc:picChg>
        <pc:picChg chg="add mod modCrop">
          <ac:chgData name="Carly Pettiona" userId="S::carly.pettiona@healingfoundation.org.au::8cfcf547-e567-4a67-ae5f-7d6e6196302b" providerId="AD" clId="Web-{BF973C56-354F-3691-9219-61CA5F28F356}" dt="2023-07-24T21:47:36.724" v="803" actId="1076"/>
          <ac:picMkLst>
            <pc:docMk/>
            <pc:sldMk cId="336607889" sldId="385"/>
            <ac:picMk id="6" creationId="{8115D826-D05E-D0B1-BCEA-881C8C6DA66A}"/>
          </ac:picMkLst>
        </pc:picChg>
        <pc:picChg chg="add del mod">
          <ac:chgData name="Carly Pettiona" userId="S::carly.pettiona@healingfoundation.org.au::8cfcf547-e567-4a67-ae5f-7d6e6196302b" providerId="AD" clId="Web-{BF973C56-354F-3691-9219-61CA5F28F356}" dt="2023-07-24T21:46:38.394" v="795" actId="1076"/>
          <ac:picMkLst>
            <pc:docMk/>
            <pc:sldMk cId="336607889" sldId="385"/>
            <ac:picMk id="10" creationId="{793BD5FF-3A90-F709-2B58-43C73441EE34}"/>
          </ac:picMkLst>
        </pc:picChg>
      </pc:sldChg>
      <pc:sldChg chg="del">
        <pc:chgData name="Carly Pettiona" userId="S::carly.pettiona@healingfoundation.org.au::8cfcf547-e567-4a67-ae5f-7d6e6196302b" providerId="AD" clId="Web-{BF973C56-354F-3691-9219-61CA5F28F356}" dt="2023-07-25T00:16:34.276" v="2339"/>
        <pc:sldMkLst>
          <pc:docMk/>
          <pc:sldMk cId="318235647" sldId="388"/>
        </pc:sldMkLst>
      </pc:sldChg>
      <pc:sldChg chg="del">
        <pc:chgData name="Carly Pettiona" userId="S::carly.pettiona@healingfoundation.org.au::8cfcf547-e567-4a67-ae5f-7d6e6196302b" providerId="AD" clId="Web-{BF973C56-354F-3691-9219-61CA5F28F356}" dt="2023-07-25T00:16:34.261" v="2330"/>
        <pc:sldMkLst>
          <pc:docMk/>
          <pc:sldMk cId="3381825661" sldId="391"/>
        </pc:sldMkLst>
      </pc:sldChg>
      <pc:sldChg chg="modSp">
        <pc:chgData name="Carly Pettiona" userId="S::carly.pettiona@healingfoundation.org.au::8cfcf547-e567-4a67-ae5f-7d6e6196302b" providerId="AD" clId="Web-{BF973C56-354F-3691-9219-61CA5F28F356}" dt="2023-07-24T23:22:40.548" v="2251" actId="20577"/>
        <pc:sldMkLst>
          <pc:docMk/>
          <pc:sldMk cId="1008212083" sldId="392"/>
        </pc:sldMkLst>
        <pc:spChg chg="mod">
          <ac:chgData name="Carly Pettiona" userId="S::carly.pettiona@healingfoundation.org.au::8cfcf547-e567-4a67-ae5f-7d6e6196302b" providerId="AD" clId="Web-{BF973C56-354F-3691-9219-61CA5F28F356}" dt="2023-07-24T23:22:40.548" v="2251" actId="20577"/>
          <ac:spMkLst>
            <pc:docMk/>
            <pc:sldMk cId="1008212083" sldId="392"/>
            <ac:spMk id="5" creationId="{1D0DFB20-AC56-A70F-BE57-312821FE351B}"/>
          </ac:spMkLst>
        </pc:spChg>
      </pc:sldChg>
      <pc:sldChg chg="addSp delSp modSp modNotes">
        <pc:chgData name="Carly Pettiona" userId="S::carly.pettiona@healingfoundation.org.au::8cfcf547-e567-4a67-ae5f-7d6e6196302b" providerId="AD" clId="Web-{BF973C56-354F-3691-9219-61CA5F28F356}" dt="2023-07-25T00:21:45.611" v="2423"/>
        <pc:sldMkLst>
          <pc:docMk/>
          <pc:sldMk cId="3981675893" sldId="393"/>
        </pc:sldMkLst>
        <pc:spChg chg="add del mod">
          <ac:chgData name="Carly Pettiona" userId="S::carly.pettiona@healingfoundation.org.au::8cfcf547-e567-4a67-ae5f-7d6e6196302b" providerId="AD" clId="Web-{BF973C56-354F-3691-9219-61CA5F28F356}" dt="2023-07-25T00:21:06.251" v="2361"/>
          <ac:spMkLst>
            <pc:docMk/>
            <pc:sldMk cId="3981675893" sldId="393"/>
            <ac:spMk id="5" creationId="{D7B35547-E59D-F9DA-2DF6-A197709FAA14}"/>
          </ac:spMkLst>
        </pc:spChg>
        <pc:spChg chg="del">
          <ac:chgData name="Carly Pettiona" userId="S::carly.pettiona@healingfoundation.org.au::8cfcf547-e567-4a67-ae5f-7d6e6196302b" providerId="AD" clId="Web-{BF973C56-354F-3691-9219-61CA5F28F356}" dt="2023-07-25T00:20:59.563" v="2360"/>
          <ac:spMkLst>
            <pc:docMk/>
            <pc:sldMk cId="3981675893" sldId="393"/>
            <ac:spMk id="11" creationId="{00000000-0000-0000-0000-000000000000}"/>
          </ac:spMkLst>
        </pc:spChg>
        <pc:picChg chg="mod">
          <ac:chgData name="Carly Pettiona" userId="S::carly.pettiona@healingfoundation.org.au::8cfcf547-e567-4a67-ae5f-7d6e6196302b" providerId="AD" clId="Web-{BF973C56-354F-3691-9219-61CA5F28F356}" dt="2023-07-25T00:21:11.235" v="2364" actId="1076"/>
          <ac:picMkLst>
            <pc:docMk/>
            <pc:sldMk cId="3981675893" sldId="393"/>
            <ac:picMk id="3" creationId="{08D29EF6-F694-8F85-D12B-E09D22A1BB13}"/>
          </ac:picMkLst>
        </pc:picChg>
      </pc:sldChg>
      <pc:sldChg chg="del">
        <pc:chgData name="Carly Pettiona" userId="S::carly.pettiona@healingfoundation.org.au::8cfcf547-e567-4a67-ae5f-7d6e6196302b" providerId="AD" clId="Web-{BF973C56-354F-3691-9219-61CA5F28F356}" dt="2023-07-25T00:16:50.308" v="2345"/>
        <pc:sldMkLst>
          <pc:docMk/>
          <pc:sldMk cId="799605619" sldId="394"/>
        </pc:sldMkLst>
      </pc:sldChg>
      <pc:sldChg chg="addSp delSp modSp addAnim modNotes">
        <pc:chgData name="Carly Pettiona" userId="S::carly.pettiona@healingfoundation.org.au::8cfcf547-e567-4a67-ae5f-7d6e6196302b" providerId="AD" clId="Web-{BF973C56-354F-3691-9219-61CA5F28F356}" dt="2023-07-25T00:25:57.382" v="3004"/>
        <pc:sldMkLst>
          <pc:docMk/>
          <pc:sldMk cId="2303734533" sldId="395"/>
        </pc:sldMkLst>
        <pc:spChg chg="add del">
          <ac:chgData name="Carly Pettiona" userId="S::carly.pettiona@healingfoundation.org.au::8cfcf547-e567-4a67-ae5f-7d6e6196302b" providerId="AD" clId="Web-{BF973C56-354F-3691-9219-61CA5F28F356}" dt="2023-07-24T21:56:21.425" v="903"/>
          <ac:spMkLst>
            <pc:docMk/>
            <pc:sldMk cId="2303734533" sldId="395"/>
            <ac:spMk id="3" creationId="{8199A70C-4A98-1DFB-B244-A3CA180350B3}"/>
          </ac:spMkLst>
        </pc:spChg>
        <pc:spChg chg="del">
          <ac:chgData name="Carly Pettiona" userId="S::carly.pettiona@healingfoundation.org.au::8cfcf547-e567-4a67-ae5f-7d6e6196302b" providerId="AD" clId="Web-{BF973C56-354F-3691-9219-61CA5F28F356}" dt="2023-07-24T21:56:23.847" v="904"/>
          <ac:spMkLst>
            <pc:docMk/>
            <pc:sldMk cId="2303734533" sldId="395"/>
            <ac:spMk id="5" creationId="{166C9648-FC28-7275-F297-FB016F2CBF1A}"/>
          </ac:spMkLst>
        </pc:spChg>
        <pc:spChg chg="mod">
          <ac:chgData name="Carly Pettiona" userId="S::carly.pettiona@healingfoundation.org.au::8cfcf547-e567-4a67-ae5f-7d6e6196302b" providerId="AD" clId="Web-{BF973C56-354F-3691-9219-61CA5F28F356}" dt="2023-07-24T22:59:01.705" v="2192" actId="20577"/>
          <ac:spMkLst>
            <pc:docMk/>
            <pc:sldMk cId="2303734533" sldId="395"/>
            <ac:spMk id="6" creationId="{0525F5B9-8593-EEAA-F5E4-2CE07BF18483}"/>
          </ac:spMkLst>
        </pc:spChg>
        <pc:spChg chg="add mod">
          <ac:chgData name="Carly Pettiona" userId="S::carly.pettiona@healingfoundation.org.au::8cfcf547-e567-4a67-ae5f-7d6e6196302b" providerId="AD" clId="Web-{BF973C56-354F-3691-9219-61CA5F28F356}" dt="2023-07-25T00:13:06.897" v="2277" actId="20577"/>
          <ac:spMkLst>
            <pc:docMk/>
            <pc:sldMk cId="2303734533" sldId="395"/>
            <ac:spMk id="7" creationId="{F884C1FE-055D-316A-AE98-6DB52B1148F3}"/>
          </ac:spMkLst>
        </pc:spChg>
        <pc:spChg chg="add mod">
          <ac:chgData name="Carly Pettiona" userId="S::carly.pettiona@healingfoundation.org.au::8cfcf547-e567-4a67-ae5f-7d6e6196302b" providerId="AD" clId="Web-{BF973C56-354F-3691-9219-61CA5F28F356}" dt="2023-07-25T00:13:04.475" v="2276" actId="20577"/>
          <ac:spMkLst>
            <pc:docMk/>
            <pc:sldMk cId="2303734533" sldId="395"/>
            <ac:spMk id="9" creationId="{2E1EA48E-4FF6-BA71-C492-CC3A9E43F6B3}"/>
          </ac:spMkLst>
        </pc:spChg>
        <pc:picChg chg="mod">
          <ac:chgData name="Carly Pettiona" userId="S::carly.pettiona@healingfoundation.org.au::8cfcf547-e567-4a67-ae5f-7d6e6196302b" providerId="AD" clId="Web-{BF973C56-354F-3691-9219-61CA5F28F356}" dt="2023-07-24T22:00:45.573" v="1201" actId="1076"/>
          <ac:picMkLst>
            <pc:docMk/>
            <pc:sldMk cId="2303734533" sldId="395"/>
            <ac:picMk id="20" creationId="{E91ACB26-13AE-B6F0-DE4D-E89FD78D20F4}"/>
          </ac:picMkLst>
        </pc:picChg>
      </pc:sldChg>
      <pc:sldChg chg="addSp delSp modSp modNotes">
        <pc:chgData name="Carly Pettiona" userId="S::carly.pettiona@healingfoundation.org.au::8cfcf547-e567-4a67-ae5f-7d6e6196302b" providerId="AD" clId="Web-{BF973C56-354F-3691-9219-61CA5F28F356}" dt="2023-07-25T00:14:29.039" v="2287" actId="1076"/>
        <pc:sldMkLst>
          <pc:docMk/>
          <pc:sldMk cId="4028999980" sldId="396"/>
        </pc:sldMkLst>
        <pc:spChg chg="mod">
          <ac:chgData name="Carly Pettiona" userId="S::carly.pettiona@healingfoundation.org.au::8cfcf547-e567-4a67-ae5f-7d6e6196302b" providerId="AD" clId="Web-{BF973C56-354F-3691-9219-61CA5F28F356}" dt="2023-07-25T00:14:24.477" v="2286" actId="20577"/>
          <ac:spMkLst>
            <pc:docMk/>
            <pc:sldMk cId="4028999980" sldId="396"/>
            <ac:spMk id="5" creationId="{166C9648-FC28-7275-F297-FB016F2CBF1A}"/>
          </ac:spMkLst>
        </pc:spChg>
        <pc:spChg chg="del mod">
          <ac:chgData name="Carly Pettiona" userId="S::carly.pettiona@healingfoundation.org.au::8cfcf547-e567-4a67-ae5f-7d6e6196302b" providerId="AD" clId="Web-{BF973C56-354F-3691-9219-61CA5F28F356}" dt="2023-07-24T21:55:27.908" v="900"/>
          <ac:spMkLst>
            <pc:docMk/>
            <pc:sldMk cId="4028999980" sldId="396"/>
            <ac:spMk id="6" creationId="{0525F5B9-8593-EEAA-F5E4-2CE07BF18483}"/>
          </ac:spMkLst>
        </pc:spChg>
        <pc:picChg chg="add del mod">
          <ac:chgData name="Carly Pettiona" userId="S::carly.pettiona@healingfoundation.org.au::8cfcf547-e567-4a67-ae5f-7d6e6196302b" providerId="AD" clId="Web-{BF973C56-354F-3691-9219-61CA5F28F356}" dt="2023-07-24T22:55:57.232" v="2169"/>
          <ac:picMkLst>
            <pc:docMk/>
            <pc:sldMk cId="4028999980" sldId="396"/>
            <ac:picMk id="2" creationId="{594B0B05-DDE6-95E6-2CB4-6EBE130A824F}"/>
          </ac:picMkLst>
        </pc:picChg>
        <pc:picChg chg="add del mod">
          <ac:chgData name="Carly Pettiona" userId="S::carly.pettiona@healingfoundation.org.au::8cfcf547-e567-4a67-ae5f-7d6e6196302b" providerId="AD" clId="Web-{BF973C56-354F-3691-9219-61CA5F28F356}" dt="2023-07-24T23:18:54.731" v="2228"/>
          <ac:picMkLst>
            <pc:docMk/>
            <pc:sldMk cId="4028999980" sldId="396"/>
            <ac:picMk id="3" creationId="{6115E645-5618-873E-D2A2-EA520990CA6C}"/>
          </ac:picMkLst>
        </pc:picChg>
        <pc:picChg chg="del">
          <ac:chgData name="Carly Pettiona" userId="S::carly.pettiona@healingfoundation.org.au::8cfcf547-e567-4a67-ae5f-7d6e6196302b" providerId="AD" clId="Web-{BF973C56-354F-3691-9219-61CA5F28F356}" dt="2023-07-24T21:55:13.658" v="897"/>
          <ac:picMkLst>
            <pc:docMk/>
            <pc:sldMk cId="4028999980" sldId="396"/>
            <ac:picMk id="3" creationId="{EDE763E0-75BE-D178-BA8D-C8F349E9A8EA}"/>
          </ac:picMkLst>
        </pc:picChg>
        <pc:picChg chg="add mod">
          <ac:chgData name="Carly Pettiona" userId="S::carly.pettiona@healingfoundation.org.au::8cfcf547-e567-4a67-ae5f-7d6e6196302b" providerId="AD" clId="Web-{BF973C56-354F-3691-9219-61CA5F28F356}" dt="2023-07-25T00:14:29.039" v="2287" actId="1076"/>
          <ac:picMkLst>
            <pc:docMk/>
            <pc:sldMk cId="4028999980" sldId="396"/>
            <ac:picMk id="4" creationId="{CC8E597B-7EC1-DF2D-81FB-0C262BE7C01E}"/>
          </ac:picMkLst>
        </pc:picChg>
      </pc:sldChg>
      <pc:sldChg chg="addSp delSp modSp modNotes">
        <pc:chgData name="Carly Pettiona" userId="S::carly.pettiona@healingfoundation.org.au::8cfcf547-e567-4a67-ae5f-7d6e6196302b" providerId="AD" clId="Web-{BF973C56-354F-3691-9219-61CA5F28F356}" dt="2023-07-24T22:11:46.590" v="1493" actId="1076"/>
        <pc:sldMkLst>
          <pc:docMk/>
          <pc:sldMk cId="1685337824" sldId="397"/>
        </pc:sldMkLst>
        <pc:spChg chg="mod">
          <ac:chgData name="Carly Pettiona" userId="S::carly.pettiona@healingfoundation.org.au::8cfcf547-e567-4a67-ae5f-7d6e6196302b" providerId="AD" clId="Web-{BF973C56-354F-3691-9219-61CA5F28F356}" dt="2023-07-24T22:07:51.912" v="1453"/>
          <ac:spMkLst>
            <pc:docMk/>
            <pc:sldMk cId="1685337824" sldId="397"/>
            <ac:spMk id="5" creationId="{166C9648-FC28-7275-F297-FB016F2CBF1A}"/>
          </ac:spMkLst>
        </pc:spChg>
        <pc:spChg chg="add del mod">
          <ac:chgData name="Carly Pettiona" userId="S::carly.pettiona@healingfoundation.org.au::8cfcf547-e567-4a67-ae5f-7d6e6196302b" providerId="AD" clId="Web-{BF973C56-354F-3691-9219-61CA5F28F356}" dt="2023-07-24T22:11:46.590" v="1493" actId="1076"/>
          <ac:spMkLst>
            <pc:docMk/>
            <pc:sldMk cId="1685337824" sldId="397"/>
            <ac:spMk id="6" creationId="{0525F5B9-8593-EEAA-F5E4-2CE07BF18483}"/>
          </ac:spMkLst>
        </pc:spChg>
        <pc:picChg chg="mod">
          <ac:chgData name="Carly Pettiona" userId="S::carly.pettiona@healingfoundation.org.au::8cfcf547-e567-4a67-ae5f-7d6e6196302b" providerId="AD" clId="Web-{BF973C56-354F-3691-9219-61CA5F28F356}" dt="2023-07-24T22:11:42.731" v="1492" actId="1076"/>
          <ac:picMkLst>
            <pc:docMk/>
            <pc:sldMk cId="1685337824" sldId="397"/>
            <ac:picMk id="20" creationId="{E91ACB26-13AE-B6F0-DE4D-E89FD78D20F4}"/>
          </ac:picMkLst>
        </pc:picChg>
      </pc:sldChg>
      <pc:sldChg chg="del">
        <pc:chgData name="Carly Pettiona" userId="S::carly.pettiona@healingfoundation.org.au::8cfcf547-e567-4a67-ae5f-7d6e6196302b" providerId="AD" clId="Web-{BF973C56-354F-3691-9219-61CA5F28F356}" dt="2023-07-25T00:16:34.276" v="2342"/>
        <pc:sldMkLst>
          <pc:docMk/>
          <pc:sldMk cId="1823806733" sldId="398"/>
        </pc:sldMkLst>
      </pc:sldChg>
      <pc:sldChg chg="del">
        <pc:chgData name="Carly Pettiona" userId="S::carly.pettiona@healingfoundation.org.au::8cfcf547-e567-4a67-ae5f-7d6e6196302b" providerId="AD" clId="Web-{BF973C56-354F-3691-9219-61CA5F28F356}" dt="2023-07-25T00:16:34.261" v="2335"/>
        <pc:sldMkLst>
          <pc:docMk/>
          <pc:sldMk cId="3257490337" sldId="401"/>
        </pc:sldMkLst>
      </pc:sldChg>
      <pc:sldChg chg="del">
        <pc:chgData name="Carly Pettiona" userId="S::carly.pettiona@healingfoundation.org.au::8cfcf547-e567-4a67-ae5f-7d6e6196302b" providerId="AD" clId="Web-{BF973C56-354F-3691-9219-61CA5F28F356}" dt="2023-07-25T00:16:34.261" v="2333"/>
        <pc:sldMkLst>
          <pc:docMk/>
          <pc:sldMk cId="47864436" sldId="402"/>
        </pc:sldMkLst>
      </pc:sldChg>
      <pc:sldChg chg="del">
        <pc:chgData name="Carly Pettiona" userId="S::carly.pettiona@healingfoundation.org.au::8cfcf547-e567-4a67-ae5f-7d6e6196302b" providerId="AD" clId="Web-{BF973C56-354F-3691-9219-61CA5F28F356}" dt="2023-07-25T00:16:34.261" v="2332"/>
        <pc:sldMkLst>
          <pc:docMk/>
          <pc:sldMk cId="1922779739" sldId="403"/>
        </pc:sldMkLst>
      </pc:sldChg>
      <pc:sldChg chg="del">
        <pc:chgData name="Carly Pettiona" userId="S::carly.pettiona@healingfoundation.org.au::8cfcf547-e567-4a67-ae5f-7d6e6196302b" providerId="AD" clId="Web-{BF973C56-354F-3691-9219-61CA5F28F356}" dt="2023-07-25T00:16:34.261" v="2329"/>
        <pc:sldMkLst>
          <pc:docMk/>
          <pc:sldMk cId="2439812275" sldId="404"/>
        </pc:sldMkLst>
      </pc:sldChg>
      <pc:sldChg chg="del">
        <pc:chgData name="Carly Pettiona" userId="S::carly.pettiona@healingfoundation.org.au::8cfcf547-e567-4a67-ae5f-7d6e6196302b" providerId="AD" clId="Web-{BF973C56-354F-3691-9219-61CA5F28F356}" dt="2023-07-25T00:16:34.261" v="2328"/>
        <pc:sldMkLst>
          <pc:docMk/>
          <pc:sldMk cId="1280448885" sldId="405"/>
        </pc:sldMkLst>
      </pc:sldChg>
      <pc:sldChg chg="del">
        <pc:chgData name="Carly Pettiona" userId="S::carly.pettiona@healingfoundation.org.au::8cfcf547-e567-4a67-ae5f-7d6e6196302b" providerId="AD" clId="Web-{BF973C56-354F-3691-9219-61CA5F28F356}" dt="2023-07-25T00:16:34.245" v="2325"/>
        <pc:sldMkLst>
          <pc:docMk/>
          <pc:sldMk cId="168037918" sldId="406"/>
        </pc:sldMkLst>
      </pc:sldChg>
      <pc:sldChg chg="del">
        <pc:chgData name="Carly Pettiona" userId="S::carly.pettiona@healingfoundation.org.au::8cfcf547-e567-4a67-ae5f-7d6e6196302b" providerId="AD" clId="Web-{BF973C56-354F-3691-9219-61CA5F28F356}" dt="2023-07-25T00:16:34.245" v="2323"/>
        <pc:sldMkLst>
          <pc:docMk/>
          <pc:sldMk cId="3715312189" sldId="407"/>
        </pc:sldMkLst>
      </pc:sldChg>
      <pc:sldChg chg="del">
        <pc:chgData name="Carly Pettiona" userId="S::carly.pettiona@healingfoundation.org.au::8cfcf547-e567-4a67-ae5f-7d6e6196302b" providerId="AD" clId="Web-{BF973C56-354F-3691-9219-61CA5F28F356}" dt="2023-07-25T00:16:34.245" v="2320"/>
        <pc:sldMkLst>
          <pc:docMk/>
          <pc:sldMk cId="2545369740" sldId="408"/>
        </pc:sldMkLst>
      </pc:sldChg>
      <pc:sldChg chg="del">
        <pc:chgData name="Carly Pettiona" userId="S::carly.pettiona@healingfoundation.org.au::8cfcf547-e567-4a67-ae5f-7d6e6196302b" providerId="AD" clId="Web-{BF973C56-354F-3691-9219-61CA5F28F356}" dt="2023-07-25T00:16:34.245" v="2321"/>
        <pc:sldMkLst>
          <pc:docMk/>
          <pc:sldMk cId="1572899187" sldId="409"/>
        </pc:sldMkLst>
      </pc:sldChg>
      <pc:sldChg chg="del">
        <pc:chgData name="Carly Pettiona" userId="S::carly.pettiona@healingfoundation.org.au::8cfcf547-e567-4a67-ae5f-7d6e6196302b" providerId="AD" clId="Web-{BF973C56-354F-3691-9219-61CA5F28F356}" dt="2023-07-25T00:16:34.276" v="2338"/>
        <pc:sldMkLst>
          <pc:docMk/>
          <pc:sldMk cId="3741338982" sldId="410"/>
        </pc:sldMkLst>
      </pc:sldChg>
      <pc:sldChg chg="del">
        <pc:chgData name="Carly Pettiona" userId="S::carly.pettiona@healingfoundation.org.au::8cfcf547-e567-4a67-ae5f-7d6e6196302b" providerId="AD" clId="Web-{BF973C56-354F-3691-9219-61CA5F28F356}" dt="2023-07-25T00:16:34.261" v="2336"/>
        <pc:sldMkLst>
          <pc:docMk/>
          <pc:sldMk cId="595883198" sldId="411"/>
        </pc:sldMkLst>
      </pc:sldChg>
      <pc:sldChg chg="del">
        <pc:chgData name="Carly Pettiona" userId="S::carly.pettiona@healingfoundation.org.au::8cfcf547-e567-4a67-ae5f-7d6e6196302b" providerId="AD" clId="Web-{BF973C56-354F-3691-9219-61CA5F28F356}" dt="2023-07-25T00:16:34.276" v="2337"/>
        <pc:sldMkLst>
          <pc:docMk/>
          <pc:sldMk cId="3116305799" sldId="412"/>
        </pc:sldMkLst>
      </pc:sldChg>
      <pc:sldChg chg="del">
        <pc:chgData name="Carly Pettiona" userId="S::carly.pettiona@healingfoundation.org.au::8cfcf547-e567-4a67-ae5f-7d6e6196302b" providerId="AD" clId="Web-{BF973C56-354F-3691-9219-61CA5F28F356}" dt="2023-07-25T00:16:34.245" v="2326"/>
        <pc:sldMkLst>
          <pc:docMk/>
          <pc:sldMk cId="88502523" sldId="413"/>
        </pc:sldMkLst>
      </pc:sldChg>
      <pc:sldChg chg="del">
        <pc:chgData name="Carly Pettiona" userId="S::carly.pettiona@healingfoundation.org.au::8cfcf547-e567-4a67-ae5f-7d6e6196302b" providerId="AD" clId="Web-{BF973C56-354F-3691-9219-61CA5F28F356}" dt="2023-07-25T00:16:34.245" v="2324"/>
        <pc:sldMkLst>
          <pc:docMk/>
          <pc:sldMk cId="2376458167" sldId="414"/>
        </pc:sldMkLst>
      </pc:sldChg>
      <pc:sldChg chg="del">
        <pc:chgData name="Carly Pettiona" userId="S::carly.pettiona@healingfoundation.org.au::8cfcf547-e567-4a67-ae5f-7d6e6196302b" providerId="AD" clId="Web-{BF973C56-354F-3691-9219-61CA5F28F356}" dt="2023-07-25T00:16:34.245" v="2322"/>
        <pc:sldMkLst>
          <pc:docMk/>
          <pc:sldMk cId="140796258" sldId="415"/>
        </pc:sldMkLst>
      </pc:sldChg>
      <pc:sldChg chg="del">
        <pc:chgData name="Carly Pettiona" userId="S::carly.pettiona@healingfoundation.org.au::8cfcf547-e567-4a67-ae5f-7d6e6196302b" providerId="AD" clId="Web-{BF973C56-354F-3691-9219-61CA5F28F356}" dt="2023-07-25T00:16:34.245" v="2319"/>
        <pc:sldMkLst>
          <pc:docMk/>
          <pc:sldMk cId="1798111264" sldId="416"/>
        </pc:sldMkLst>
      </pc:sldChg>
      <pc:sldChg chg="addSp delSp modSp add replId modNotes">
        <pc:chgData name="Carly Pettiona" userId="S::carly.pettiona@healingfoundation.org.au::8cfcf547-e567-4a67-ae5f-7d6e6196302b" providerId="AD" clId="Web-{BF973C56-354F-3691-9219-61CA5F28F356}" dt="2023-07-25T00:25:20.522" v="2898"/>
        <pc:sldMkLst>
          <pc:docMk/>
          <pc:sldMk cId="1541366499" sldId="417"/>
        </pc:sldMkLst>
        <pc:spChg chg="mod">
          <ac:chgData name="Carly Pettiona" userId="S::carly.pettiona@healingfoundation.org.au::8cfcf547-e567-4a67-ae5f-7d6e6196302b" providerId="AD" clId="Web-{BF973C56-354F-3691-9219-61CA5F28F356}" dt="2023-07-25T00:14:47.711" v="2292" actId="20577"/>
          <ac:spMkLst>
            <pc:docMk/>
            <pc:sldMk cId="1541366499" sldId="417"/>
            <ac:spMk id="6" creationId="{0525F5B9-8593-EEAA-F5E4-2CE07BF18483}"/>
          </ac:spMkLst>
        </pc:spChg>
        <pc:spChg chg="mod">
          <ac:chgData name="Carly Pettiona" userId="S::carly.pettiona@healingfoundation.org.au::8cfcf547-e567-4a67-ae5f-7d6e6196302b" providerId="AD" clId="Web-{BF973C56-354F-3691-9219-61CA5F28F356}" dt="2023-07-25T00:14:39.352" v="2289" actId="20577"/>
          <ac:spMkLst>
            <pc:docMk/>
            <pc:sldMk cId="1541366499" sldId="417"/>
            <ac:spMk id="7" creationId="{F884C1FE-055D-316A-AE98-6DB52B1148F3}"/>
          </ac:spMkLst>
        </pc:spChg>
        <pc:picChg chg="add del mod">
          <ac:chgData name="Carly Pettiona" userId="S::carly.pettiona@healingfoundation.org.au::8cfcf547-e567-4a67-ae5f-7d6e6196302b" providerId="AD" clId="Web-{BF973C56-354F-3691-9219-61CA5F28F356}" dt="2023-07-24T23:02:29.819" v="2193"/>
          <ac:picMkLst>
            <pc:docMk/>
            <pc:sldMk cId="1541366499" sldId="417"/>
            <ac:picMk id="2" creationId="{260D24DE-7C3F-16B4-6056-34883FD38894}"/>
          </ac:picMkLst>
        </pc:picChg>
        <pc:picChg chg="add mod">
          <ac:chgData name="Carly Pettiona" userId="S::carly.pettiona@healingfoundation.org.au::8cfcf547-e567-4a67-ae5f-7d6e6196302b" providerId="AD" clId="Web-{BF973C56-354F-3691-9219-61CA5F28F356}" dt="2023-07-24T23:02:35.819" v="2197" actId="1076"/>
          <ac:picMkLst>
            <pc:docMk/>
            <pc:sldMk cId="1541366499" sldId="417"/>
            <ac:picMk id="3" creationId="{492FFEB2-BD2F-56C9-4C26-455054E07372}"/>
          </ac:picMkLst>
        </pc:picChg>
      </pc:sldChg>
      <pc:sldChg chg="modSp add replId">
        <pc:chgData name="Carly Pettiona" userId="S::carly.pettiona@healingfoundation.org.au::8cfcf547-e567-4a67-ae5f-7d6e6196302b" providerId="AD" clId="Web-{BF973C56-354F-3691-9219-61CA5F28F356}" dt="2023-07-24T22:19:21.008" v="1686" actId="1076"/>
        <pc:sldMkLst>
          <pc:docMk/>
          <pc:sldMk cId="1497443700" sldId="418"/>
        </pc:sldMkLst>
        <pc:spChg chg="mod">
          <ac:chgData name="Carly Pettiona" userId="S::carly.pettiona@healingfoundation.org.au::8cfcf547-e567-4a67-ae5f-7d6e6196302b" providerId="AD" clId="Web-{BF973C56-354F-3691-9219-61CA5F28F356}" dt="2023-07-24T22:19:21.008" v="1686" actId="1076"/>
          <ac:spMkLst>
            <pc:docMk/>
            <pc:sldMk cId="1497443700" sldId="418"/>
            <ac:spMk id="6" creationId="{0525F5B9-8593-EEAA-F5E4-2CE07BF18483}"/>
          </ac:spMkLst>
        </pc:spChg>
      </pc:sldChg>
      <pc:sldChg chg="addSp delSp modSp new modNotes">
        <pc:chgData name="Carly Pettiona" userId="S::carly.pettiona@healingfoundation.org.au::8cfcf547-e567-4a67-ae5f-7d6e6196302b" providerId="AD" clId="Web-{BF973C56-354F-3691-9219-61CA5F28F356}" dt="2023-07-25T00:27:13.290" v="3072"/>
        <pc:sldMkLst>
          <pc:docMk/>
          <pc:sldMk cId="1359616049" sldId="419"/>
        </pc:sldMkLst>
        <pc:spChg chg="add del">
          <ac:chgData name="Carly Pettiona" userId="S::carly.pettiona@healingfoundation.org.au::8cfcf547-e567-4a67-ae5f-7d6e6196302b" providerId="AD" clId="Web-{BF973C56-354F-3691-9219-61CA5F28F356}" dt="2023-07-24T22:22:01.216" v="1697"/>
          <ac:spMkLst>
            <pc:docMk/>
            <pc:sldMk cId="1359616049" sldId="419"/>
            <ac:spMk id="3" creationId="{2FAC490F-5066-8000-0A42-E500C05E01B4}"/>
          </ac:spMkLst>
        </pc:spChg>
        <pc:spChg chg="add mod">
          <ac:chgData name="Carly Pettiona" userId="S::carly.pettiona@healingfoundation.org.au::8cfcf547-e567-4a67-ae5f-7d6e6196302b" providerId="AD" clId="Web-{BF973C56-354F-3691-9219-61CA5F28F356}" dt="2023-07-25T00:26:31.211" v="3008" actId="20577"/>
          <ac:spMkLst>
            <pc:docMk/>
            <pc:sldMk cId="1359616049" sldId="419"/>
            <ac:spMk id="7" creationId="{1CC5BEA2-F6D3-2DBA-0EB6-EB0E511FE869}"/>
          </ac:spMkLst>
        </pc:spChg>
        <pc:picChg chg="add ord">
          <ac:chgData name="Carly Pettiona" userId="S::carly.pettiona@healingfoundation.org.au::8cfcf547-e567-4a67-ae5f-7d6e6196302b" providerId="AD" clId="Web-{BF973C56-354F-3691-9219-61CA5F28F356}" dt="2023-07-24T22:22:07.810" v="1698"/>
          <ac:picMkLst>
            <pc:docMk/>
            <pc:sldMk cId="1359616049" sldId="419"/>
            <ac:picMk id="5" creationId="{97D346BD-E446-F994-82EA-4F5451E46608}"/>
          </ac:picMkLst>
        </pc:picChg>
        <pc:picChg chg="add">
          <ac:chgData name="Carly Pettiona" userId="S::carly.pettiona@healingfoundation.org.au::8cfcf547-e567-4a67-ae5f-7d6e6196302b" providerId="AD" clId="Web-{BF973C56-354F-3691-9219-61CA5F28F356}" dt="2023-07-24T22:20:44.698" v="1690"/>
          <ac:picMkLst>
            <pc:docMk/>
            <pc:sldMk cId="1359616049" sldId="419"/>
            <ac:picMk id="9" creationId="{9852C79F-DEC7-2062-6ACC-A2FA19CEE09F}"/>
          </ac:picMkLst>
        </pc:picChg>
        <pc:picChg chg="add del mod ord">
          <ac:chgData name="Carly Pettiona" userId="S::carly.pettiona@healingfoundation.org.au::8cfcf547-e567-4a67-ae5f-7d6e6196302b" providerId="AD" clId="Web-{BF973C56-354F-3691-9219-61CA5F28F356}" dt="2023-07-24T22:21:57.059" v="1696"/>
          <ac:picMkLst>
            <pc:docMk/>
            <pc:sldMk cId="1359616049" sldId="419"/>
            <ac:picMk id="10" creationId="{46158604-3535-CBA2-99BB-E474E16237E0}"/>
          </ac:picMkLst>
        </pc:picChg>
        <pc:picChg chg="add del mod">
          <ac:chgData name="Carly Pettiona" userId="S::carly.pettiona@healingfoundation.org.au::8cfcf547-e567-4a67-ae5f-7d6e6196302b" providerId="AD" clId="Web-{BF973C56-354F-3691-9219-61CA5F28F356}" dt="2023-07-24T22:21:55.684" v="1695"/>
          <ac:picMkLst>
            <pc:docMk/>
            <pc:sldMk cId="1359616049" sldId="419"/>
            <ac:picMk id="11" creationId="{3BA333D8-5444-C1D8-A9A7-FF1CD8E4B6CD}"/>
          </ac:picMkLst>
        </pc:picChg>
        <pc:picChg chg="add mod ord">
          <ac:chgData name="Carly Pettiona" userId="S::carly.pettiona@healingfoundation.org.au::8cfcf547-e567-4a67-ae5f-7d6e6196302b" providerId="AD" clId="Web-{BF973C56-354F-3691-9219-61CA5F28F356}" dt="2023-07-24T22:22:01.216" v="1697"/>
          <ac:picMkLst>
            <pc:docMk/>
            <pc:sldMk cId="1359616049" sldId="419"/>
            <ac:picMk id="12" creationId="{0217CA9B-7F80-BAB8-C342-619D8348632C}"/>
          </ac:picMkLst>
        </pc:picChg>
      </pc:sldChg>
      <pc:sldChg chg="addSp delSp modSp add replId modNotes">
        <pc:chgData name="Carly Pettiona" userId="S::carly.pettiona@healingfoundation.org.au::8cfcf547-e567-4a67-ae5f-7d6e6196302b" providerId="AD" clId="Web-{BF973C56-354F-3691-9219-61CA5F28F356}" dt="2023-07-25T00:15:38.353" v="2300" actId="1076"/>
        <pc:sldMkLst>
          <pc:docMk/>
          <pc:sldMk cId="3741425408" sldId="420"/>
        </pc:sldMkLst>
        <pc:spChg chg="mod">
          <ac:chgData name="Carly Pettiona" userId="S::carly.pettiona@healingfoundation.org.au::8cfcf547-e567-4a67-ae5f-7d6e6196302b" providerId="AD" clId="Web-{BF973C56-354F-3691-9219-61CA5F28F356}" dt="2023-07-24T22:23:01.639" v="1707" actId="20577"/>
          <ac:spMkLst>
            <pc:docMk/>
            <pc:sldMk cId="3741425408" sldId="420"/>
            <ac:spMk id="5" creationId="{166C9648-FC28-7275-F297-FB016F2CBF1A}"/>
          </ac:spMkLst>
        </pc:spChg>
        <pc:picChg chg="add del mod">
          <ac:chgData name="Carly Pettiona" userId="S::carly.pettiona@healingfoundation.org.au::8cfcf547-e567-4a67-ae5f-7d6e6196302b" providerId="AD" clId="Web-{BF973C56-354F-3691-9219-61CA5F28F356}" dt="2023-07-24T23:18:59.043" v="2229"/>
          <ac:picMkLst>
            <pc:docMk/>
            <pc:sldMk cId="3741425408" sldId="420"/>
            <ac:picMk id="2" creationId="{282C0BF4-43DF-250C-2E7E-AA08777316E7}"/>
          </ac:picMkLst>
        </pc:picChg>
        <pc:picChg chg="add mod">
          <ac:chgData name="Carly Pettiona" userId="S::carly.pettiona@healingfoundation.org.au::8cfcf547-e567-4a67-ae5f-7d6e6196302b" providerId="AD" clId="Web-{BF973C56-354F-3691-9219-61CA5F28F356}" dt="2023-07-25T00:15:38.353" v="2300" actId="1076"/>
          <ac:picMkLst>
            <pc:docMk/>
            <pc:sldMk cId="3741425408" sldId="420"/>
            <ac:picMk id="3" creationId="{9DC4A3C1-18FF-3CDE-2C53-37AED910E198}"/>
          </ac:picMkLst>
        </pc:picChg>
      </pc:sldChg>
      <pc:sldChg chg="addSp modSp add replId">
        <pc:chgData name="Carly Pettiona" userId="S::carly.pettiona@healingfoundation.org.au::8cfcf547-e567-4a67-ae5f-7d6e6196302b" providerId="AD" clId="Web-{BF973C56-354F-3691-9219-61CA5F28F356}" dt="2023-07-25T00:27:31.775" v="3073" actId="20577"/>
        <pc:sldMkLst>
          <pc:docMk/>
          <pc:sldMk cId="401943908" sldId="421"/>
        </pc:sldMkLst>
        <pc:spChg chg="add mod">
          <ac:chgData name="Carly Pettiona" userId="S::carly.pettiona@healingfoundation.org.au::8cfcf547-e567-4a67-ae5f-7d6e6196302b" providerId="AD" clId="Web-{BF973C56-354F-3691-9219-61CA5F28F356}" dt="2023-07-25T00:27:31.775" v="3073" actId="20577"/>
          <ac:spMkLst>
            <pc:docMk/>
            <pc:sldMk cId="401943908" sldId="421"/>
            <ac:spMk id="3" creationId="{8C6A52FA-A2C9-B45B-C2FE-BBE185638D75}"/>
          </ac:spMkLst>
        </pc:spChg>
        <pc:picChg chg="add mod">
          <ac:chgData name="Carly Pettiona" userId="S::carly.pettiona@healingfoundation.org.au::8cfcf547-e567-4a67-ae5f-7d6e6196302b" providerId="AD" clId="Web-{BF973C56-354F-3691-9219-61CA5F28F356}" dt="2023-07-24T23:21:35.109" v="2232" actId="14100"/>
          <ac:picMkLst>
            <pc:docMk/>
            <pc:sldMk cId="401943908" sldId="421"/>
            <ac:picMk id="2" creationId="{F9996AFB-0E53-4E23-2282-D861780BE626}"/>
          </ac:picMkLst>
        </pc:picChg>
      </pc:sldChg>
      <pc:sldChg chg="addSp modSp add replId modNotes">
        <pc:chgData name="Carly Pettiona" userId="S::carly.pettiona@healingfoundation.org.au::8cfcf547-e567-4a67-ae5f-7d6e6196302b" providerId="AD" clId="Web-{BF973C56-354F-3691-9219-61CA5F28F356}" dt="2023-07-25T00:28:31.901" v="3167"/>
        <pc:sldMkLst>
          <pc:docMk/>
          <pc:sldMk cId="987595282" sldId="422"/>
        </pc:sldMkLst>
        <pc:spChg chg="mod">
          <ac:chgData name="Carly Pettiona" userId="S::carly.pettiona@healingfoundation.org.au::8cfcf547-e567-4a67-ae5f-7d6e6196302b" providerId="AD" clId="Web-{BF973C56-354F-3691-9219-61CA5F28F356}" dt="2023-07-25T00:15:57.901" v="2307" actId="20577"/>
          <ac:spMkLst>
            <pc:docMk/>
            <pc:sldMk cId="987595282" sldId="422"/>
            <ac:spMk id="5" creationId="{166C9648-FC28-7275-F297-FB016F2CBF1A}"/>
          </ac:spMkLst>
        </pc:spChg>
        <pc:picChg chg="add mod">
          <ac:chgData name="Carly Pettiona" userId="S::carly.pettiona@healingfoundation.org.au::8cfcf547-e567-4a67-ae5f-7d6e6196302b" providerId="AD" clId="Web-{BF973C56-354F-3691-9219-61CA5F28F356}" dt="2023-07-24T22:27:05.021" v="1788" actId="1076"/>
          <ac:picMkLst>
            <pc:docMk/>
            <pc:sldMk cId="987595282" sldId="422"/>
            <ac:picMk id="2" creationId="{6227DCF4-14F9-AF77-4C83-CADD7BD0F323}"/>
          </ac:picMkLst>
        </pc:picChg>
      </pc:sldChg>
      <pc:sldChg chg="addSp delSp modSp add replId addAnim modAnim modNotes">
        <pc:chgData name="Carly Pettiona" userId="S::carly.pettiona@healingfoundation.org.au::8cfcf547-e567-4a67-ae5f-7d6e6196302b" providerId="AD" clId="Web-{BF973C56-354F-3691-9219-61CA5F28F356}" dt="2023-07-25T00:28:40.527" v="3177"/>
        <pc:sldMkLst>
          <pc:docMk/>
          <pc:sldMk cId="2114137976" sldId="423"/>
        </pc:sldMkLst>
        <pc:spChg chg="add mod">
          <ac:chgData name="Carly Pettiona" userId="S::carly.pettiona@healingfoundation.org.au::8cfcf547-e567-4a67-ae5f-7d6e6196302b" providerId="AD" clId="Web-{BF973C56-354F-3691-9219-61CA5F28F356}" dt="2023-07-25T00:05:56.747" v="2266" actId="20577"/>
          <ac:spMkLst>
            <pc:docMk/>
            <pc:sldMk cId="2114137976" sldId="423"/>
            <ac:spMk id="4" creationId="{2CC09717-EB56-7C10-F485-AE70A41ADA7D}"/>
          </ac:spMkLst>
        </pc:spChg>
        <pc:spChg chg="mod">
          <ac:chgData name="Carly Pettiona" userId="S::carly.pettiona@healingfoundation.org.au::8cfcf547-e567-4a67-ae5f-7d6e6196302b" providerId="AD" clId="Web-{BF973C56-354F-3691-9219-61CA5F28F356}" dt="2023-07-25T00:15:48.853" v="2304" actId="20577"/>
          <ac:spMkLst>
            <pc:docMk/>
            <pc:sldMk cId="2114137976" sldId="423"/>
            <ac:spMk id="5" creationId="{166C9648-FC28-7275-F297-FB016F2CBF1A}"/>
          </ac:spMkLst>
        </pc:spChg>
        <pc:picChg chg="del">
          <ac:chgData name="Carly Pettiona" userId="S::carly.pettiona@healingfoundation.org.au::8cfcf547-e567-4a67-ae5f-7d6e6196302b" providerId="AD" clId="Web-{BF973C56-354F-3691-9219-61CA5F28F356}" dt="2023-07-24T22:27:40.709" v="1790"/>
          <ac:picMkLst>
            <pc:docMk/>
            <pc:sldMk cId="2114137976" sldId="423"/>
            <ac:picMk id="2" creationId="{6227DCF4-14F9-AF77-4C83-CADD7BD0F323}"/>
          </ac:picMkLst>
        </pc:picChg>
        <pc:picChg chg="mod">
          <ac:chgData name="Carly Pettiona" userId="S::carly.pettiona@healingfoundation.org.au::8cfcf547-e567-4a67-ae5f-7d6e6196302b" providerId="AD" clId="Web-{BF973C56-354F-3691-9219-61CA5F28F356}" dt="2023-07-24T23:02:46.835" v="2200" actId="1076"/>
          <ac:picMkLst>
            <pc:docMk/>
            <pc:sldMk cId="2114137976" sldId="423"/>
            <ac:picMk id="20" creationId="{E91ACB26-13AE-B6F0-DE4D-E89FD78D20F4}"/>
          </ac:picMkLst>
        </pc:picChg>
      </pc:sldChg>
      <pc:sldChg chg="addSp delSp modSp add replId addAnim delAnim modNotes">
        <pc:chgData name="Carly Pettiona" userId="S::carly.pettiona@healingfoundation.org.au::8cfcf547-e567-4a67-ae5f-7d6e6196302b" providerId="AD" clId="Web-{BF973C56-354F-3691-9219-61CA5F28F356}" dt="2023-07-25T00:16:22.307" v="2318" actId="20577"/>
        <pc:sldMkLst>
          <pc:docMk/>
          <pc:sldMk cId="357813919" sldId="424"/>
        </pc:sldMkLst>
        <pc:spChg chg="add del mod">
          <ac:chgData name="Carly Pettiona" userId="S::carly.pettiona@healingfoundation.org.au::8cfcf547-e567-4a67-ae5f-7d6e6196302b" providerId="AD" clId="Web-{BF973C56-354F-3691-9219-61CA5F28F356}" dt="2023-07-25T00:05:49.794" v="2264" actId="20577"/>
          <ac:spMkLst>
            <pc:docMk/>
            <pc:sldMk cId="357813919" sldId="424"/>
            <ac:spMk id="4" creationId="{2CC09717-EB56-7C10-F485-AE70A41ADA7D}"/>
          </ac:spMkLst>
        </pc:spChg>
        <pc:spChg chg="add del mod">
          <ac:chgData name="Carly Pettiona" userId="S::carly.pettiona@healingfoundation.org.au::8cfcf547-e567-4a67-ae5f-7d6e6196302b" providerId="AD" clId="Web-{BF973C56-354F-3691-9219-61CA5F28F356}" dt="2023-07-25T00:16:22.307" v="2318" actId="20577"/>
          <ac:spMkLst>
            <pc:docMk/>
            <pc:sldMk cId="357813919" sldId="424"/>
            <ac:spMk id="5" creationId="{166C9648-FC28-7275-F297-FB016F2CBF1A}"/>
          </ac:spMkLst>
        </pc:spChg>
        <pc:picChg chg="add">
          <ac:chgData name="Carly Pettiona" userId="S::carly.pettiona@healingfoundation.org.au::8cfcf547-e567-4a67-ae5f-7d6e6196302b" providerId="AD" clId="Web-{BF973C56-354F-3691-9219-61CA5F28F356}" dt="2023-07-24T23:21:48.391" v="2233"/>
          <ac:picMkLst>
            <pc:docMk/>
            <pc:sldMk cId="357813919" sldId="424"/>
            <ac:picMk id="3" creationId="{52DFA883-E15B-BA00-4ECF-353A7735C720}"/>
          </ac:picMkLst>
        </pc:picChg>
      </pc:sldChg>
      <pc:sldChg chg="addSp modSp add replId modNotes">
        <pc:chgData name="Carly Pettiona" userId="S::carly.pettiona@healingfoundation.org.au::8cfcf547-e567-4a67-ae5f-7d6e6196302b" providerId="AD" clId="Web-{BF973C56-354F-3691-9219-61CA5F28F356}" dt="2023-07-25T00:16:14.198" v="2316" actId="20577"/>
        <pc:sldMkLst>
          <pc:docMk/>
          <pc:sldMk cId="2705930445" sldId="425"/>
        </pc:sldMkLst>
        <pc:spChg chg="mod">
          <ac:chgData name="Carly Pettiona" userId="S::carly.pettiona@healingfoundation.org.au::8cfcf547-e567-4a67-ae5f-7d6e6196302b" providerId="AD" clId="Web-{BF973C56-354F-3691-9219-61CA5F28F356}" dt="2023-07-25T00:16:10.041" v="2310" actId="20577"/>
          <ac:spMkLst>
            <pc:docMk/>
            <pc:sldMk cId="2705930445" sldId="425"/>
            <ac:spMk id="4" creationId="{2CC09717-EB56-7C10-F485-AE70A41ADA7D}"/>
          </ac:spMkLst>
        </pc:spChg>
        <pc:spChg chg="mod">
          <ac:chgData name="Carly Pettiona" userId="S::carly.pettiona@healingfoundation.org.au::8cfcf547-e567-4a67-ae5f-7d6e6196302b" providerId="AD" clId="Web-{BF973C56-354F-3691-9219-61CA5F28F356}" dt="2023-07-25T00:16:14.198" v="2316" actId="20577"/>
          <ac:spMkLst>
            <pc:docMk/>
            <pc:sldMk cId="2705930445" sldId="425"/>
            <ac:spMk id="5" creationId="{166C9648-FC28-7275-F297-FB016F2CBF1A}"/>
          </ac:spMkLst>
        </pc:spChg>
        <pc:picChg chg="add mod">
          <ac:chgData name="Carly Pettiona" userId="S::carly.pettiona@healingfoundation.org.au::8cfcf547-e567-4a67-ae5f-7d6e6196302b" providerId="AD" clId="Web-{BF973C56-354F-3691-9219-61CA5F28F356}" dt="2023-07-24T23:06:05.886" v="2207" actId="1076"/>
          <ac:picMkLst>
            <pc:docMk/>
            <pc:sldMk cId="2705930445" sldId="425"/>
            <ac:picMk id="3" creationId="{2363A79D-F5BC-EE8C-0736-AC0A69766202}"/>
          </ac:picMkLst>
        </pc:picChg>
      </pc:sldChg>
    </pc:docChg>
  </pc:docChgLst>
  <pc:docChgLst>
    <pc:chgData name="Carly Pettiona" userId="S::carly.pettiona@healingfoundation.org.au::8cfcf547-e567-4a67-ae5f-7d6e6196302b" providerId="AD" clId="Web-{4085BD7E-C661-1DF2-8852-5B14E0A8C40E}"/>
    <pc:docChg chg="addSld delSld modSld">
      <pc:chgData name="Carly Pettiona" userId="S::carly.pettiona@healingfoundation.org.au::8cfcf547-e567-4a67-ae5f-7d6e6196302b" providerId="AD" clId="Web-{4085BD7E-C661-1DF2-8852-5B14E0A8C40E}" dt="2023-07-27T01:15:00.783" v="1173" actId="20577"/>
      <pc:docMkLst>
        <pc:docMk/>
      </pc:docMkLst>
      <pc:sldChg chg="modAnim">
        <pc:chgData name="Carly Pettiona" userId="S::carly.pettiona@healingfoundation.org.au::8cfcf547-e567-4a67-ae5f-7d6e6196302b" providerId="AD" clId="Web-{4085BD7E-C661-1DF2-8852-5B14E0A8C40E}" dt="2023-07-27T01:09:48.586" v="1163"/>
        <pc:sldMkLst>
          <pc:docMk/>
          <pc:sldMk cId="2620568963" sldId="348"/>
        </pc:sldMkLst>
      </pc:sldChg>
      <pc:sldChg chg="delAnim">
        <pc:chgData name="Carly Pettiona" userId="S::carly.pettiona@healingfoundation.org.au::8cfcf547-e567-4a67-ae5f-7d6e6196302b" providerId="AD" clId="Web-{4085BD7E-C661-1DF2-8852-5B14E0A8C40E}" dt="2023-07-27T01:13:39.859" v="1166"/>
        <pc:sldMkLst>
          <pc:docMk/>
          <pc:sldMk cId="1008212083" sldId="392"/>
        </pc:sldMkLst>
      </pc:sldChg>
      <pc:sldChg chg="del">
        <pc:chgData name="Carly Pettiona" userId="S::carly.pettiona@healingfoundation.org.au::8cfcf547-e567-4a67-ae5f-7d6e6196302b" providerId="AD" clId="Web-{4085BD7E-C661-1DF2-8852-5B14E0A8C40E}" dt="2023-07-27T01:09:17.476" v="1162"/>
        <pc:sldMkLst>
          <pc:docMk/>
          <pc:sldMk cId="3981675893" sldId="393"/>
        </pc:sldMkLst>
      </pc:sldChg>
      <pc:sldChg chg="delSp delAnim">
        <pc:chgData name="Carly Pettiona" userId="S::carly.pettiona@healingfoundation.org.au::8cfcf547-e567-4a67-ae5f-7d6e6196302b" providerId="AD" clId="Web-{4085BD7E-C661-1DF2-8852-5B14E0A8C40E}" dt="2023-07-27T01:11:00.839" v="1164"/>
        <pc:sldMkLst>
          <pc:docMk/>
          <pc:sldMk cId="643977357" sldId="433"/>
        </pc:sldMkLst>
        <pc:spChg chg="del">
          <ac:chgData name="Carly Pettiona" userId="S::carly.pettiona@healingfoundation.org.au::8cfcf547-e567-4a67-ae5f-7d6e6196302b" providerId="AD" clId="Web-{4085BD7E-C661-1DF2-8852-5B14E0A8C40E}" dt="2023-07-27T01:11:00.839" v="1164"/>
          <ac:spMkLst>
            <pc:docMk/>
            <pc:sldMk cId="643977357" sldId="433"/>
            <ac:spMk id="3" creationId="{D5077412-EDC6-D259-CA6C-9089B7700087}"/>
          </ac:spMkLst>
        </pc:spChg>
      </pc:sldChg>
      <pc:sldChg chg="delAnim">
        <pc:chgData name="Carly Pettiona" userId="S::carly.pettiona@healingfoundation.org.au::8cfcf547-e567-4a67-ae5f-7d6e6196302b" providerId="AD" clId="Web-{4085BD7E-C661-1DF2-8852-5B14E0A8C40E}" dt="2023-07-27T01:13:33.530" v="1165"/>
        <pc:sldMkLst>
          <pc:docMk/>
          <pc:sldMk cId="82815138" sldId="446"/>
        </pc:sldMkLst>
      </pc:sldChg>
      <pc:sldChg chg="delAnim">
        <pc:chgData name="Carly Pettiona" userId="S::carly.pettiona@healingfoundation.org.au::8cfcf547-e567-4a67-ae5f-7d6e6196302b" providerId="AD" clId="Web-{4085BD7E-C661-1DF2-8852-5B14E0A8C40E}" dt="2023-07-27T01:14:23.047" v="1167"/>
        <pc:sldMkLst>
          <pc:docMk/>
          <pc:sldMk cId="1434699194" sldId="452"/>
        </pc:sldMkLst>
      </pc:sldChg>
      <pc:sldChg chg="addSp modSp add replId modNotes">
        <pc:chgData name="Carly Pettiona" userId="S::carly.pettiona@healingfoundation.org.au::8cfcf547-e567-4a67-ae5f-7d6e6196302b" providerId="AD" clId="Web-{4085BD7E-C661-1DF2-8852-5B14E0A8C40E}" dt="2023-07-27T01:15:00.783" v="1173" actId="20577"/>
        <pc:sldMkLst>
          <pc:docMk/>
          <pc:sldMk cId="3939416105" sldId="458"/>
        </pc:sldMkLst>
        <pc:spChg chg="add">
          <ac:chgData name="Carly Pettiona" userId="S::carly.pettiona@healingfoundation.org.au::8cfcf547-e567-4a67-ae5f-7d6e6196302b" providerId="AD" clId="Web-{4085BD7E-C661-1DF2-8852-5B14E0A8C40E}" dt="2023-07-27T00:40:35.802" v="1"/>
          <ac:spMkLst>
            <pc:docMk/>
            <pc:sldMk cId="3939416105" sldId="458"/>
            <ac:spMk id="3" creationId="{016A7A74-E174-06AF-A25F-BC1A86D93D10}"/>
          </ac:spMkLst>
        </pc:spChg>
        <pc:spChg chg="mod">
          <ac:chgData name="Carly Pettiona" userId="S::carly.pettiona@healingfoundation.org.au::8cfcf547-e567-4a67-ae5f-7d6e6196302b" providerId="AD" clId="Web-{4085BD7E-C661-1DF2-8852-5B14E0A8C40E}" dt="2023-07-27T01:15:00.783" v="1173" actId="20577"/>
          <ac:spMkLst>
            <pc:docMk/>
            <pc:sldMk cId="3939416105" sldId="458"/>
            <ac:spMk id="5" creationId="{166C9648-FC28-7275-F297-FB016F2CBF1A}"/>
          </ac:spMkLst>
        </pc:spChg>
      </pc:sldChg>
      <pc:sldChg chg="addSp delSp modSp add replId addAnim delAnim modAnim modNotes">
        <pc:chgData name="Carly Pettiona" userId="S::carly.pettiona@healingfoundation.org.au::8cfcf547-e567-4a67-ae5f-7d6e6196302b" providerId="AD" clId="Web-{4085BD7E-C661-1DF2-8852-5B14E0A8C40E}" dt="2023-07-27T01:09:08.695" v="1161"/>
        <pc:sldMkLst>
          <pc:docMk/>
          <pc:sldMk cId="1196560059" sldId="459"/>
        </pc:sldMkLst>
        <pc:spChg chg="mod">
          <ac:chgData name="Carly Pettiona" userId="S::carly.pettiona@healingfoundation.org.au::8cfcf547-e567-4a67-ae5f-7d6e6196302b" providerId="AD" clId="Web-{4085BD7E-C661-1DF2-8852-5B14E0A8C40E}" dt="2023-07-27T00:56:13.422" v="705" actId="20577"/>
          <ac:spMkLst>
            <pc:docMk/>
            <pc:sldMk cId="1196560059" sldId="459"/>
            <ac:spMk id="3" creationId="{016A7A74-E174-06AF-A25F-BC1A86D93D10}"/>
          </ac:spMkLst>
        </pc:spChg>
        <pc:spChg chg="add mod">
          <ac:chgData name="Carly Pettiona" userId="S::carly.pettiona@healingfoundation.org.au::8cfcf547-e567-4a67-ae5f-7d6e6196302b" providerId="AD" clId="Web-{4085BD7E-C661-1DF2-8852-5B14E0A8C40E}" dt="2023-07-27T00:58:32.692" v="943" actId="20577"/>
          <ac:spMkLst>
            <pc:docMk/>
            <pc:sldMk cId="1196560059" sldId="459"/>
            <ac:spMk id="4" creationId="{E31AC19D-0854-CB2D-3E96-DD761019602A}"/>
          </ac:spMkLst>
        </pc:spChg>
        <pc:spChg chg="del mod">
          <ac:chgData name="Carly Pettiona" userId="S::carly.pettiona@healingfoundation.org.au::8cfcf547-e567-4a67-ae5f-7d6e6196302b" providerId="AD" clId="Web-{4085BD7E-C661-1DF2-8852-5B14E0A8C40E}" dt="2023-07-27T00:58:03.707" v="935"/>
          <ac:spMkLst>
            <pc:docMk/>
            <pc:sldMk cId="1196560059" sldId="459"/>
            <ac:spMk id="5" creationId="{166C9648-FC28-7275-F297-FB016F2CBF1A}"/>
          </ac:spMkLst>
        </pc:spChg>
        <pc:spChg chg="add del">
          <ac:chgData name="Carly Pettiona" userId="S::carly.pettiona@healingfoundation.org.au::8cfcf547-e567-4a67-ae5f-7d6e6196302b" providerId="AD" clId="Web-{4085BD7E-C661-1DF2-8852-5B14E0A8C40E}" dt="2023-07-27T00:59:03.583" v="945"/>
          <ac:spMkLst>
            <pc:docMk/>
            <pc:sldMk cId="1196560059" sldId="459"/>
            <ac:spMk id="6" creationId="{2646CA2B-D119-15BC-9381-A5D05147CA2B}"/>
          </ac:spMkLst>
        </pc:spChg>
        <pc:picChg chg="add del mod">
          <ac:chgData name="Carly Pettiona" userId="S::carly.pettiona@healingfoundation.org.au::8cfcf547-e567-4a67-ae5f-7d6e6196302b" providerId="AD" clId="Web-{4085BD7E-C661-1DF2-8852-5B14E0A8C40E}" dt="2023-07-27T01:03:25.700" v="948"/>
          <ac:picMkLst>
            <pc:docMk/>
            <pc:sldMk cId="1196560059" sldId="459"/>
            <ac:picMk id="7" creationId="{D3BEA2F7-95B0-3DB0-AABE-6A5A5B9ED6C1}"/>
          </ac:picMkLst>
        </pc:picChg>
        <pc:picChg chg="add mod">
          <ac:chgData name="Carly Pettiona" userId="S::carly.pettiona@healingfoundation.org.au::8cfcf547-e567-4a67-ae5f-7d6e6196302b" providerId="AD" clId="Web-{4085BD7E-C661-1DF2-8852-5B14E0A8C40E}" dt="2023-07-27T01:05:22.048" v="952" actId="1076"/>
          <ac:picMkLst>
            <pc:docMk/>
            <pc:sldMk cId="1196560059" sldId="459"/>
            <ac:picMk id="9" creationId="{3E81DCAE-7053-8ED9-4AC7-1E8C2878B2D0}"/>
          </ac:picMkLst>
        </pc:picChg>
      </pc:sldChg>
    </pc:docChg>
  </pc:docChgLst>
  <pc:docChgLst>
    <pc:chgData name="Carly Pettiona" userId="S::carly.pettiona@healingfoundation.org.au::8cfcf547-e567-4a67-ae5f-7d6e6196302b" providerId="AD" clId="Web-{A5642A41-32EC-CBEB-D7E6-1111FE284797}"/>
    <pc:docChg chg="addSld delSld modSld sldOrd">
      <pc:chgData name="Carly Pettiona" userId="S::carly.pettiona@healingfoundation.org.au::8cfcf547-e567-4a67-ae5f-7d6e6196302b" providerId="AD" clId="Web-{A5642A41-32EC-CBEB-D7E6-1111FE284797}" dt="2023-09-13T23:07:02.709" v="268"/>
      <pc:docMkLst>
        <pc:docMk/>
      </pc:docMkLst>
      <pc:sldChg chg="modSp">
        <pc:chgData name="Carly Pettiona" userId="S::carly.pettiona@healingfoundation.org.au::8cfcf547-e567-4a67-ae5f-7d6e6196302b" providerId="AD" clId="Web-{A5642A41-32EC-CBEB-D7E6-1111FE284797}" dt="2023-09-13T22:47:55.208" v="30" actId="20577"/>
        <pc:sldMkLst>
          <pc:docMk/>
          <pc:sldMk cId="3474476569" sldId="346"/>
        </pc:sldMkLst>
        <pc:spChg chg="mod">
          <ac:chgData name="Carly Pettiona" userId="S::carly.pettiona@healingfoundation.org.au::8cfcf547-e567-4a67-ae5f-7d6e6196302b" providerId="AD" clId="Web-{A5642A41-32EC-CBEB-D7E6-1111FE284797}" dt="2023-09-13T22:47:55.208" v="30" actId="20577"/>
          <ac:spMkLst>
            <pc:docMk/>
            <pc:sldMk cId="3474476569" sldId="346"/>
            <ac:spMk id="10" creationId="{87270656-72D1-D041-5F62-0105F65DF382}"/>
          </ac:spMkLst>
        </pc:spChg>
      </pc:sldChg>
      <pc:sldChg chg="del ord">
        <pc:chgData name="Carly Pettiona" userId="S::carly.pettiona@healingfoundation.org.au::8cfcf547-e567-4a67-ae5f-7d6e6196302b" providerId="AD" clId="Web-{A5642A41-32EC-CBEB-D7E6-1111FE284797}" dt="2023-09-13T22:49:32.836" v="46"/>
        <pc:sldMkLst>
          <pc:docMk/>
          <pc:sldMk cId="4090891799" sldId="355"/>
        </pc:sldMkLst>
      </pc:sldChg>
      <pc:sldChg chg="modSp">
        <pc:chgData name="Carly Pettiona" userId="S::carly.pettiona@healingfoundation.org.au::8cfcf547-e567-4a67-ae5f-7d6e6196302b" providerId="AD" clId="Web-{A5642A41-32EC-CBEB-D7E6-1111FE284797}" dt="2023-09-13T23:00:19.088" v="159" actId="20577"/>
        <pc:sldMkLst>
          <pc:docMk/>
          <pc:sldMk cId="1008212083" sldId="392"/>
        </pc:sldMkLst>
        <pc:spChg chg="mod">
          <ac:chgData name="Carly Pettiona" userId="S::carly.pettiona@healingfoundation.org.au::8cfcf547-e567-4a67-ae5f-7d6e6196302b" providerId="AD" clId="Web-{A5642A41-32EC-CBEB-D7E6-1111FE284797}" dt="2023-09-13T23:00:19.088" v="159" actId="20577"/>
          <ac:spMkLst>
            <pc:docMk/>
            <pc:sldMk cId="1008212083" sldId="392"/>
            <ac:spMk id="5" creationId="{1D0DFB20-AC56-A70F-BE57-312821FE351B}"/>
          </ac:spMkLst>
        </pc:spChg>
      </pc:sldChg>
      <pc:sldChg chg="del ord">
        <pc:chgData name="Carly Pettiona" userId="S::carly.pettiona@healingfoundation.org.au::8cfcf547-e567-4a67-ae5f-7d6e6196302b" providerId="AD" clId="Web-{A5642A41-32EC-CBEB-D7E6-1111FE284797}" dt="2023-09-13T22:50:23.947" v="63"/>
        <pc:sldMkLst>
          <pc:docMk/>
          <pc:sldMk cId="2340121306" sldId="426"/>
        </pc:sldMkLst>
      </pc:sldChg>
      <pc:sldChg chg="addSp delSp modSp modNotes">
        <pc:chgData name="Carly Pettiona" userId="S::carly.pettiona@healingfoundation.org.au::8cfcf547-e567-4a67-ae5f-7d6e6196302b" providerId="AD" clId="Web-{A5642A41-32EC-CBEB-D7E6-1111FE284797}" dt="2023-09-13T23:05:46.207" v="245"/>
        <pc:sldMkLst>
          <pc:docMk/>
          <pc:sldMk cId="1434699194" sldId="452"/>
        </pc:sldMkLst>
        <pc:spChg chg="mod">
          <ac:chgData name="Carly Pettiona" userId="S::carly.pettiona@healingfoundation.org.au::8cfcf547-e567-4a67-ae5f-7d6e6196302b" providerId="AD" clId="Web-{A5642A41-32EC-CBEB-D7E6-1111FE284797}" dt="2023-09-13T23:05:22.300" v="242" actId="20577"/>
          <ac:spMkLst>
            <pc:docMk/>
            <pc:sldMk cId="1434699194" sldId="452"/>
            <ac:spMk id="5" creationId="{1D0DFB20-AC56-A70F-BE57-312821FE351B}"/>
          </ac:spMkLst>
        </pc:spChg>
        <pc:picChg chg="mod">
          <ac:chgData name="Carly Pettiona" userId="S::carly.pettiona@healingfoundation.org.au::8cfcf547-e567-4a67-ae5f-7d6e6196302b" providerId="AD" clId="Web-{A5642A41-32EC-CBEB-D7E6-1111FE284797}" dt="2023-09-13T23:04:56.205" v="232" actId="1076"/>
          <ac:picMkLst>
            <pc:docMk/>
            <pc:sldMk cId="1434699194" sldId="452"/>
            <ac:picMk id="2" creationId="{9D693171-04D7-B477-0DB5-0C87AEFA7670}"/>
          </ac:picMkLst>
        </pc:picChg>
        <pc:picChg chg="del">
          <ac:chgData name="Carly Pettiona" userId="S::carly.pettiona@healingfoundation.org.au::8cfcf547-e567-4a67-ae5f-7d6e6196302b" providerId="AD" clId="Web-{A5642A41-32EC-CBEB-D7E6-1111FE284797}" dt="2023-09-13T23:04:24.704" v="222"/>
          <ac:picMkLst>
            <pc:docMk/>
            <pc:sldMk cId="1434699194" sldId="452"/>
            <ac:picMk id="3" creationId="{4A41CDE1-0126-62A0-9CCE-1BB9704BF1F4}"/>
          </ac:picMkLst>
        </pc:picChg>
        <pc:picChg chg="add mod ord">
          <ac:chgData name="Carly Pettiona" userId="S::carly.pettiona@healingfoundation.org.au::8cfcf547-e567-4a67-ae5f-7d6e6196302b" providerId="AD" clId="Web-{A5642A41-32EC-CBEB-D7E6-1111FE284797}" dt="2023-09-13T23:04:52.205" v="231"/>
          <ac:picMkLst>
            <pc:docMk/>
            <pc:sldMk cId="1434699194" sldId="452"/>
            <ac:picMk id="4" creationId="{3A3775FF-E485-9DD9-9F38-027F0B7D9E2E}"/>
          </ac:picMkLst>
        </pc:picChg>
      </pc:sldChg>
      <pc:sldChg chg="addSp delSp modSp">
        <pc:chgData name="Carly Pettiona" userId="S::carly.pettiona@healingfoundation.org.au::8cfcf547-e567-4a67-ae5f-7d6e6196302b" providerId="AD" clId="Web-{A5642A41-32EC-CBEB-D7E6-1111FE284797}" dt="2023-09-13T22:56:21.800" v="111" actId="14100"/>
        <pc:sldMkLst>
          <pc:docMk/>
          <pc:sldMk cId="4100747964" sldId="461"/>
        </pc:sldMkLst>
        <pc:spChg chg="mod">
          <ac:chgData name="Carly Pettiona" userId="S::carly.pettiona@healingfoundation.org.au::8cfcf547-e567-4a67-ae5f-7d6e6196302b" providerId="AD" clId="Web-{A5642A41-32EC-CBEB-D7E6-1111FE284797}" dt="2023-09-13T22:56:21.800" v="111" actId="14100"/>
          <ac:spMkLst>
            <pc:docMk/>
            <pc:sldMk cId="4100747964" sldId="461"/>
            <ac:spMk id="9" creationId="{EF39603B-2B7E-5E7C-032B-7B7BB0525A71}"/>
          </ac:spMkLst>
        </pc:spChg>
        <pc:picChg chg="del">
          <ac:chgData name="Carly Pettiona" userId="S::carly.pettiona@healingfoundation.org.au::8cfcf547-e567-4a67-ae5f-7d6e6196302b" providerId="AD" clId="Web-{A5642A41-32EC-CBEB-D7E6-1111FE284797}" dt="2023-09-13T22:55:56.550" v="104"/>
          <ac:picMkLst>
            <pc:docMk/>
            <pc:sldMk cId="4100747964" sldId="461"/>
            <ac:picMk id="2" creationId="{6A0E8F4E-BF24-F61F-1D64-309242B76F4D}"/>
          </ac:picMkLst>
        </pc:picChg>
        <pc:picChg chg="add mod">
          <ac:chgData name="Carly Pettiona" userId="S::carly.pettiona@healingfoundation.org.au::8cfcf547-e567-4a67-ae5f-7d6e6196302b" providerId="AD" clId="Web-{A5642A41-32EC-CBEB-D7E6-1111FE284797}" dt="2023-09-13T22:56:05.222" v="107" actId="14100"/>
          <ac:picMkLst>
            <pc:docMk/>
            <pc:sldMk cId="4100747964" sldId="461"/>
            <ac:picMk id="4" creationId="{EF2BBC1C-6CC2-6633-A02B-8FB9EA6A2E04}"/>
          </ac:picMkLst>
        </pc:picChg>
      </pc:sldChg>
      <pc:sldChg chg="modSp modNotes">
        <pc:chgData name="Carly Pettiona" userId="S::carly.pettiona@healingfoundation.org.au::8cfcf547-e567-4a67-ae5f-7d6e6196302b" providerId="AD" clId="Web-{A5642A41-32EC-CBEB-D7E6-1111FE284797}" dt="2023-09-13T23:01:49.091" v="181"/>
        <pc:sldMkLst>
          <pc:docMk/>
          <pc:sldMk cId="127561016" sldId="476"/>
        </pc:sldMkLst>
        <pc:spChg chg="mod">
          <ac:chgData name="Carly Pettiona" userId="S::carly.pettiona@healingfoundation.org.au::8cfcf547-e567-4a67-ae5f-7d6e6196302b" providerId="AD" clId="Web-{A5642A41-32EC-CBEB-D7E6-1111FE284797}" dt="2023-09-13T23:01:42.106" v="180" actId="20577"/>
          <ac:spMkLst>
            <pc:docMk/>
            <pc:sldMk cId="127561016" sldId="476"/>
            <ac:spMk id="5" creationId="{2A9F4131-AEF8-F413-82F2-2F1D9CCE76E0}"/>
          </ac:spMkLst>
        </pc:spChg>
      </pc:sldChg>
      <pc:sldChg chg="del">
        <pc:chgData name="Carly Pettiona" userId="S::carly.pettiona@healingfoundation.org.au::8cfcf547-e567-4a67-ae5f-7d6e6196302b" providerId="AD" clId="Web-{A5642A41-32EC-CBEB-D7E6-1111FE284797}" dt="2023-09-13T22:56:30.660" v="123"/>
        <pc:sldMkLst>
          <pc:docMk/>
          <pc:sldMk cId="620975044" sldId="530"/>
        </pc:sldMkLst>
      </pc:sldChg>
      <pc:sldChg chg="del">
        <pc:chgData name="Carly Pettiona" userId="S::carly.pettiona@healingfoundation.org.au::8cfcf547-e567-4a67-ae5f-7d6e6196302b" providerId="AD" clId="Web-{A5642A41-32EC-CBEB-D7E6-1111FE284797}" dt="2023-09-13T22:56:30.660" v="122"/>
        <pc:sldMkLst>
          <pc:docMk/>
          <pc:sldMk cId="132244711" sldId="531"/>
        </pc:sldMkLst>
      </pc:sldChg>
      <pc:sldChg chg="del">
        <pc:chgData name="Carly Pettiona" userId="S::carly.pettiona@healingfoundation.org.au::8cfcf547-e567-4a67-ae5f-7d6e6196302b" providerId="AD" clId="Web-{A5642A41-32EC-CBEB-D7E6-1111FE284797}" dt="2023-09-13T22:56:30.644" v="121"/>
        <pc:sldMkLst>
          <pc:docMk/>
          <pc:sldMk cId="678718933" sldId="532"/>
        </pc:sldMkLst>
      </pc:sldChg>
      <pc:sldChg chg="del">
        <pc:chgData name="Carly Pettiona" userId="S::carly.pettiona@healingfoundation.org.au::8cfcf547-e567-4a67-ae5f-7d6e6196302b" providerId="AD" clId="Web-{A5642A41-32EC-CBEB-D7E6-1111FE284797}" dt="2023-09-13T22:56:30.644" v="120"/>
        <pc:sldMkLst>
          <pc:docMk/>
          <pc:sldMk cId="985926864" sldId="533"/>
        </pc:sldMkLst>
      </pc:sldChg>
      <pc:sldChg chg="del">
        <pc:chgData name="Carly Pettiona" userId="S::carly.pettiona@healingfoundation.org.au::8cfcf547-e567-4a67-ae5f-7d6e6196302b" providerId="AD" clId="Web-{A5642A41-32EC-CBEB-D7E6-1111FE284797}" dt="2023-09-13T22:56:30.644" v="119"/>
        <pc:sldMkLst>
          <pc:docMk/>
          <pc:sldMk cId="529838108" sldId="534"/>
        </pc:sldMkLst>
      </pc:sldChg>
      <pc:sldChg chg="del">
        <pc:chgData name="Carly Pettiona" userId="S::carly.pettiona@healingfoundation.org.au::8cfcf547-e567-4a67-ae5f-7d6e6196302b" providerId="AD" clId="Web-{A5642A41-32EC-CBEB-D7E6-1111FE284797}" dt="2023-09-13T22:56:30.644" v="118"/>
        <pc:sldMkLst>
          <pc:docMk/>
          <pc:sldMk cId="3102823199" sldId="535"/>
        </pc:sldMkLst>
      </pc:sldChg>
      <pc:sldChg chg="del">
        <pc:chgData name="Carly Pettiona" userId="S::carly.pettiona@healingfoundation.org.au::8cfcf547-e567-4a67-ae5f-7d6e6196302b" providerId="AD" clId="Web-{A5642A41-32EC-CBEB-D7E6-1111FE284797}" dt="2023-09-13T22:56:30.644" v="117"/>
        <pc:sldMkLst>
          <pc:docMk/>
          <pc:sldMk cId="75470755" sldId="536"/>
        </pc:sldMkLst>
      </pc:sldChg>
      <pc:sldChg chg="del">
        <pc:chgData name="Carly Pettiona" userId="S::carly.pettiona@healingfoundation.org.au::8cfcf547-e567-4a67-ae5f-7d6e6196302b" providerId="AD" clId="Web-{A5642A41-32EC-CBEB-D7E6-1111FE284797}" dt="2023-09-13T22:56:30.644" v="116"/>
        <pc:sldMkLst>
          <pc:docMk/>
          <pc:sldMk cId="2217051532" sldId="537"/>
        </pc:sldMkLst>
      </pc:sldChg>
      <pc:sldChg chg="del">
        <pc:chgData name="Carly Pettiona" userId="S::carly.pettiona@healingfoundation.org.au::8cfcf547-e567-4a67-ae5f-7d6e6196302b" providerId="AD" clId="Web-{A5642A41-32EC-CBEB-D7E6-1111FE284797}" dt="2023-09-13T22:56:30.644" v="115"/>
        <pc:sldMkLst>
          <pc:docMk/>
          <pc:sldMk cId="3045352717" sldId="538"/>
        </pc:sldMkLst>
      </pc:sldChg>
      <pc:sldChg chg="del">
        <pc:chgData name="Carly Pettiona" userId="S::carly.pettiona@healingfoundation.org.au::8cfcf547-e567-4a67-ae5f-7d6e6196302b" providerId="AD" clId="Web-{A5642A41-32EC-CBEB-D7E6-1111FE284797}" dt="2023-09-13T22:56:30.644" v="114"/>
        <pc:sldMkLst>
          <pc:docMk/>
          <pc:sldMk cId="2104669485" sldId="539"/>
        </pc:sldMkLst>
      </pc:sldChg>
      <pc:sldChg chg="del">
        <pc:chgData name="Carly Pettiona" userId="S::carly.pettiona@healingfoundation.org.au::8cfcf547-e567-4a67-ae5f-7d6e6196302b" providerId="AD" clId="Web-{A5642A41-32EC-CBEB-D7E6-1111FE284797}" dt="2023-09-13T22:56:30.629" v="113"/>
        <pc:sldMkLst>
          <pc:docMk/>
          <pc:sldMk cId="1594631115" sldId="540"/>
        </pc:sldMkLst>
      </pc:sldChg>
      <pc:sldChg chg="del">
        <pc:chgData name="Carly Pettiona" userId="S::carly.pettiona@healingfoundation.org.au::8cfcf547-e567-4a67-ae5f-7d6e6196302b" providerId="AD" clId="Web-{A5642A41-32EC-CBEB-D7E6-1111FE284797}" dt="2023-09-13T22:56:30.629" v="112"/>
        <pc:sldMkLst>
          <pc:docMk/>
          <pc:sldMk cId="3020428487" sldId="541"/>
        </pc:sldMkLst>
      </pc:sldChg>
      <pc:sldChg chg="del">
        <pc:chgData name="Carly Pettiona" userId="S::carly.pettiona@healingfoundation.org.au::8cfcf547-e567-4a67-ae5f-7d6e6196302b" providerId="AD" clId="Web-{A5642A41-32EC-CBEB-D7E6-1111FE284797}" dt="2023-09-13T23:00:24.541" v="166"/>
        <pc:sldMkLst>
          <pc:docMk/>
          <pc:sldMk cId="1106472696" sldId="542"/>
        </pc:sldMkLst>
      </pc:sldChg>
      <pc:sldChg chg="del">
        <pc:chgData name="Carly Pettiona" userId="S::carly.pettiona@healingfoundation.org.au::8cfcf547-e567-4a67-ae5f-7d6e6196302b" providerId="AD" clId="Web-{A5642A41-32EC-CBEB-D7E6-1111FE284797}" dt="2023-09-13T23:00:24.541" v="165"/>
        <pc:sldMkLst>
          <pc:docMk/>
          <pc:sldMk cId="4205409981" sldId="543"/>
        </pc:sldMkLst>
      </pc:sldChg>
      <pc:sldChg chg="del">
        <pc:chgData name="Carly Pettiona" userId="S::carly.pettiona@healingfoundation.org.au::8cfcf547-e567-4a67-ae5f-7d6e6196302b" providerId="AD" clId="Web-{A5642A41-32EC-CBEB-D7E6-1111FE284797}" dt="2023-09-13T23:00:24.541" v="164"/>
        <pc:sldMkLst>
          <pc:docMk/>
          <pc:sldMk cId="375859835" sldId="544"/>
        </pc:sldMkLst>
      </pc:sldChg>
      <pc:sldChg chg="del">
        <pc:chgData name="Carly Pettiona" userId="S::carly.pettiona@healingfoundation.org.au::8cfcf547-e567-4a67-ae5f-7d6e6196302b" providerId="AD" clId="Web-{A5642A41-32EC-CBEB-D7E6-1111FE284797}" dt="2023-09-13T23:00:24.541" v="163"/>
        <pc:sldMkLst>
          <pc:docMk/>
          <pc:sldMk cId="4237695336" sldId="545"/>
        </pc:sldMkLst>
      </pc:sldChg>
      <pc:sldChg chg="del">
        <pc:chgData name="Carly Pettiona" userId="S::carly.pettiona@healingfoundation.org.au::8cfcf547-e567-4a67-ae5f-7d6e6196302b" providerId="AD" clId="Web-{A5642A41-32EC-CBEB-D7E6-1111FE284797}" dt="2023-09-13T23:00:24.541" v="162"/>
        <pc:sldMkLst>
          <pc:docMk/>
          <pc:sldMk cId="4127448303" sldId="546"/>
        </pc:sldMkLst>
      </pc:sldChg>
      <pc:sldChg chg="del">
        <pc:chgData name="Carly Pettiona" userId="S::carly.pettiona@healingfoundation.org.au::8cfcf547-e567-4a67-ae5f-7d6e6196302b" providerId="AD" clId="Web-{A5642A41-32EC-CBEB-D7E6-1111FE284797}" dt="2023-09-13T23:00:24.541" v="161"/>
        <pc:sldMkLst>
          <pc:docMk/>
          <pc:sldMk cId="3436856500" sldId="547"/>
        </pc:sldMkLst>
      </pc:sldChg>
      <pc:sldChg chg="del">
        <pc:chgData name="Carly Pettiona" userId="S::carly.pettiona@healingfoundation.org.au::8cfcf547-e567-4a67-ae5f-7d6e6196302b" providerId="AD" clId="Web-{A5642A41-32EC-CBEB-D7E6-1111FE284797}" dt="2023-09-13T23:00:24.541" v="160"/>
        <pc:sldMkLst>
          <pc:docMk/>
          <pc:sldMk cId="2077483104" sldId="548"/>
        </pc:sldMkLst>
      </pc:sldChg>
      <pc:sldChg chg="del">
        <pc:chgData name="Carly Pettiona" userId="S::carly.pettiona@healingfoundation.org.au::8cfcf547-e567-4a67-ae5f-7d6e6196302b" providerId="AD" clId="Web-{A5642A41-32EC-CBEB-D7E6-1111FE284797}" dt="2023-09-13T23:02:06.794" v="191"/>
        <pc:sldMkLst>
          <pc:docMk/>
          <pc:sldMk cId="2215692221" sldId="549"/>
        </pc:sldMkLst>
      </pc:sldChg>
      <pc:sldChg chg="del">
        <pc:chgData name="Carly Pettiona" userId="S::carly.pettiona@healingfoundation.org.au::8cfcf547-e567-4a67-ae5f-7d6e6196302b" providerId="AD" clId="Web-{A5642A41-32EC-CBEB-D7E6-1111FE284797}" dt="2023-09-13T23:02:06.794" v="190"/>
        <pc:sldMkLst>
          <pc:docMk/>
          <pc:sldMk cId="3641637220" sldId="550"/>
        </pc:sldMkLst>
      </pc:sldChg>
      <pc:sldChg chg="del">
        <pc:chgData name="Carly Pettiona" userId="S::carly.pettiona@healingfoundation.org.au::8cfcf547-e567-4a67-ae5f-7d6e6196302b" providerId="AD" clId="Web-{A5642A41-32EC-CBEB-D7E6-1111FE284797}" dt="2023-09-13T23:02:06.794" v="189"/>
        <pc:sldMkLst>
          <pc:docMk/>
          <pc:sldMk cId="809157220" sldId="551"/>
        </pc:sldMkLst>
      </pc:sldChg>
      <pc:sldChg chg="del">
        <pc:chgData name="Carly Pettiona" userId="S::carly.pettiona@healingfoundation.org.au::8cfcf547-e567-4a67-ae5f-7d6e6196302b" providerId="AD" clId="Web-{A5642A41-32EC-CBEB-D7E6-1111FE284797}" dt="2023-09-13T23:02:06.794" v="187"/>
        <pc:sldMkLst>
          <pc:docMk/>
          <pc:sldMk cId="1740644129" sldId="552"/>
        </pc:sldMkLst>
      </pc:sldChg>
      <pc:sldChg chg="del">
        <pc:chgData name="Carly Pettiona" userId="S::carly.pettiona@healingfoundation.org.au::8cfcf547-e567-4a67-ae5f-7d6e6196302b" providerId="AD" clId="Web-{A5642A41-32EC-CBEB-D7E6-1111FE284797}" dt="2023-09-13T23:02:06.794" v="188"/>
        <pc:sldMkLst>
          <pc:docMk/>
          <pc:sldMk cId="3035074734" sldId="553"/>
        </pc:sldMkLst>
      </pc:sldChg>
      <pc:sldChg chg="del">
        <pc:chgData name="Carly Pettiona" userId="S::carly.pettiona@healingfoundation.org.au::8cfcf547-e567-4a67-ae5f-7d6e6196302b" providerId="AD" clId="Web-{A5642A41-32EC-CBEB-D7E6-1111FE284797}" dt="2023-09-13T23:02:06.794" v="186"/>
        <pc:sldMkLst>
          <pc:docMk/>
          <pc:sldMk cId="2778382885" sldId="554"/>
        </pc:sldMkLst>
      </pc:sldChg>
      <pc:sldChg chg="del">
        <pc:chgData name="Carly Pettiona" userId="S::carly.pettiona@healingfoundation.org.au::8cfcf547-e567-4a67-ae5f-7d6e6196302b" providerId="AD" clId="Web-{A5642A41-32EC-CBEB-D7E6-1111FE284797}" dt="2023-09-13T23:05:57.488" v="252"/>
        <pc:sldMkLst>
          <pc:docMk/>
          <pc:sldMk cId="1171372230" sldId="555"/>
        </pc:sldMkLst>
      </pc:sldChg>
      <pc:sldChg chg="del">
        <pc:chgData name="Carly Pettiona" userId="S::carly.pettiona@healingfoundation.org.au::8cfcf547-e567-4a67-ae5f-7d6e6196302b" providerId="AD" clId="Web-{A5642A41-32EC-CBEB-D7E6-1111FE284797}" dt="2023-09-13T23:05:57.488" v="251"/>
        <pc:sldMkLst>
          <pc:docMk/>
          <pc:sldMk cId="2491485135" sldId="556"/>
        </pc:sldMkLst>
      </pc:sldChg>
      <pc:sldChg chg="del">
        <pc:chgData name="Carly Pettiona" userId="S::carly.pettiona@healingfoundation.org.au::8cfcf547-e567-4a67-ae5f-7d6e6196302b" providerId="AD" clId="Web-{A5642A41-32EC-CBEB-D7E6-1111FE284797}" dt="2023-09-13T23:05:57.488" v="250"/>
        <pc:sldMkLst>
          <pc:docMk/>
          <pc:sldMk cId="3072659343" sldId="557"/>
        </pc:sldMkLst>
      </pc:sldChg>
      <pc:sldChg chg="del">
        <pc:chgData name="Carly Pettiona" userId="S::carly.pettiona@healingfoundation.org.au::8cfcf547-e567-4a67-ae5f-7d6e6196302b" providerId="AD" clId="Web-{A5642A41-32EC-CBEB-D7E6-1111FE284797}" dt="2023-09-13T23:05:57.488" v="249"/>
        <pc:sldMkLst>
          <pc:docMk/>
          <pc:sldMk cId="253525740" sldId="558"/>
        </pc:sldMkLst>
      </pc:sldChg>
      <pc:sldChg chg="del">
        <pc:chgData name="Carly Pettiona" userId="S::carly.pettiona@healingfoundation.org.au::8cfcf547-e567-4a67-ae5f-7d6e6196302b" providerId="AD" clId="Web-{A5642A41-32EC-CBEB-D7E6-1111FE284797}" dt="2023-09-13T23:05:57.488" v="248"/>
        <pc:sldMkLst>
          <pc:docMk/>
          <pc:sldMk cId="703560948" sldId="559"/>
        </pc:sldMkLst>
      </pc:sldChg>
      <pc:sldChg chg="del">
        <pc:chgData name="Carly Pettiona" userId="S::carly.pettiona@healingfoundation.org.au::8cfcf547-e567-4a67-ae5f-7d6e6196302b" providerId="AD" clId="Web-{A5642A41-32EC-CBEB-D7E6-1111FE284797}" dt="2023-09-13T23:05:57.472" v="247"/>
        <pc:sldMkLst>
          <pc:docMk/>
          <pc:sldMk cId="2759079487" sldId="560"/>
        </pc:sldMkLst>
      </pc:sldChg>
      <pc:sldChg chg="del">
        <pc:chgData name="Carly Pettiona" userId="S::carly.pettiona@healingfoundation.org.au::8cfcf547-e567-4a67-ae5f-7d6e6196302b" providerId="AD" clId="Web-{A5642A41-32EC-CBEB-D7E6-1111FE284797}" dt="2023-09-13T23:05:57.472" v="246"/>
        <pc:sldMkLst>
          <pc:docMk/>
          <pc:sldMk cId="2585980516" sldId="561"/>
        </pc:sldMkLst>
      </pc:sldChg>
      <pc:sldChg chg="addSp delSp add replId delAnim modNotes">
        <pc:chgData name="Carly Pettiona" userId="S::carly.pettiona@healingfoundation.org.au::8cfcf547-e567-4a67-ae5f-7d6e6196302b" providerId="AD" clId="Web-{A5642A41-32EC-CBEB-D7E6-1111FE284797}" dt="2023-09-13T22:49:28.836" v="45"/>
        <pc:sldMkLst>
          <pc:docMk/>
          <pc:sldMk cId="498819067" sldId="562"/>
        </pc:sldMkLst>
        <pc:spChg chg="del">
          <ac:chgData name="Carly Pettiona" userId="S::carly.pettiona@healingfoundation.org.au::8cfcf547-e567-4a67-ae5f-7d6e6196302b" providerId="AD" clId="Web-{A5642A41-32EC-CBEB-D7E6-1111FE284797}" dt="2023-09-13T22:49:09.054" v="39"/>
          <ac:spMkLst>
            <pc:docMk/>
            <pc:sldMk cId="498819067" sldId="562"/>
            <ac:spMk id="3" creationId="{1FD31FAC-9FDB-442D-A6C8-2E25DE3C5B2E}"/>
          </ac:spMkLst>
        </pc:spChg>
        <pc:spChg chg="add">
          <ac:chgData name="Carly Pettiona" userId="S::carly.pettiona@healingfoundation.org.au::8cfcf547-e567-4a67-ae5f-7d6e6196302b" providerId="AD" clId="Web-{A5642A41-32EC-CBEB-D7E6-1111FE284797}" dt="2023-09-13T22:49:20.258" v="42"/>
          <ac:spMkLst>
            <pc:docMk/>
            <pc:sldMk cId="498819067" sldId="562"/>
            <ac:spMk id="4" creationId="{6ABE838F-4AF0-1870-0CB7-30EFB5C03E78}"/>
          </ac:spMkLst>
        </pc:spChg>
        <pc:spChg chg="del">
          <ac:chgData name="Carly Pettiona" userId="S::carly.pettiona@healingfoundation.org.au::8cfcf547-e567-4a67-ae5f-7d6e6196302b" providerId="AD" clId="Web-{A5642A41-32EC-CBEB-D7E6-1111FE284797}" dt="2023-09-13T22:49:09.054" v="38"/>
          <ac:spMkLst>
            <pc:docMk/>
            <pc:sldMk cId="498819067" sldId="562"/>
            <ac:spMk id="5" creationId="{8259B5B9-A31D-5616-2A70-41D938E02EBC}"/>
          </ac:spMkLst>
        </pc:spChg>
      </pc:sldChg>
      <pc:sldChg chg="new del">
        <pc:chgData name="Carly Pettiona" userId="S::carly.pettiona@healingfoundation.org.au::8cfcf547-e567-4a67-ae5f-7d6e6196302b" providerId="AD" clId="Web-{A5642A41-32EC-CBEB-D7E6-1111FE284797}" dt="2023-09-13T22:48:47.991" v="35"/>
        <pc:sldMkLst>
          <pc:docMk/>
          <pc:sldMk cId="526433350" sldId="562"/>
        </pc:sldMkLst>
      </pc:sldChg>
      <pc:sldChg chg="addSp delSp add replId delAnim modNotes">
        <pc:chgData name="Carly Pettiona" userId="S::carly.pettiona@healingfoundation.org.au::8cfcf547-e567-4a67-ae5f-7d6e6196302b" providerId="AD" clId="Web-{A5642A41-32EC-CBEB-D7E6-1111FE284797}" dt="2023-09-13T22:50:20.869" v="62"/>
        <pc:sldMkLst>
          <pc:docMk/>
          <pc:sldMk cId="3697092112" sldId="563"/>
        </pc:sldMkLst>
        <pc:spChg chg="del">
          <ac:chgData name="Carly Pettiona" userId="S::carly.pettiona@healingfoundation.org.au::8cfcf547-e567-4a67-ae5f-7d6e6196302b" providerId="AD" clId="Web-{A5642A41-32EC-CBEB-D7E6-1111FE284797}" dt="2023-09-13T22:49:12.070" v="41"/>
          <ac:spMkLst>
            <pc:docMk/>
            <pc:sldMk cId="3697092112" sldId="563"/>
            <ac:spMk id="3" creationId="{1FD31FAC-9FDB-442D-A6C8-2E25DE3C5B2E}"/>
          </ac:spMkLst>
        </pc:spChg>
        <pc:spChg chg="add">
          <ac:chgData name="Carly Pettiona" userId="S::carly.pettiona@healingfoundation.org.au::8cfcf547-e567-4a67-ae5f-7d6e6196302b" providerId="AD" clId="Web-{A5642A41-32EC-CBEB-D7E6-1111FE284797}" dt="2023-09-13T22:49:44.915" v="49"/>
          <ac:spMkLst>
            <pc:docMk/>
            <pc:sldMk cId="3697092112" sldId="563"/>
            <ac:spMk id="4" creationId="{93E1DF17-40A1-C6F2-99D7-D2E63CAE9E5E}"/>
          </ac:spMkLst>
        </pc:spChg>
        <pc:spChg chg="del">
          <ac:chgData name="Carly Pettiona" userId="S::carly.pettiona@healingfoundation.org.au::8cfcf547-e567-4a67-ae5f-7d6e6196302b" providerId="AD" clId="Web-{A5642A41-32EC-CBEB-D7E6-1111FE284797}" dt="2023-09-13T22:49:12.070" v="40"/>
          <ac:spMkLst>
            <pc:docMk/>
            <pc:sldMk cId="3697092112" sldId="563"/>
            <ac:spMk id="5" creationId="{8259B5B9-A31D-5616-2A70-41D938E02EBC}"/>
          </ac:spMkLst>
        </pc:spChg>
        <pc:spChg chg="add">
          <ac:chgData name="Carly Pettiona" userId="S::carly.pettiona@healingfoundation.org.au::8cfcf547-e567-4a67-ae5f-7d6e6196302b" providerId="AD" clId="Web-{A5642A41-32EC-CBEB-D7E6-1111FE284797}" dt="2023-09-13T22:49:44.930" v="50"/>
          <ac:spMkLst>
            <pc:docMk/>
            <pc:sldMk cId="3697092112" sldId="563"/>
            <ac:spMk id="7" creationId="{C5152C68-A764-4270-63BA-BF821C20FF22}"/>
          </ac:spMkLst>
        </pc:spChg>
      </pc:sldChg>
      <pc:sldChg chg="addSp delSp add replId modNotes">
        <pc:chgData name="Carly Pettiona" userId="S::carly.pettiona@healingfoundation.org.au::8cfcf547-e567-4a67-ae5f-7d6e6196302b" providerId="AD" clId="Web-{A5642A41-32EC-CBEB-D7E6-1111FE284797}" dt="2023-09-13T22:52:59.373" v="71"/>
        <pc:sldMkLst>
          <pc:docMk/>
          <pc:sldMk cId="3986602978" sldId="564"/>
        </pc:sldMkLst>
        <pc:spChg chg="add">
          <ac:chgData name="Carly Pettiona" userId="S::carly.pettiona@healingfoundation.org.au::8cfcf547-e567-4a67-ae5f-7d6e6196302b" providerId="AD" clId="Web-{A5642A41-32EC-CBEB-D7E6-1111FE284797}" dt="2023-09-13T22:52:38.997" v="68"/>
          <ac:spMkLst>
            <pc:docMk/>
            <pc:sldMk cId="3986602978" sldId="564"/>
            <ac:spMk id="2" creationId="{8793BABD-6213-FD3A-33F3-FBF525984A5A}"/>
          </ac:spMkLst>
        </pc:spChg>
        <pc:spChg chg="add">
          <ac:chgData name="Carly Pettiona" userId="S::carly.pettiona@healingfoundation.org.au::8cfcf547-e567-4a67-ae5f-7d6e6196302b" providerId="AD" clId="Web-{A5642A41-32EC-CBEB-D7E6-1111FE284797}" dt="2023-09-13T22:52:38.997" v="68"/>
          <ac:spMkLst>
            <pc:docMk/>
            <pc:sldMk cId="3986602978" sldId="564"/>
            <ac:spMk id="3" creationId="{DCE2F0ED-5759-CAAE-8B47-C526827F2156}"/>
          </ac:spMkLst>
        </pc:spChg>
        <pc:spChg chg="del">
          <ac:chgData name="Carly Pettiona" userId="S::carly.pettiona@healingfoundation.org.au::8cfcf547-e567-4a67-ae5f-7d6e6196302b" providerId="AD" clId="Web-{A5642A41-32EC-CBEB-D7E6-1111FE284797}" dt="2023-09-13T22:52:37.607" v="67"/>
          <ac:spMkLst>
            <pc:docMk/>
            <pc:sldMk cId="3986602978" sldId="564"/>
            <ac:spMk id="4" creationId="{93E1DF17-40A1-C6F2-99D7-D2E63CAE9E5E}"/>
          </ac:spMkLst>
        </pc:spChg>
        <pc:spChg chg="del">
          <ac:chgData name="Carly Pettiona" userId="S::carly.pettiona@healingfoundation.org.au::8cfcf547-e567-4a67-ae5f-7d6e6196302b" providerId="AD" clId="Web-{A5642A41-32EC-CBEB-D7E6-1111FE284797}" dt="2023-09-13T22:52:37.607" v="66"/>
          <ac:spMkLst>
            <pc:docMk/>
            <pc:sldMk cId="3986602978" sldId="564"/>
            <ac:spMk id="7" creationId="{C5152C68-A764-4270-63BA-BF821C20FF22}"/>
          </ac:spMkLst>
        </pc:spChg>
        <pc:picChg chg="add">
          <ac:chgData name="Carly Pettiona" userId="S::carly.pettiona@healingfoundation.org.au::8cfcf547-e567-4a67-ae5f-7d6e6196302b" providerId="AD" clId="Web-{A5642A41-32EC-CBEB-D7E6-1111FE284797}" dt="2023-09-13T22:52:38.997" v="68"/>
          <ac:picMkLst>
            <pc:docMk/>
            <pc:sldMk cId="3986602978" sldId="564"/>
            <ac:picMk id="5" creationId="{549EF862-88CE-747A-165C-EDFEFA2557D5}"/>
          </ac:picMkLst>
        </pc:picChg>
      </pc:sldChg>
      <pc:sldChg chg="addSp delSp modSp add replId modNotes">
        <pc:chgData name="Carly Pettiona" userId="S::carly.pettiona@healingfoundation.org.au::8cfcf547-e567-4a67-ae5f-7d6e6196302b" providerId="AD" clId="Web-{A5642A41-32EC-CBEB-D7E6-1111FE284797}" dt="2023-09-13T22:54:19.078" v="86" actId="1076"/>
        <pc:sldMkLst>
          <pc:docMk/>
          <pc:sldMk cId="3675241700" sldId="565"/>
        </pc:sldMkLst>
        <pc:spChg chg="add">
          <ac:chgData name="Carly Pettiona" userId="S::carly.pettiona@healingfoundation.org.au::8cfcf547-e567-4a67-ae5f-7d6e6196302b" providerId="AD" clId="Web-{A5642A41-32EC-CBEB-D7E6-1111FE284797}" dt="2023-09-13T22:53:20.920" v="76"/>
          <ac:spMkLst>
            <pc:docMk/>
            <pc:sldMk cId="3675241700" sldId="565"/>
            <ac:spMk id="2" creationId="{1F8C75DF-84D2-2171-4126-C95A40C0B909}"/>
          </ac:spMkLst>
        </pc:spChg>
        <pc:spChg chg="del">
          <ac:chgData name="Carly Pettiona" userId="S::carly.pettiona@healingfoundation.org.au::8cfcf547-e567-4a67-ae5f-7d6e6196302b" providerId="AD" clId="Web-{A5642A41-32EC-CBEB-D7E6-1111FE284797}" dt="2023-09-13T22:53:01.920" v="73"/>
          <ac:spMkLst>
            <pc:docMk/>
            <pc:sldMk cId="3675241700" sldId="565"/>
            <ac:spMk id="4" creationId="{93E1DF17-40A1-C6F2-99D7-D2E63CAE9E5E}"/>
          </ac:spMkLst>
        </pc:spChg>
        <pc:spChg chg="del">
          <ac:chgData name="Carly Pettiona" userId="S::carly.pettiona@healingfoundation.org.au::8cfcf547-e567-4a67-ae5f-7d6e6196302b" providerId="AD" clId="Web-{A5642A41-32EC-CBEB-D7E6-1111FE284797}" dt="2023-09-13T22:53:01.920" v="72"/>
          <ac:spMkLst>
            <pc:docMk/>
            <pc:sldMk cId="3675241700" sldId="565"/>
            <ac:spMk id="7" creationId="{C5152C68-A764-4270-63BA-BF821C20FF22}"/>
          </ac:spMkLst>
        </pc:spChg>
        <pc:picChg chg="add mod">
          <ac:chgData name="Carly Pettiona" userId="S::carly.pettiona@healingfoundation.org.au::8cfcf547-e567-4a67-ae5f-7d6e6196302b" providerId="AD" clId="Web-{A5642A41-32EC-CBEB-D7E6-1111FE284797}" dt="2023-09-13T22:54:19.078" v="86" actId="1076"/>
          <ac:picMkLst>
            <pc:docMk/>
            <pc:sldMk cId="3675241700" sldId="565"/>
            <ac:picMk id="3" creationId="{E1E390A3-87E0-CDD1-38B5-ECC7CDCC98DB}"/>
          </ac:picMkLst>
        </pc:picChg>
      </pc:sldChg>
      <pc:sldChg chg="addSp delSp modSp add replId modNotes">
        <pc:chgData name="Carly Pettiona" userId="S::carly.pettiona@healingfoundation.org.au::8cfcf547-e567-4a67-ae5f-7d6e6196302b" providerId="AD" clId="Web-{A5642A41-32EC-CBEB-D7E6-1111FE284797}" dt="2023-09-13T22:55:33.158" v="101" actId="20577"/>
        <pc:sldMkLst>
          <pc:docMk/>
          <pc:sldMk cId="3885471153" sldId="566"/>
        </pc:sldMkLst>
        <pc:spChg chg="del">
          <ac:chgData name="Carly Pettiona" userId="S::carly.pettiona@healingfoundation.org.au::8cfcf547-e567-4a67-ae5f-7d6e6196302b" providerId="AD" clId="Web-{A5642A41-32EC-CBEB-D7E6-1111FE284797}" dt="2023-09-13T22:54:40.845" v="89"/>
          <ac:spMkLst>
            <pc:docMk/>
            <pc:sldMk cId="3885471153" sldId="566"/>
            <ac:spMk id="2" creationId="{1F8C75DF-84D2-2171-4126-C95A40C0B909}"/>
          </ac:spMkLst>
        </pc:spChg>
        <pc:spChg chg="add">
          <ac:chgData name="Carly Pettiona" userId="S::carly.pettiona@healingfoundation.org.au::8cfcf547-e567-4a67-ae5f-7d6e6196302b" providerId="AD" clId="Web-{A5642A41-32EC-CBEB-D7E6-1111FE284797}" dt="2023-09-13T22:54:41.376" v="90"/>
          <ac:spMkLst>
            <pc:docMk/>
            <pc:sldMk cId="3885471153" sldId="566"/>
            <ac:spMk id="4" creationId="{8390CD55-A1A5-A89B-8949-4A2C2CD57C3C}"/>
          </ac:spMkLst>
        </pc:spChg>
        <pc:spChg chg="add mod">
          <ac:chgData name="Carly Pettiona" userId="S::carly.pettiona@healingfoundation.org.au::8cfcf547-e567-4a67-ae5f-7d6e6196302b" providerId="AD" clId="Web-{A5642A41-32EC-CBEB-D7E6-1111FE284797}" dt="2023-09-13T22:55:33.158" v="101" actId="20577"/>
          <ac:spMkLst>
            <pc:docMk/>
            <pc:sldMk cId="3885471153" sldId="566"/>
            <ac:spMk id="5" creationId="{C0F50770-3A48-E6E9-013C-3C73BEB9A33B}"/>
          </ac:spMkLst>
        </pc:spChg>
        <pc:picChg chg="del">
          <ac:chgData name="Carly Pettiona" userId="S::carly.pettiona@healingfoundation.org.au::8cfcf547-e567-4a67-ae5f-7d6e6196302b" providerId="AD" clId="Web-{A5642A41-32EC-CBEB-D7E6-1111FE284797}" dt="2023-09-13T22:54:40.845" v="88"/>
          <ac:picMkLst>
            <pc:docMk/>
            <pc:sldMk cId="3885471153" sldId="566"/>
            <ac:picMk id="3" creationId="{E1E390A3-87E0-CDD1-38B5-ECC7CDCC98DB}"/>
          </ac:picMkLst>
        </pc:picChg>
        <pc:picChg chg="add">
          <ac:chgData name="Carly Pettiona" userId="S::carly.pettiona@healingfoundation.org.au::8cfcf547-e567-4a67-ae5f-7d6e6196302b" providerId="AD" clId="Web-{A5642A41-32EC-CBEB-D7E6-1111FE284797}" dt="2023-09-13T22:54:41.376" v="90"/>
          <ac:picMkLst>
            <pc:docMk/>
            <pc:sldMk cId="3885471153" sldId="566"/>
            <ac:picMk id="6" creationId="{9E7A85F1-39F6-74C0-F6E5-2FA1FFC2186D}"/>
          </ac:picMkLst>
        </pc:picChg>
      </pc:sldChg>
      <pc:sldChg chg="addSp modSp new">
        <pc:chgData name="Carly Pettiona" userId="S::carly.pettiona@healingfoundation.org.au::8cfcf547-e567-4a67-ae5f-7d6e6196302b" providerId="AD" clId="Web-{A5642A41-32EC-CBEB-D7E6-1111FE284797}" dt="2023-09-13T22:57:02.239" v="128" actId="20577"/>
        <pc:sldMkLst>
          <pc:docMk/>
          <pc:sldMk cId="1793780058" sldId="567"/>
        </pc:sldMkLst>
        <pc:spChg chg="add">
          <ac:chgData name="Carly Pettiona" userId="S::carly.pettiona@healingfoundation.org.au::8cfcf547-e567-4a67-ae5f-7d6e6196302b" providerId="AD" clId="Web-{A5642A41-32EC-CBEB-D7E6-1111FE284797}" dt="2023-09-13T22:56:55.426" v="127"/>
          <ac:spMkLst>
            <pc:docMk/>
            <pc:sldMk cId="1793780058" sldId="567"/>
            <ac:spMk id="2" creationId="{C322C8D7-4736-0619-D0F5-B1FFE34F4549}"/>
          </ac:spMkLst>
        </pc:spChg>
        <pc:spChg chg="add mod">
          <ac:chgData name="Carly Pettiona" userId="S::carly.pettiona@healingfoundation.org.au::8cfcf547-e567-4a67-ae5f-7d6e6196302b" providerId="AD" clId="Web-{A5642A41-32EC-CBEB-D7E6-1111FE284797}" dt="2023-09-13T22:57:02.239" v="128" actId="20577"/>
          <ac:spMkLst>
            <pc:docMk/>
            <pc:sldMk cId="1793780058" sldId="567"/>
            <ac:spMk id="3" creationId="{D8D735D9-E859-51B5-BF6C-D12BF8CC5B24}"/>
          </ac:spMkLst>
        </pc:spChg>
      </pc:sldChg>
      <pc:sldChg chg="add del replId">
        <pc:chgData name="Carly Pettiona" userId="S::carly.pettiona@healingfoundation.org.au::8cfcf547-e567-4a67-ae5f-7d6e6196302b" providerId="AD" clId="Web-{A5642A41-32EC-CBEB-D7E6-1111FE284797}" dt="2023-09-13T22:55:48.050" v="103"/>
        <pc:sldMkLst>
          <pc:docMk/>
          <pc:sldMk cId="3385006982" sldId="567"/>
        </pc:sldMkLst>
      </pc:sldChg>
      <pc:sldChg chg="addSp new ord">
        <pc:chgData name="Carly Pettiona" userId="S::carly.pettiona@healingfoundation.org.au::8cfcf547-e567-4a67-ae5f-7d6e6196302b" providerId="AD" clId="Web-{A5642A41-32EC-CBEB-D7E6-1111FE284797}" dt="2023-09-13T22:57:43.209" v="133"/>
        <pc:sldMkLst>
          <pc:docMk/>
          <pc:sldMk cId="55427260" sldId="568"/>
        </pc:sldMkLst>
        <pc:spChg chg="add">
          <ac:chgData name="Carly Pettiona" userId="S::carly.pettiona@healingfoundation.org.au::8cfcf547-e567-4a67-ae5f-7d6e6196302b" providerId="AD" clId="Web-{A5642A41-32EC-CBEB-D7E6-1111FE284797}" dt="2023-09-13T22:57:43.209" v="133"/>
          <ac:spMkLst>
            <pc:docMk/>
            <pc:sldMk cId="55427260" sldId="568"/>
            <ac:spMk id="2" creationId="{8F7C3EE4-1A3E-1B8B-FA9E-DFA2C7B9AF1B}"/>
          </ac:spMkLst>
        </pc:spChg>
        <pc:spChg chg="add">
          <ac:chgData name="Carly Pettiona" userId="S::carly.pettiona@healingfoundation.org.au::8cfcf547-e567-4a67-ae5f-7d6e6196302b" providerId="AD" clId="Web-{A5642A41-32EC-CBEB-D7E6-1111FE284797}" dt="2023-09-13T22:57:43.209" v="133"/>
          <ac:spMkLst>
            <pc:docMk/>
            <pc:sldMk cId="55427260" sldId="568"/>
            <ac:spMk id="3" creationId="{7B9711AB-6E64-56D7-5DAE-A588F671A7AF}"/>
          </ac:spMkLst>
        </pc:spChg>
        <pc:picChg chg="add">
          <ac:chgData name="Carly Pettiona" userId="S::carly.pettiona@healingfoundation.org.au::8cfcf547-e567-4a67-ae5f-7d6e6196302b" providerId="AD" clId="Web-{A5642A41-32EC-CBEB-D7E6-1111FE284797}" dt="2023-09-13T22:57:43.209" v="133"/>
          <ac:picMkLst>
            <pc:docMk/>
            <pc:sldMk cId="55427260" sldId="568"/>
            <ac:picMk id="4" creationId="{2B98E53C-6564-ADB1-294E-E860286B3B3B}"/>
          </ac:picMkLst>
        </pc:picChg>
      </pc:sldChg>
      <pc:sldChg chg="add del replId">
        <pc:chgData name="Carly Pettiona" userId="S::carly.pettiona@healingfoundation.org.au::8cfcf547-e567-4a67-ae5f-7d6e6196302b" providerId="AD" clId="Web-{A5642A41-32EC-CBEB-D7E6-1111FE284797}" dt="2023-09-13T22:55:48.050" v="102"/>
        <pc:sldMkLst>
          <pc:docMk/>
          <pc:sldMk cId="1781503900" sldId="568"/>
        </pc:sldMkLst>
      </pc:sldChg>
      <pc:sldChg chg="addSp new modNotes">
        <pc:chgData name="Carly Pettiona" userId="S::carly.pettiona@healingfoundation.org.au::8cfcf547-e567-4a67-ae5f-7d6e6196302b" providerId="AD" clId="Web-{A5642A41-32EC-CBEB-D7E6-1111FE284797}" dt="2023-09-13T22:57:25.662" v="132"/>
        <pc:sldMkLst>
          <pc:docMk/>
          <pc:sldMk cId="2507139453" sldId="569"/>
        </pc:sldMkLst>
        <pc:spChg chg="add">
          <ac:chgData name="Carly Pettiona" userId="S::carly.pettiona@healingfoundation.org.au::8cfcf547-e567-4a67-ae5f-7d6e6196302b" providerId="AD" clId="Web-{A5642A41-32EC-CBEB-D7E6-1111FE284797}" dt="2023-09-13T22:57:15.239" v="130"/>
          <ac:spMkLst>
            <pc:docMk/>
            <pc:sldMk cId="2507139453" sldId="569"/>
            <ac:spMk id="2" creationId="{82CDBB3B-D083-2007-CF61-FE7908C42886}"/>
          </ac:spMkLst>
        </pc:spChg>
        <pc:spChg chg="add">
          <ac:chgData name="Carly Pettiona" userId="S::carly.pettiona@healingfoundation.org.au::8cfcf547-e567-4a67-ae5f-7d6e6196302b" providerId="AD" clId="Web-{A5642A41-32EC-CBEB-D7E6-1111FE284797}" dt="2023-09-13T22:57:15.239" v="130"/>
          <ac:spMkLst>
            <pc:docMk/>
            <pc:sldMk cId="2507139453" sldId="569"/>
            <ac:spMk id="3" creationId="{A2190121-2359-34B0-D14A-F1753DDB4914}"/>
          </ac:spMkLst>
        </pc:spChg>
        <pc:picChg chg="add">
          <ac:chgData name="Carly Pettiona" userId="S::carly.pettiona@healingfoundation.org.au::8cfcf547-e567-4a67-ae5f-7d6e6196302b" providerId="AD" clId="Web-{A5642A41-32EC-CBEB-D7E6-1111FE284797}" dt="2023-09-13T22:57:15.239" v="130"/>
          <ac:picMkLst>
            <pc:docMk/>
            <pc:sldMk cId="2507139453" sldId="569"/>
            <ac:picMk id="4" creationId="{13E5A0F8-207F-ADB2-5A51-2D06266FAD1F}"/>
          </ac:picMkLst>
        </pc:picChg>
      </pc:sldChg>
      <pc:sldChg chg="addSp new">
        <pc:chgData name="Carly Pettiona" userId="S::carly.pettiona@healingfoundation.org.au::8cfcf547-e567-4a67-ae5f-7d6e6196302b" providerId="AD" clId="Web-{A5642A41-32EC-CBEB-D7E6-1111FE284797}" dt="2023-09-13T22:57:59.522" v="138"/>
        <pc:sldMkLst>
          <pc:docMk/>
          <pc:sldMk cId="3731062697" sldId="570"/>
        </pc:sldMkLst>
        <pc:spChg chg="add">
          <ac:chgData name="Carly Pettiona" userId="S::carly.pettiona@healingfoundation.org.au::8cfcf547-e567-4a67-ae5f-7d6e6196302b" providerId="AD" clId="Web-{A5642A41-32EC-CBEB-D7E6-1111FE284797}" dt="2023-09-13T22:57:59.522" v="138"/>
          <ac:spMkLst>
            <pc:docMk/>
            <pc:sldMk cId="3731062697" sldId="570"/>
            <ac:spMk id="2" creationId="{553A26CC-ED59-9F82-5F55-E1E87C76AC17}"/>
          </ac:spMkLst>
        </pc:spChg>
        <pc:spChg chg="add">
          <ac:chgData name="Carly Pettiona" userId="S::carly.pettiona@healingfoundation.org.au::8cfcf547-e567-4a67-ae5f-7d6e6196302b" providerId="AD" clId="Web-{A5642A41-32EC-CBEB-D7E6-1111FE284797}" dt="2023-09-13T22:57:59.522" v="138"/>
          <ac:spMkLst>
            <pc:docMk/>
            <pc:sldMk cId="3731062697" sldId="570"/>
            <ac:spMk id="3" creationId="{AF45DD57-7FC5-5B2B-E645-96BFF3924926}"/>
          </ac:spMkLst>
        </pc:spChg>
      </pc:sldChg>
      <pc:sldChg chg="addSp new">
        <pc:chgData name="Carly Pettiona" userId="S::carly.pettiona@healingfoundation.org.au::8cfcf547-e567-4a67-ae5f-7d6e6196302b" providerId="AD" clId="Web-{A5642A41-32EC-CBEB-D7E6-1111FE284797}" dt="2023-09-13T22:58:10.772" v="139"/>
        <pc:sldMkLst>
          <pc:docMk/>
          <pc:sldMk cId="3994578550" sldId="571"/>
        </pc:sldMkLst>
        <pc:spChg chg="add">
          <ac:chgData name="Carly Pettiona" userId="S::carly.pettiona@healingfoundation.org.au::8cfcf547-e567-4a67-ae5f-7d6e6196302b" providerId="AD" clId="Web-{A5642A41-32EC-CBEB-D7E6-1111FE284797}" dt="2023-09-13T22:58:10.772" v="139"/>
          <ac:spMkLst>
            <pc:docMk/>
            <pc:sldMk cId="3994578550" sldId="571"/>
            <ac:spMk id="2" creationId="{47D8385A-BD02-6EE6-376E-0AFFE3F1AFEA}"/>
          </ac:spMkLst>
        </pc:spChg>
        <pc:spChg chg="add">
          <ac:chgData name="Carly Pettiona" userId="S::carly.pettiona@healingfoundation.org.au::8cfcf547-e567-4a67-ae5f-7d6e6196302b" providerId="AD" clId="Web-{A5642A41-32EC-CBEB-D7E6-1111FE284797}" dt="2023-09-13T22:58:10.772" v="139"/>
          <ac:spMkLst>
            <pc:docMk/>
            <pc:sldMk cId="3994578550" sldId="571"/>
            <ac:spMk id="3" creationId="{91756F3C-007E-7020-766B-2607B0F50DB0}"/>
          </ac:spMkLst>
        </pc:spChg>
        <pc:picChg chg="add">
          <ac:chgData name="Carly Pettiona" userId="S::carly.pettiona@healingfoundation.org.au::8cfcf547-e567-4a67-ae5f-7d6e6196302b" providerId="AD" clId="Web-{A5642A41-32EC-CBEB-D7E6-1111FE284797}" dt="2023-09-13T22:58:10.772" v="139"/>
          <ac:picMkLst>
            <pc:docMk/>
            <pc:sldMk cId="3994578550" sldId="571"/>
            <ac:picMk id="4" creationId="{C4DB961B-9B0C-0E8C-F66B-F6977CDD0CC9}"/>
          </ac:picMkLst>
        </pc:picChg>
        <pc:picChg chg="add">
          <ac:chgData name="Carly Pettiona" userId="S::carly.pettiona@healingfoundation.org.au::8cfcf547-e567-4a67-ae5f-7d6e6196302b" providerId="AD" clId="Web-{A5642A41-32EC-CBEB-D7E6-1111FE284797}" dt="2023-09-13T22:58:10.772" v="139"/>
          <ac:picMkLst>
            <pc:docMk/>
            <pc:sldMk cId="3994578550" sldId="571"/>
            <ac:picMk id="5" creationId="{41E6D94A-5CDF-06FA-64A2-6E086DDCFA96}"/>
          </ac:picMkLst>
        </pc:picChg>
        <pc:picChg chg="add">
          <ac:chgData name="Carly Pettiona" userId="S::carly.pettiona@healingfoundation.org.au::8cfcf547-e567-4a67-ae5f-7d6e6196302b" providerId="AD" clId="Web-{A5642A41-32EC-CBEB-D7E6-1111FE284797}" dt="2023-09-13T22:58:10.772" v="139"/>
          <ac:picMkLst>
            <pc:docMk/>
            <pc:sldMk cId="3994578550" sldId="571"/>
            <ac:picMk id="6" creationId="{150E082B-9450-1C20-9880-14096C95FF1E}"/>
          </ac:picMkLst>
        </pc:picChg>
        <pc:picChg chg="add">
          <ac:chgData name="Carly Pettiona" userId="S::carly.pettiona@healingfoundation.org.au::8cfcf547-e567-4a67-ae5f-7d6e6196302b" providerId="AD" clId="Web-{A5642A41-32EC-CBEB-D7E6-1111FE284797}" dt="2023-09-13T22:58:10.772" v="139"/>
          <ac:picMkLst>
            <pc:docMk/>
            <pc:sldMk cId="3994578550" sldId="571"/>
            <ac:picMk id="7" creationId="{D9C5E9E2-C15B-8033-DC8F-84600A8EEE0E}"/>
          </ac:picMkLst>
        </pc:picChg>
        <pc:picChg chg="add">
          <ac:chgData name="Carly Pettiona" userId="S::carly.pettiona@healingfoundation.org.au::8cfcf547-e567-4a67-ae5f-7d6e6196302b" providerId="AD" clId="Web-{A5642A41-32EC-CBEB-D7E6-1111FE284797}" dt="2023-09-13T22:58:10.772" v="139"/>
          <ac:picMkLst>
            <pc:docMk/>
            <pc:sldMk cId="3994578550" sldId="571"/>
            <ac:picMk id="8" creationId="{E5853D76-F632-ECD3-62CD-C1AB5D6038DB}"/>
          </ac:picMkLst>
        </pc:picChg>
      </pc:sldChg>
      <pc:sldChg chg="addSp new">
        <pc:chgData name="Carly Pettiona" userId="S::carly.pettiona@healingfoundation.org.au::8cfcf547-e567-4a67-ae5f-7d6e6196302b" providerId="AD" clId="Web-{A5642A41-32EC-CBEB-D7E6-1111FE284797}" dt="2023-09-13T22:58:22.882" v="140"/>
        <pc:sldMkLst>
          <pc:docMk/>
          <pc:sldMk cId="3195941072" sldId="572"/>
        </pc:sldMkLst>
        <pc:spChg chg="add">
          <ac:chgData name="Carly Pettiona" userId="S::carly.pettiona@healingfoundation.org.au::8cfcf547-e567-4a67-ae5f-7d6e6196302b" providerId="AD" clId="Web-{A5642A41-32EC-CBEB-D7E6-1111FE284797}" dt="2023-09-13T22:58:22.882" v="140"/>
          <ac:spMkLst>
            <pc:docMk/>
            <pc:sldMk cId="3195941072" sldId="572"/>
            <ac:spMk id="2" creationId="{E1919858-ED92-BD6B-E6E3-92B63A847684}"/>
          </ac:spMkLst>
        </pc:spChg>
        <pc:spChg chg="add">
          <ac:chgData name="Carly Pettiona" userId="S::carly.pettiona@healingfoundation.org.au::8cfcf547-e567-4a67-ae5f-7d6e6196302b" providerId="AD" clId="Web-{A5642A41-32EC-CBEB-D7E6-1111FE284797}" dt="2023-09-13T22:58:22.882" v="140"/>
          <ac:spMkLst>
            <pc:docMk/>
            <pc:sldMk cId="3195941072" sldId="572"/>
            <ac:spMk id="3" creationId="{8F3A1C14-859E-44BB-F199-D71C0C15D613}"/>
          </ac:spMkLst>
        </pc:spChg>
        <pc:picChg chg="add">
          <ac:chgData name="Carly Pettiona" userId="S::carly.pettiona@healingfoundation.org.au::8cfcf547-e567-4a67-ae5f-7d6e6196302b" providerId="AD" clId="Web-{A5642A41-32EC-CBEB-D7E6-1111FE284797}" dt="2023-09-13T22:58:22.882" v="140"/>
          <ac:picMkLst>
            <pc:docMk/>
            <pc:sldMk cId="3195941072" sldId="572"/>
            <ac:picMk id="4" creationId="{052856F6-C661-A646-C131-70C1784069EA}"/>
          </ac:picMkLst>
        </pc:picChg>
      </pc:sldChg>
      <pc:sldChg chg="addSp new modNotes">
        <pc:chgData name="Carly Pettiona" userId="S::carly.pettiona@healingfoundation.org.au::8cfcf547-e567-4a67-ae5f-7d6e6196302b" providerId="AD" clId="Web-{A5642A41-32EC-CBEB-D7E6-1111FE284797}" dt="2023-09-13T22:58:45.976" v="145"/>
        <pc:sldMkLst>
          <pc:docMk/>
          <pc:sldMk cId="955426873" sldId="573"/>
        </pc:sldMkLst>
        <pc:spChg chg="add">
          <ac:chgData name="Carly Pettiona" userId="S::carly.pettiona@healingfoundation.org.au::8cfcf547-e567-4a67-ae5f-7d6e6196302b" providerId="AD" clId="Web-{A5642A41-32EC-CBEB-D7E6-1111FE284797}" dt="2023-09-13T22:58:36.960" v="141"/>
          <ac:spMkLst>
            <pc:docMk/>
            <pc:sldMk cId="955426873" sldId="573"/>
            <ac:spMk id="2" creationId="{79415B05-EBCD-5578-8C25-F24B5A89465F}"/>
          </ac:spMkLst>
        </pc:spChg>
        <pc:spChg chg="add">
          <ac:chgData name="Carly Pettiona" userId="S::carly.pettiona@healingfoundation.org.au::8cfcf547-e567-4a67-ae5f-7d6e6196302b" providerId="AD" clId="Web-{A5642A41-32EC-CBEB-D7E6-1111FE284797}" dt="2023-09-13T22:58:36.960" v="141"/>
          <ac:spMkLst>
            <pc:docMk/>
            <pc:sldMk cId="955426873" sldId="573"/>
            <ac:spMk id="3" creationId="{A6897153-B62A-CD85-7455-BB7A928DAF8F}"/>
          </ac:spMkLst>
        </pc:spChg>
      </pc:sldChg>
      <pc:sldChg chg="addSp modSp new">
        <pc:chgData name="Carly Pettiona" userId="S::carly.pettiona@healingfoundation.org.au::8cfcf547-e567-4a67-ae5f-7d6e6196302b" providerId="AD" clId="Web-{A5642A41-32EC-CBEB-D7E6-1111FE284797}" dt="2023-09-13T22:59:32.978" v="151" actId="20577"/>
        <pc:sldMkLst>
          <pc:docMk/>
          <pc:sldMk cId="3097819157" sldId="574"/>
        </pc:sldMkLst>
        <pc:spChg chg="add">
          <ac:chgData name="Carly Pettiona" userId="S::carly.pettiona@healingfoundation.org.au::8cfcf547-e567-4a67-ae5f-7d6e6196302b" providerId="AD" clId="Web-{A5642A41-32EC-CBEB-D7E6-1111FE284797}" dt="2023-09-13T22:59:01.133" v="149"/>
          <ac:spMkLst>
            <pc:docMk/>
            <pc:sldMk cId="3097819157" sldId="574"/>
            <ac:spMk id="2" creationId="{28E671E3-866B-E5D8-A18D-271BD020AFCB}"/>
          </ac:spMkLst>
        </pc:spChg>
        <pc:spChg chg="add mod">
          <ac:chgData name="Carly Pettiona" userId="S::carly.pettiona@healingfoundation.org.au::8cfcf547-e567-4a67-ae5f-7d6e6196302b" providerId="AD" clId="Web-{A5642A41-32EC-CBEB-D7E6-1111FE284797}" dt="2023-09-13T22:59:32.978" v="151" actId="20577"/>
          <ac:spMkLst>
            <pc:docMk/>
            <pc:sldMk cId="3097819157" sldId="574"/>
            <ac:spMk id="3" creationId="{EBB7D470-03B1-6D4F-F1D9-2130578F69FC}"/>
          </ac:spMkLst>
        </pc:spChg>
      </pc:sldChg>
      <pc:sldChg chg="addSp new">
        <pc:chgData name="Carly Pettiona" userId="S::carly.pettiona@healingfoundation.org.au::8cfcf547-e567-4a67-ae5f-7d6e6196302b" providerId="AD" clId="Web-{A5642A41-32EC-CBEB-D7E6-1111FE284797}" dt="2023-09-13T22:59:33.556" v="152"/>
        <pc:sldMkLst>
          <pc:docMk/>
          <pc:sldMk cId="2348799892" sldId="575"/>
        </pc:sldMkLst>
        <pc:spChg chg="add">
          <ac:chgData name="Carly Pettiona" userId="S::carly.pettiona@healingfoundation.org.au::8cfcf547-e567-4a67-ae5f-7d6e6196302b" providerId="AD" clId="Web-{A5642A41-32EC-CBEB-D7E6-1111FE284797}" dt="2023-09-13T22:59:33.556" v="152"/>
          <ac:spMkLst>
            <pc:docMk/>
            <pc:sldMk cId="2348799892" sldId="575"/>
            <ac:spMk id="2" creationId="{746C9EFF-31F7-AC9E-5FE0-E9A190201C74}"/>
          </ac:spMkLst>
        </pc:spChg>
        <pc:spChg chg="add">
          <ac:chgData name="Carly Pettiona" userId="S::carly.pettiona@healingfoundation.org.au::8cfcf547-e567-4a67-ae5f-7d6e6196302b" providerId="AD" clId="Web-{A5642A41-32EC-CBEB-D7E6-1111FE284797}" dt="2023-09-13T22:59:33.556" v="152"/>
          <ac:spMkLst>
            <pc:docMk/>
            <pc:sldMk cId="2348799892" sldId="575"/>
            <ac:spMk id="3" creationId="{A5FFCBDD-CC37-CA69-F822-03AFCE597FAB}"/>
          </ac:spMkLst>
        </pc:spChg>
      </pc:sldChg>
      <pc:sldChg chg="addSp new">
        <pc:chgData name="Carly Pettiona" userId="S::carly.pettiona@healingfoundation.org.au::8cfcf547-e567-4a67-ae5f-7d6e6196302b" providerId="AD" clId="Web-{A5642A41-32EC-CBEB-D7E6-1111FE284797}" dt="2023-09-13T23:00:40.620" v="172"/>
        <pc:sldMkLst>
          <pc:docMk/>
          <pc:sldMk cId="2565890296" sldId="576"/>
        </pc:sldMkLst>
        <pc:spChg chg="add">
          <ac:chgData name="Carly Pettiona" userId="S::carly.pettiona@healingfoundation.org.au::8cfcf547-e567-4a67-ae5f-7d6e6196302b" providerId="AD" clId="Web-{A5642A41-32EC-CBEB-D7E6-1111FE284797}" dt="2023-09-13T23:00:40.620" v="172"/>
          <ac:spMkLst>
            <pc:docMk/>
            <pc:sldMk cId="2565890296" sldId="576"/>
            <ac:spMk id="2" creationId="{2979001F-2A43-06FC-63C2-AE7223C40875}"/>
          </ac:spMkLst>
        </pc:spChg>
        <pc:spChg chg="add">
          <ac:chgData name="Carly Pettiona" userId="S::carly.pettiona@healingfoundation.org.au::8cfcf547-e567-4a67-ae5f-7d6e6196302b" providerId="AD" clId="Web-{A5642A41-32EC-CBEB-D7E6-1111FE284797}" dt="2023-09-13T23:00:40.620" v="172"/>
          <ac:spMkLst>
            <pc:docMk/>
            <pc:sldMk cId="2565890296" sldId="576"/>
            <ac:spMk id="3" creationId="{45D8E29D-0942-7D23-A89D-BF15C65C8134}"/>
          </ac:spMkLst>
        </pc:spChg>
        <pc:picChg chg="add">
          <ac:chgData name="Carly Pettiona" userId="S::carly.pettiona@healingfoundation.org.au::8cfcf547-e567-4a67-ae5f-7d6e6196302b" providerId="AD" clId="Web-{A5642A41-32EC-CBEB-D7E6-1111FE284797}" dt="2023-09-13T23:00:40.620" v="172"/>
          <ac:picMkLst>
            <pc:docMk/>
            <pc:sldMk cId="2565890296" sldId="576"/>
            <ac:picMk id="4" creationId="{A179C325-9F02-792F-1B63-642695900FB6}"/>
          </ac:picMkLst>
        </pc:picChg>
      </pc:sldChg>
      <pc:sldChg chg="new del">
        <pc:chgData name="Carly Pettiona" userId="S::carly.pettiona@healingfoundation.org.au::8cfcf547-e567-4a67-ae5f-7d6e6196302b" providerId="AD" clId="Web-{A5642A41-32EC-CBEB-D7E6-1111FE284797}" dt="2023-09-13T22:59:49.165" v="153"/>
        <pc:sldMkLst>
          <pc:docMk/>
          <pc:sldMk cId="3407587626" sldId="576"/>
        </pc:sldMkLst>
      </pc:sldChg>
      <pc:sldChg chg="addSp new">
        <pc:chgData name="Carly Pettiona" userId="S::carly.pettiona@healingfoundation.org.au::8cfcf547-e567-4a67-ae5f-7d6e6196302b" providerId="AD" clId="Web-{A5642A41-32EC-CBEB-D7E6-1111FE284797}" dt="2023-09-13T23:00:48.542" v="173"/>
        <pc:sldMkLst>
          <pc:docMk/>
          <pc:sldMk cId="3514738682" sldId="577"/>
        </pc:sldMkLst>
        <pc:spChg chg="add">
          <ac:chgData name="Carly Pettiona" userId="S::carly.pettiona@healingfoundation.org.au::8cfcf547-e567-4a67-ae5f-7d6e6196302b" providerId="AD" clId="Web-{A5642A41-32EC-CBEB-D7E6-1111FE284797}" dt="2023-09-13T23:00:48.542" v="173"/>
          <ac:spMkLst>
            <pc:docMk/>
            <pc:sldMk cId="3514738682" sldId="577"/>
            <ac:spMk id="2" creationId="{31BD0D74-F34D-9BA4-B934-AB7DCA32F7D6}"/>
          </ac:spMkLst>
        </pc:spChg>
        <pc:spChg chg="add">
          <ac:chgData name="Carly Pettiona" userId="S::carly.pettiona@healingfoundation.org.au::8cfcf547-e567-4a67-ae5f-7d6e6196302b" providerId="AD" clId="Web-{A5642A41-32EC-CBEB-D7E6-1111FE284797}" dt="2023-09-13T23:00:48.542" v="173"/>
          <ac:spMkLst>
            <pc:docMk/>
            <pc:sldMk cId="3514738682" sldId="577"/>
            <ac:spMk id="3" creationId="{AAAF0F7A-BF9C-5DB4-0EF3-7EE6EE451B63}"/>
          </ac:spMkLst>
        </pc:spChg>
      </pc:sldChg>
      <pc:sldChg chg="addSp new modNotes">
        <pc:chgData name="Carly Pettiona" userId="S::carly.pettiona@healingfoundation.org.au::8cfcf547-e567-4a67-ae5f-7d6e6196302b" providerId="AD" clId="Web-{A5642A41-32EC-CBEB-D7E6-1111FE284797}" dt="2023-09-13T23:01:09.543" v="176"/>
        <pc:sldMkLst>
          <pc:docMk/>
          <pc:sldMk cId="2030597036" sldId="578"/>
        </pc:sldMkLst>
        <pc:spChg chg="add">
          <ac:chgData name="Carly Pettiona" userId="S::carly.pettiona@healingfoundation.org.au::8cfcf547-e567-4a67-ae5f-7d6e6196302b" providerId="AD" clId="Web-{A5642A41-32EC-CBEB-D7E6-1111FE284797}" dt="2023-09-13T23:00:58.433" v="174"/>
          <ac:spMkLst>
            <pc:docMk/>
            <pc:sldMk cId="2030597036" sldId="578"/>
            <ac:spMk id="2" creationId="{BCC0D797-FD9C-A704-60CE-D060272F3655}"/>
          </ac:spMkLst>
        </pc:spChg>
        <pc:spChg chg="add">
          <ac:chgData name="Carly Pettiona" userId="S::carly.pettiona@healingfoundation.org.au::8cfcf547-e567-4a67-ae5f-7d6e6196302b" providerId="AD" clId="Web-{A5642A41-32EC-CBEB-D7E6-1111FE284797}" dt="2023-09-13T23:00:58.433" v="174"/>
          <ac:spMkLst>
            <pc:docMk/>
            <pc:sldMk cId="2030597036" sldId="578"/>
            <ac:spMk id="3" creationId="{F8D55FCD-CE87-EDA4-DF8C-3324C0C3C88A}"/>
          </ac:spMkLst>
        </pc:spChg>
      </pc:sldChg>
      <pc:sldChg chg="addSp new">
        <pc:chgData name="Carly Pettiona" userId="S::carly.pettiona@healingfoundation.org.au::8cfcf547-e567-4a67-ae5f-7d6e6196302b" providerId="AD" clId="Web-{A5642A41-32EC-CBEB-D7E6-1111FE284797}" dt="2023-09-13T23:01:25.418" v="177"/>
        <pc:sldMkLst>
          <pc:docMk/>
          <pc:sldMk cId="953441297" sldId="579"/>
        </pc:sldMkLst>
        <pc:spChg chg="add">
          <ac:chgData name="Carly Pettiona" userId="S::carly.pettiona@healingfoundation.org.au::8cfcf547-e567-4a67-ae5f-7d6e6196302b" providerId="AD" clId="Web-{A5642A41-32EC-CBEB-D7E6-1111FE284797}" dt="2023-09-13T23:01:25.418" v="177"/>
          <ac:spMkLst>
            <pc:docMk/>
            <pc:sldMk cId="953441297" sldId="579"/>
            <ac:spMk id="2" creationId="{2FFFA3EA-10A3-52E5-A620-40D7D928C4A0}"/>
          </ac:spMkLst>
        </pc:spChg>
        <pc:spChg chg="add">
          <ac:chgData name="Carly Pettiona" userId="S::carly.pettiona@healingfoundation.org.au::8cfcf547-e567-4a67-ae5f-7d6e6196302b" providerId="AD" clId="Web-{A5642A41-32EC-CBEB-D7E6-1111FE284797}" dt="2023-09-13T23:01:25.418" v="177"/>
          <ac:spMkLst>
            <pc:docMk/>
            <pc:sldMk cId="953441297" sldId="579"/>
            <ac:spMk id="3" creationId="{C815B8F9-6618-5E80-638B-E193E367CCF5}"/>
          </ac:spMkLst>
        </pc:spChg>
      </pc:sldChg>
      <pc:sldChg chg="addSp new modNotes">
        <pc:chgData name="Carly Pettiona" userId="S::carly.pettiona@healingfoundation.org.au::8cfcf547-e567-4a67-ae5f-7d6e6196302b" providerId="AD" clId="Web-{A5642A41-32EC-CBEB-D7E6-1111FE284797}" dt="2023-09-13T23:02:32.545" v="195"/>
        <pc:sldMkLst>
          <pc:docMk/>
          <pc:sldMk cId="116175741" sldId="580"/>
        </pc:sldMkLst>
        <pc:spChg chg="add">
          <ac:chgData name="Carly Pettiona" userId="S::carly.pettiona@healingfoundation.org.au::8cfcf547-e567-4a67-ae5f-7d6e6196302b" providerId="AD" clId="Web-{A5642A41-32EC-CBEB-D7E6-1111FE284797}" dt="2023-09-13T23:01:58.982" v="185"/>
          <ac:spMkLst>
            <pc:docMk/>
            <pc:sldMk cId="116175741" sldId="580"/>
            <ac:spMk id="2" creationId="{F4B4DB98-79F9-1283-AB58-AFD8CD5C1237}"/>
          </ac:spMkLst>
        </pc:spChg>
        <pc:spChg chg="add">
          <ac:chgData name="Carly Pettiona" userId="S::carly.pettiona@healingfoundation.org.au::8cfcf547-e567-4a67-ae5f-7d6e6196302b" providerId="AD" clId="Web-{A5642A41-32EC-CBEB-D7E6-1111FE284797}" dt="2023-09-13T23:01:58.982" v="185"/>
          <ac:spMkLst>
            <pc:docMk/>
            <pc:sldMk cId="116175741" sldId="580"/>
            <ac:spMk id="3" creationId="{A4C1C7F1-364C-B91F-1B8E-AB541C4650E7}"/>
          </ac:spMkLst>
        </pc:spChg>
        <pc:picChg chg="add">
          <ac:chgData name="Carly Pettiona" userId="S::carly.pettiona@healingfoundation.org.au::8cfcf547-e567-4a67-ae5f-7d6e6196302b" providerId="AD" clId="Web-{A5642A41-32EC-CBEB-D7E6-1111FE284797}" dt="2023-09-13T23:01:58.982" v="185"/>
          <ac:picMkLst>
            <pc:docMk/>
            <pc:sldMk cId="116175741" sldId="580"/>
            <ac:picMk id="4" creationId="{B184BD1F-ED32-E6CA-3806-A72F106A1AAB}"/>
          </ac:picMkLst>
        </pc:picChg>
      </pc:sldChg>
      <pc:sldChg chg="new del">
        <pc:chgData name="Carly Pettiona" userId="S::carly.pettiona@healingfoundation.org.au::8cfcf547-e567-4a67-ae5f-7d6e6196302b" providerId="AD" clId="Web-{A5642A41-32EC-CBEB-D7E6-1111FE284797}" dt="2023-09-13T23:01:33.621" v="178"/>
        <pc:sldMkLst>
          <pc:docMk/>
          <pc:sldMk cId="3690645085" sldId="580"/>
        </pc:sldMkLst>
      </pc:sldChg>
      <pc:sldChg chg="addSp modSp new modNotes">
        <pc:chgData name="Carly Pettiona" userId="S::carly.pettiona@healingfoundation.org.au::8cfcf547-e567-4a67-ae5f-7d6e6196302b" providerId="AD" clId="Web-{A5642A41-32EC-CBEB-D7E6-1111FE284797}" dt="2023-09-13T23:03:14.343" v="208" actId="1076"/>
        <pc:sldMkLst>
          <pc:docMk/>
          <pc:sldMk cId="4203458633" sldId="581"/>
        </pc:sldMkLst>
        <pc:spChg chg="add mod">
          <ac:chgData name="Carly Pettiona" userId="S::carly.pettiona@healingfoundation.org.au::8cfcf547-e567-4a67-ae5f-7d6e6196302b" providerId="AD" clId="Web-{A5642A41-32EC-CBEB-D7E6-1111FE284797}" dt="2023-09-13T23:02:37.904" v="197" actId="1076"/>
          <ac:spMkLst>
            <pc:docMk/>
            <pc:sldMk cId="4203458633" sldId="581"/>
            <ac:spMk id="2" creationId="{6A4DC8CB-EBFC-0012-97F0-EDDDC1CFAC16}"/>
          </ac:spMkLst>
        </pc:spChg>
        <pc:picChg chg="add mod">
          <ac:chgData name="Carly Pettiona" userId="S::carly.pettiona@healingfoundation.org.au::8cfcf547-e567-4a67-ae5f-7d6e6196302b" providerId="AD" clId="Web-{A5642A41-32EC-CBEB-D7E6-1111FE284797}" dt="2023-09-13T23:03:14.343" v="208" actId="1076"/>
          <ac:picMkLst>
            <pc:docMk/>
            <pc:sldMk cId="4203458633" sldId="581"/>
            <ac:picMk id="3" creationId="{C56CEDFE-ECB8-A0A5-B26B-54108FA2725E}"/>
          </ac:picMkLst>
        </pc:picChg>
      </pc:sldChg>
      <pc:sldChg chg="addSp new modNotes">
        <pc:chgData name="Carly Pettiona" userId="S::carly.pettiona@healingfoundation.org.au::8cfcf547-e567-4a67-ae5f-7d6e6196302b" providerId="AD" clId="Web-{A5642A41-32EC-CBEB-D7E6-1111FE284797}" dt="2023-09-13T23:03:33.437" v="211"/>
        <pc:sldMkLst>
          <pc:docMk/>
          <pc:sldMk cId="3214060890" sldId="582"/>
        </pc:sldMkLst>
        <pc:spChg chg="add">
          <ac:chgData name="Carly Pettiona" userId="S::carly.pettiona@healingfoundation.org.au::8cfcf547-e567-4a67-ae5f-7d6e6196302b" providerId="AD" clId="Web-{A5642A41-32EC-CBEB-D7E6-1111FE284797}" dt="2023-09-13T23:03:26.453" v="209"/>
          <ac:spMkLst>
            <pc:docMk/>
            <pc:sldMk cId="3214060890" sldId="582"/>
            <ac:spMk id="2" creationId="{30A806F1-41DC-0E12-3B2D-31DC0F442C7A}"/>
          </ac:spMkLst>
        </pc:spChg>
        <pc:spChg chg="add">
          <ac:chgData name="Carly Pettiona" userId="S::carly.pettiona@healingfoundation.org.au::8cfcf547-e567-4a67-ae5f-7d6e6196302b" providerId="AD" clId="Web-{A5642A41-32EC-CBEB-D7E6-1111FE284797}" dt="2023-09-13T23:03:26.453" v="209"/>
          <ac:spMkLst>
            <pc:docMk/>
            <pc:sldMk cId="3214060890" sldId="582"/>
            <ac:spMk id="3" creationId="{614600B0-9C25-1FE2-3575-F15C4DE38E14}"/>
          </ac:spMkLst>
        </pc:spChg>
      </pc:sldChg>
      <pc:sldChg chg="addSp new modNotes">
        <pc:chgData name="Carly Pettiona" userId="S::carly.pettiona@healingfoundation.org.au::8cfcf547-e567-4a67-ae5f-7d6e6196302b" providerId="AD" clId="Web-{A5642A41-32EC-CBEB-D7E6-1111FE284797}" dt="2023-09-13T23:03:47.860" v="214"/>
        <pc:sldMkLst>
          <pc:docMk/>
          <pc:sldMk cId="3605166032" sldId="583"/>
        </pc:sldMkLst>
        <pc:spChg chg="add">
          <ac:chgData name="Carly Pettiona" userId="S::carly.pettiona@healingfoundation.org.au::8cfcf547-e567-4a67-ae5f-7d6e6196302b" providerId="AD" clId="Web-{A5642A41-32EC-CBEB-D7E6-1111FE284797}" dt="2023-09-13T23:03:39.875" v="212"/>
          <ac:spMkLst>
            <pc:docMk/>
            <pc:sldMk cId="3605166032" sldId="583"/>
            <ac:spMk id="2" creationId="{C7C7D818-112D-E486-4779-737B42C72A0F}"/>
          </ac:spMkLst>
        </pc:spChg>
        <pc:spChg chg="add">
          <ac:chgData name="Carly Pettiona" userId="S::carly.pettiona@healingfoundation.org.au::8cfcf547-e567-4a67-ae5f-7d6e6196302b" providerId="AD" clId="Web-{A5642A41-32EC-CBEB-D7E6-1111FE284797}" dt="2023-09-13T23:03:39.875" v="212"/>
          <ac:spMkLst>
            <pc:docMk/>
            <pc:sldMk cId="3605166032" sldId="583"/>
            <ac:spMk id="3" creationId="{1F0A65C8-2CD6-B0DE-ED45-AA9990B98331}"/>
          </ac:spMkLst>
        </pc:spChg>
      </pc:sldChg>
      <pc:sldChg chg="addSp new">
        <pc:chgData name="Carly Pettiona" userId="S::carly.pettiona@healingfoundation.org.au::8cfcf547-e567-4a67-ae5f-7d6e6196302b" providerId="AD" clId="Web-{A5642A41-32EC-CBEB-D7E6-1111FE284797}" dt="2023-09-13T23:03:58.969" v="218"/>
        <pc:sldMkLst>
          <pc:docMk/>
          <pc:sldMk cId="4070872744" sldId="584"/>
        </pc:sldMkLst>
        <pc:spChg chg="add">
          <ac:chgData name="Carly Pettiona" userId="S::carly.pettiona@healingfoundation.org.au::8cfcf547-e567-4a67-ae5f-7d6e6196302b" providerId="AD" clId="Web-{A5642A41-32EC-CBEB-D7E6-1111FE284797}" dt="2023-09-13T23:03:58.969" v="218"/>
          <ac:spMkLst>
            <pc:docMk/>
            <pc:sldMk cId="4070872744" sldId="584"/>
            <ac:spMk id="2" creationId="{86F38CFB-7652-0B9F-DC45-630A805975C6}"/>
          </ac:spMkLst>
        </pc:spChg>
        <pc:spChg chg="add">
          <ac:chgData name="Carly Pettiona" userId="S::carly.pettiona@healingfoundation.org.au::8cfcf547-e567-4a67-ae5f-7d6e6196302b" providerId="AD" clId="Web-{A5642A41-32EC-CBEB-D7E6-1111FE284797}" dt="2023-09-13T23:03:58.969" v="218"/>
          <ac:spMkLst>
            <pc:docMk/>
            <pc:sldMk cId="4070872744" sldId="584"/>
            <ac:spMk id="3" creationId="{BE844E09-CC80-4495-93E0-BE400AA5E419}"/>
          </ac:spMkLst>
        </pc:spChg>
      </pc:sldChg>
      <pc:sldChg chg="addSp new">
        <pc:chgData name="Carly Pettiona" userId="S::carly.pettiona@healingfoundation.org.au::8cfcf547-e567-4a67-ae5f-7d6e6196302b" providerId="AD" clId="Web-{A5642A41-32EC-CBEB-D7E6-1111FE284797}" dt="2023-09-13T23:04:09.329" v="219"/>
        <pc:sldMkLst>
          <pc:docMk/>
          <pc:sldMk cId="3537779590" sldId="585"/>
        </pc:sldMkLst>
        <pc:spChg chg="add">
          <ac:chgData name="Carly Pettiona" userId="S::carly.pettiona@healingfoundation.org.au::8cfcf547-e567-4a67-ae5f-7d6e6196302b" providerId="AD" clId="Web-{A5642A41-32EC-CBEB-D7E6-1111FE284797}" dt="2023-09-13T23:04:09.329" v="219"/>
          <ac:spMkLst>
            <pc:docMk/>
            <pc:sldMk cId="3537779590" sldId="585"/>
            <ac:spMk id="2" creationId="{8043A888-F537-442E-ED30-638C3CD997D1}"/>
          </ac:spMkLst>
        </pc:spChg>
        <pc:spChg chg="add">
          <ac:chgData name="Carly Pettiona" userId="S::carly.pettiona@healingfoundation.org.au::8cfcf547-e567-4a67-ae5f-7d6e6196302b" providerId="AD" clId="Web-{A5642A41-32EC-CBEB-D7E6-1111FE284797}" dt="2023-09-13T23:04:09.329" v="219"/>
          <ac:spMkLst>
            <pc:docMk/>
            <pc:sldMk cId="3537779590" sldId="585"/>
            <ac:spMk id="3" creationId="{954F049C-45D7-3251-BF3C-69E8D1505695}"/>
          </ac:spMkLst>
        </pc:spChg>
      </pc:sldChg>
      <pc:sldChg chg="new del">
        <pc:chgData name="Carly Pettiona" userId="S::carly.pettiona@healingfoundation.org.au::8cfcf547-e567-4a67-ae5f-7d6e6196302b" providerId="AD" clId="Web-{A5642A41-32EC-CBEB-D7E6-1111FE284797}" dt="2023-09-13T23:04:21.517" v="221"/>
        <pc:sldMkLst>
          <pc:docMk/>
          <pc:sldMk cId="2280998272" sldId="586"/>
        </pc:sldMkLst>
      </pc:sldChg>
      <pc:sldChg chg="addSp new modNotes">
        <pc:chgData name="Carly Pettiona" userId="S::carly.pettiona@healingfoundation.org.au::8cfcf547-e567-4a67-ae5f-7d6e6196302b" providerId="AD" clId="Web-{A5642A41-32EC-CBEB-D7E6-1111FE284797}" dt="2023-09-13T23:06:18.489" v="260"/>
        <pc:sldMkLst>
          <pc:docMk/>
          <pc:sldMk cId="2997667122" sldId="586"/>
        </pc:sldMkLst>
        <pc:spChg chg="add">
          <ac:chgData name="Carly Pettiona" userId="S::carly.pettiona@healingfoundation.org.au::8cfcf547-e567-4a67-ae5f-7d6e6196302b" providerId="AD" clId="Web-{A5642A41-32EC-CBEB-D7E6-1111FE284797}" dt="2023-09-13T23:06:09.504" v="258"/>
          <ac:spMkLst>
            <pc:docMk/>
            <pc:sldMk cId="2997667122" sldId="586"/>
            <ac:spMk id="2" creationId="{6B3EB029-6FB2-415C-6D8C-CB1D96FD8805}"/>
          </ac:spMkLst>
        </pc:spChg>
        <pc:spChg chg="add">
          <ac:chgData name="Carly Pettiona" userId="S::carly.pettiona@healingfoundation.org.au::8cfcf547-e567-4a67-ae5f-7d6e6196302b" providerId="AD" clId="Web-{A5642A41-32EC-CBEB-D7E6-1111FE284797}" dt="2023-09-13T23:06:09.504" v="258"/>
          <ac:spMkLst>
            <pc:docMk/>
            <pc:sldMk cId="2997667122" sldId="586"/>
            <ac:spMk id="3" creationId="{4B88219E-B260-932F-C9EE-9DCD59F2F8C3}"/>
          </ac:spMkLst>
        </pc:spChg>
      </pc:sldChg>
      <pc:sldChg chg="addSp new modNotes">
        <pc:chgData name="Carly Pettiona" userId="S::carly.pettiona@healingfoundation.org.au::8cfcf547-e567-4a67-ae5f-7d6e6196302b" providerId="AD" clId="Web-{A5642A41-32EC-CBEB-D7E6-1111FE284797}" dt="2023-09-13T23:06:37.536" v="263"/>
        <pc:sldMkLst>
          <pc:docMk/>
          <pc:sldMk cId="238898882" sldId="587"/>
        </pc:sldMkLst>
        <pc:spChg chg="add">
          <ac:chgData name="Carly Pettiona" userId="S::carly.pettiona@healingfoundation.org.au::8cfcf547-e567-4a67-ae5f-7d6e6196302b" providerId="AD" clId="Web-{A5642A41-32EC-CBEB-D7E6-1111FE284797}" dt="2023-09-13T23:06:25.754" v="261"/>
          <ac:spMkLst>
            <pc:docMk/>
            <pc:sldMk cId="238898882" sldId="587"/>
            <ac:spMk id="2" creationId="{257B7533-D4D4-5528-83B3-2870F424F16D}"/>
          </ac:spMkLst>
        </pc:spChg>
        <pc:spChg chg="add">
          <ac:chgData name="Carly Pettiona" userId="S::carly.pettiona@healingfoundation.org.au::8cfcf547-e567-4a67-ae5f-7d6e6196302b" providerId="AD" clId="Web-{A5642A41-32EC-CBEB-D7E6-1111FE284797}" dt="2023-09-13T23:06:25.754" v="261"/>
          <ac:spMkLst>
            <pc:docMk/>
            <pc:sldMk cId="238898882" sldId="587"/>
            <ac:spMk id="3" creationId="{C9469BFF-C778-FA7A-9C67-631C88142110}"/>
          </ac:spMkLst>
        </pc:spChg>
      </pc:sldChg>
      <pc:sldChg chg="new del">
        <pc:chgData name="Carly Pettiona" userId="S::carly.pettiona@healingfoundation.org.au::8cfcf547-e567-4a67-ae5f-7d6e6196302b" providerId="AD" clId="Web-{A5642A41-32EC-CBEB-D7E6-1111FE284797}" dt="2023-09-13T23:04:21.517" v="220"/>
        <pc:sldMkLst>
          <pc:docMk/>
          <pc:sldMk cId="1452964451" sldId="587"/>
        </pc:sldMkLst>
      </pc:sldChg>
      <pc:sldChg chg="addSp new modNotes">
        <pc:chgData name="Carly Pettiona" userId="S::carly.pettiona@healingfoundation.org.au::8cfcf547-e567-4a67-ae5f-7d6e6196302b" providerId="AD" clId="Web-{A5642A41-32EC-CBEB-D7E6-1111FE284797}" dt="2023-09-13T23:06:56.349" v="266"/>
        <pc:sldMkLst>
          <pc:docMk/>
          <pc:sldMk cId="2405500260" sldId="588"/>
        </pc:sldMkLst>
        <pc:spChg chg="add">
          <ac:chgData name="Carly Pettiona" userId="S::carly.pettiona@healingfoundation.org.au::8cfcf547-e567-4a67-ae5f-7d6e6196302b" providerId="AD" clId="Web-{A5642A41-32EC-CBEB-D7E6-1111FE284797}" dt="2023-09-13T23:06:44.567" v="264"/>
          <ac:spMkLst>
            <pc:docMk/>
            <pc:sldMk cId="2405500260" sldId="588"/>
            <ac:spMk id="2" creationId="{CFE04583-044C-7F60-A4A1-FF373D8E1498}"/>
          </ac:spMkLst>
        </pc:spChg>
        <pc:spChg chg="add">
          <ac:chgData name="Carly Pettiona" userId="S::carly.pettiona@healingfoundation.org.au::8cfcf547-e567-4a67-ae5f-7d6e6196302b" providerId="AD" clId="Web-{A5642A41-32EC-CBEB-D7E6-1111FE284797}" dt="2023-09-13T23:06:44.567" v="264"/>
          <ac:spMkLst>
            <pc:docMk/>
            <pc:sldMk cId="2405500260" sldId="588"/>
            <ac:spMk id="3" creationId="{ED0DEA6B-33E8-76FB-EBC2-D0AF567EC868}"/>
          </ac:spMkLst>
        </pc:spChg>
      </pc:sldChg>
      <pc:sldChg chg="addSp new">
        <pc:chgData name="Carly Pettiona" userId="S::carly.pettiona@healingfoundation.org.au::8cfcf547-e567-4a67-ae5f-7d6e6196302b" providerId="AD" clId="Web-{A5642A41-32EC-CBEB-D7E6-1111FE284797}" dt="2023-09-13T23:06:57.693" v="267"/>
        <pc:sldMkLst>
          <pc:docMk/>
          <pc:sldMk cId="2071024812" sldId="589"/>
        </pc:sldMkLst>
        <pc:spChg chg="add">
          <ac:chgData name="Carly Pettiona" userId="S::carly.pettiona@healingfoundation.org.au::8cfcf547-e567-4a67-ae5f-7d6e6196302b" providerId="AD" clId="Web-{A5642A41-32EC-CBEB-D7E6-1111FE284797}" dt="2023-09-13T23:06:57.693" v="267"/>
          <ac:spMkLst>
            <pc:docMk/>
            <pc:sldMk cId="2071024812" sldId="589"/>
            <ac:spMk id="2" creationId="{60A61A8B-B94E-ED8D-478B-F34B1B5154AB}"/>
          </ac:spMkLst>
        </pc:spChg>
        <pc:spChg chg="add">
          <ac:chgData name="Carly Pettiona" userId="S::carly.pettiona@healingfoundation.org.au::8cfcf547-e567-4a67-ae5f-7d6e6196302b" providerId="AD" clId="Web-{A5642A41-32EC-CBEB-D7E6-1111FE284797}" dt="2023-09-13T23:06:57.693" v="267"/>
          <ac:spMkLst>
            <pc:docMk/>
            <pc:sldMk cId="2071024812" sldId="589"/>
            <ac:spMk id="3" creationId="{CE8F99F2-74C1-A298-A3B3-A3BBD47E9B28}"/>
          </ac:spMkLst>
        </pc:spChg>
      </pc:sldChg>
      <pc:sldChg chg="new del">
        <pc:chgData name="Carly Pettiona" userId="S::carly.pettiona@healingfoundation.org.au::8cfcf547-e567-4a67-ae5f-7d6e6196302b" providerId="AD" clId="Web-{A5642A41-32EC-CBEB-D7E6-1111FE284797}" dt="2023-09-13T23:07:02.709" v="268"/>
        <pc:sldMkLst>
          <pc:docMk/>
          <pc:sldMk cId="694251310" sldId="590"/>
        </pc:sldMkLst>
      </pc:sldChg>
    </pc:docChg>
  </pc:docChgLst>
  <pc:docChgLst>
    <pc:chgData name="Carly Pettiona" userId="S::carly.pettiona@healingfoundation.org.au::8cfcf547-e567-4a67-ae5f-7d6e6196302b" providerId="AD" clId="Web-{A4B21E01-A599-28AC-B6C6-590821A7AD1B}"/>
    <pc:docChg chg="modSld">
      <pc:chgData name="Carly Pettiona" userId="S::carly.pettiona@healingfoundation.org.au::8cfcf547-e567-4a67-ae5f-7d6e6196302b" providerId="AD" clId="Web-{A4B21E01-A599-28AC-B6C6-590821A7AD1B}" dt="2023-09-08T00:30:43.680" v="380" actId="1076"/>
      <pc:docMkLst>
        <pc:docMk/>
      </pc:docMkLst>
      <pc:sldChg chg="modNotes">
        <pc:chgData name="Carly Pettiona" userId="S::carly.pettiona@healingfoundation.org.au::8cfcf547-e567-4a67-ae5f-7d6e6196302b" providerId="AD" clId="Web-{A4B21E01-A599-28AC-B6C6-590821A7AD1B}" dt="2023-09-07T22:26:38.994" v="28"/>
        <pc:sldMkLst>
          <pc:docMk/>
          <pc:sldMk cId="671484903" sldId="347"/>
        </pc:sldMkLst>
      </pc:sldChg>
      <pc:sldChg chg="modSp modNotes">
        <pc:chgData name="Carly Pettiona" userId="S::carly.pettiona@healingfoundation.org.au::8cfcf547-e567-4a67-ae5f-7d6e6196302b" providerId="AD" clId="Web-{A4B21E01-A599-28AC-B6C6-590821A7AD1B}" dt="2023-09-07T22:27:15.276" v="43" actId="20577"/>
        <pc:sldMkLst>
          <pc:docMk/>
          <pc:sldMk cId="2620568963" sldId="348"/>
        </pc:sldMkLst>
        <pc:spChg chg="mod">
          <ac:chgData name="Carly Pettiona" userId="S::carly.pettiona@healingfoundation.org.au::8cfcf547-e567-4a67-ae5f-7d6e6196302b" providerId="AD" clId="Web-{A4B21E01-A599-28AC-B6C6-590821A7AD1B}" dt="2023-09-07T22:27:15.276" v="43" actId="20577"/>
          <ac:spMkLst>
            <pc:docMk/>
            <pc:sldMk cId="2620568963" sldId="348"/>
            <ac:spMk id="12" creationId="{C6311102-E149-B8C3-C1F9-75C5BF494E27}"/>
          </ac:spMkLst>
        </pc:spChg>
      </pc:sldChg>
      <pc:sldChg chg="modNotes">
        <pc:chgData name="Carly Pettiona" userId="S::carly.pettiona@healingfoundation.org.au::8cfcf547-e567-4a67-ae5f-7d6e6196302b" providerId="AD" clId="Web-{A4B21E01-A599-28AC-B6C6-590821A7AD1B}" dt="2023-09-07T22:28:30.325" v="62"/>
        <pc:sldMkLst>
          <pc:docMk/>
          <pc:sldMk cId="4090891799" sldId="355"/>
        </pc:sldMkLst>
      </pc:sldChg>
      <pc:sldChg chg="modAnim">
        <pc:chgData name="Carly Pettiona" userId="S::carly.pettiona@healingfoundation.org.au::8cfcf547-e567-4a67-ae5f-7d6e6196302b" providerId="AD" clId="Web-{A4B21E01-A599-28AC-B6C6-590821A7AD1B}" dt="2023-09-08T00:21:17.790" v="335"/>
        <pc:sldMkLst>
          <pc:docMk/>
          <pc:sldMk cId="4169424410" sldId="362"/>
        </pc:sldMkLst>
      </pc:sldChg>
      <pc:sldChg chg="addSp delSp modSp addAnim delAnim">
        <pc:chgData name="Carly Pettiona" userId="S::carly.pettiona@healingfoundation.org.au::8cfcf547-e567-4a67-ae5f-7d6e6196302b" providerId="AD" clId="Web-{A4B21E01-A599-28AC-B6C6-590821A7AD1B}" dt="2023-09-07T23:26:05.126" v="268"/>
        <pc:sldMkLst>
          <pc:docMk/>
          <pc:sldMk cId="1541366499" sldId="417"/>
        </pc:sldMkLst>
        <pc:spChg chg="mod topLvl">
          <ac:chgData name="Carly Pettiona" userId="S::carly.pettiona@healingfoundation.org.au::8cfcf547-e567-4a67-ae5f-7d6e6196302b" providerId="AD" clId="Web-{A4B21E01-A599-28AC-B6C6-590821A7AD1B}" dt="2023-09-07T23:25:46.422" v="262" actId="20577"/>
          <ac:spMkLst>
            <pc:docMk/>
            <pc:sldMk cId="1541366499" sldId="417"/>
            <ac:spMk id="2" creationId="{79E27399-617F-D151-3C79-DDBEE6FCD43B}"/>
          </ac:spMkLst>
        </pc:spChg>
        <pc:spChg chg="mod topLvl">
          <ac:chgData name="Carly Pettiona" userId="S::carly.pettiona@healingfoundation.org.au::8cfcf547-e567-4a67-ae5f-7d6e6196302b" providerId="AD" clId="Web-{A4B21E01-A599-28AC-B6C6-590821A7AD1B}" dt="2023-09-07T23:22:50.027" v="228"/>
          <ac:spMkLst>
            <pc:docMk/>
            <pc:sldMk cId="1541366499" sldId="417"/>
            <ac:spMk id="4" creationId="{1EE6339D-9E9A-84D5-DC59-7F19AF9CFFB5}"/>
          </ac:spMkLst>
        </pc:spChg>
        <pc:spChg chg="mod topLvl">
          <ac:chgData name="Carly Pettiona" userId="S::carly.pettiona@healingfoundation.org.au::8cfcf547-e567-4a67-ae5f-7d6e6196302b" providerId="AD" clId="Web-{A4B21E01-A599-28AC-B6C6-590821A7AD1B}" dt="2023-09-07T23:25:49.594" v="263" actId="20577"/>
          <ac:spMkLst>
            <pc:docMk/>
            <pc:sldMk cId="1541366499" sldId="417"/>
            <ac:spMk id="5" creationId="{2991391B-D1AD-FE4B-7F7B-5A2F81A4B8C1}"/>
          </ac:spMkLst>
        </pc:spChg>
        <pc:spChg chg="mod topLvl">
          <ac:chgData name="Carly Pettiona" userId="S::carly.pettiona@healingfoundation.org.au::8cfcf547-e567-4a67-ae5f-7d6e6196302b" providerId="AD" clId="Web-{A4B21E01-A599-28AC-B6C6-590821A7AD1B}" dt="2023-09-07T23:25:24.078" v="258" actId="1076"/>
          <ac:spMkLst>
            <pc:docMk/>
            <pc:sldMk cId="1541366499" sldId="417"/>
            <ac:spMk id="9" creationId="{F54EE4E2-0C12-E5AF-BE1E-E82B8A267AB7}"/>
          </ac:spMkLst>
        </pc:spChg>
        <pc:spChg chg="mod topLvl">
          <ac:chgData name="Carly Pettiona" userId="S::carly.pettiona@healingfoundation.org.au::8cfcf547-e567-4a67-ae5f-7d6e6196302b" providerId="AD" clId="Web-{A4B21E01-A599-28AC-B6C6-590821A7AD1B}" dt="2023-09-07T23:24:05.857" v="252" actId="1076"/>
          <ac:spMkLst>
            <pc:docMk/>
            <pc:sldMk cId="1541366499" sldId="417"/>
            <ac:spMk id="10" creationId="{7F3961E6-27D0-11E4-58C9-D818DBDC58E6}"/>
          </ac:spMkLst>
        </pc:spChg>
        <pc:spChg chg="del mod topLvl">
          <ac:chgData name="Carly Pettiona" userId="S::carly.pettiona@healingfoundation.org.au::8cfcf547-e567-4a67-ae5f-7d6e6196302b" providerId="AD" clId="Web-{A4B21E01-A599-28AC-B6C6-590821A7AD1B}" dt="2023-09-07T22:41:52.204" v="83"/>
          <ac:spMkLst>
            <pc:docMk/>
            <pc:sldMk cId="1541366499" sldId="417"/>
            <ac:spMk id="12" creationId="{3DD8B3C2-3D10-26DE-D6D0-4C2E5A17822A}"/>
          </ac:spMkLst>
        </pc:spChg>
        <pc:spChg chg="del topLvl">
          <ac:chgData name="Carly Pettiona" userId="S::carly.pettiona@healingfoundation.org.au::8cfcf547-e567-4a67-ae5f-7d6e6196302b" providerId="AD" clId="Web-{A4B21E01-A599-28AC-B6C6-590821A7AD1B}" dt="2023-09-07T22:47:03.945" v="97"/>
          <ac:spMkLst>
            <pc:docMk/>
            <pc:sldMk cId="1541366499" sldId="417"/>
            <ac:spMk id="13" creationId="{B7485894-AA00-9841-C3E9-5993C1B465CC}"/>
          </ac:spMkLst>
        </pc:spChg>
        <pc:spChg chg="del topLvl">
          <ac:chgData name="Carly Pettiona" userId="S::carly.pettiona@healingfoundation.org.au::8cfcf547-e567-4a67-ae5f-7d6e6196302b" providerId="AD" clId="Web-{A4B21E01-A599-28AC-B6C6-590821A7AD1B}" dt="2023-09-07T22:42:08.766" v="87"/>
          <ac:spMkLst>
            <pc:docMk/>
            <pc:sldMk cId="1541366499" sldId="417"/>
            <ac:spMk id="14" creationId="{98EE2CBF-AE05-6B05-D99C-3B82C4D1C352}"/>
          </ac:spMkLst>
        </pc:spChg>
        <pc:spChg chg="del topLvl">
          <ac:chgData name="Carly Pettiona" userId="S::carly.pettiona@healingfoundation.org.au::8cfcf547-e567-4a67-ae5f-7d6e6196302b" providerId="AD" clId="Web-{A4B21E01-A599-28AC-B6C6-590821A7AD1B}" dt="2023-09-07T22:47:03.945" v="99"/>
          <ac:spMkLst>
            <pc:docMk/>
            <pc:sldMk cId="1541366499" sldId="417"/>
            <ac:spMk id="15" creationId="{5706191E-62C0-E064-CC9F-7F10974CB22A}"/>
          </ac:spMkLst>
        </pc:spChg>
        <pc:spChg chg="del topLvl">
          <ac:chgData name="Carly Pettiona" userId="S::carly.pettiona@healingfoundation.org.au::8cfcf547-e567-4a67-ae5f-7d6e6196302b" providerId="AD" clId="Web-{A4B21E01-A599-28AC-B6C6-590821A7AD1B}" dt="2023-09-07T22:47:03.945" v="98"/>
          <ac:spMkLst>
            <pc:docMk/>
            <pc:sldMk cId="1541366499" sldId="417"/>
            <ac:spMk id="16" creationId="{663A5CA7-3D6A-D9A0-11B9-76FB055C6BD8}"/>
          </ac:spMkLst>
        </pc:spChg>
        <pc:grpChg chg="del mod">
          <ac:chgData name="Carly Pettiona" userId="S::carly.pettiona@healingfoundation.org.au::8cfcf547-e567-4a67-ae5f-7d6e6196302b" providerId="AD" clId="Web-{A4B21E01-A599-28AC-B6C6-590821A7AD1B}" dt="2023-09-07T22:40:28.139" v="67"/>
          <ac:grpSpMkLst>
            <pc:docMk/>
            <pc:sldMk cId="1541366499" sldId="417"/>
            <ac:grpSpMk id="17" creationId="{B052DDCE-753B-586E-3D67-6FF0348F6E30}"/>
          </ac:grpSpMkLst>
        </pc:grpChg>
        <pc:grpChg chg="del">
          <ac:chgData name="Carly Pettiona" userId="S::carly.pettiona@healingfoundation.org.au::8cfcf547-e567-4a67-ae5f-7d6e6196302b" providerId="AD" clId="Web-{A4B21E01-A599-28AC-B6C6-590821A7AD1B}" dt="2023-09-07T22:46:48.679" v="91"/>
          <ac:grpSpMkLst>
            <pc:docMk/>
            <pc:sldMk cId="1541366499" sldId="417"/>
            <ac:grpSpMk id="18" creationId="{7C783195-B81A-D6F7-39E8-4CBAD38F17F8}"/>
          </ac:grpSpMkLst>
        </pc:grpChg>
        <pc:grpChg chg="del">
          <ac:chgData name="Carly Pettiona" userId="S::carly.pettiona@healingfoundation.org.au::8cfcf547-e567-4a67-ae5f-7d6e6196302b" providerId="AD" clId="Web-{A4B21E01-A599-28AC-B6C6-590821A7AD1B}" dt="2023-09-07T22:46:51.523" v="92"/>
          <ac:grpSpMkLst>
            <pc:docMk/>
            <pc:sldMk cId="1541366499" sldId="417"/>
            <ac:grpSpMk id="19" creationId="{2138BD79-5470-AE65-3BFA-F35CE70B5984}"/>
          </ac:grpSpMkLst>
        </pc:grpChg>
        <pc:grpChg chg="del">
          <ac:chgData name="Carly Pettiona" userId="S::carly.pettiona@healingfoundation.org.au::8cfcf547-e567-4a67-ae5f-7d6e6196302b" providerId="AD" clId="Web-{A4B21E01-A599-28AC-B6C6-590821A7AD1B}" dt="2023-09-07T22:42:05.719" v="86"/>
          <ac:grpSpMkLst>
            <pc:docMk/>
            <pc:sldMk cId="1541366499" sldId="417"/>
            <ac:grpSpMk id="21" creationId="{8C3913F9-1CFE-7E9E-4F08-D0A6CA997E29}"/>
          </ac:grpSpMkLst>
        </pc:grpChg>
        <pc:grpChg chg="del">
          <ac:chgData name="Carly Pettiona" userId="S::carly.pettiona@healingfoundation.org.au::8cfcf547-e567-4a67-ae5f-7d6e6196302b" providerId="AD" clId="Web-{A4B21E01-A599-28AC-B6C6-590821A7AD1B}" dt="2023-09-07T22:46:54.179" v="93"/>
          <ac:grpSpMkLst>
            <pc:docMk/>
            <pc:sldMk cId="1541366499" sldId="417"/>
            <ac:grpSpMk id="22" creationId="{27077F49-018B-5A25-6317-161796E9F94B}"/>
          </ac:grpSpMkLst>
        </pc:grpChg>
        <pc:grpChg chg="add del">
          <ac:chgData name="Carly Pettiona" userId="S::carly.pettiona@healingfoundation.org.au::8cfcf547-e567-4a67-ae5f-7d6e6196302b" providerId="AD" clId="Web-{A4B21E01-A599-28AC-B6C6-590821A7AD1B}" dt="2023-09-07T23:22:52.465" v="229"/>
          <ac:grpSpMkLst>
            <pc:docMk/>
            <pc:sldMk cId="1541366499" sldId="417"/>
            <ac:grpSpMk id="30" creationId="{B5EF5820-3B9A-3D9F-2803-622B74279969}"/>
          </ac:grpSpMkLst>
        </pc:grpChg>
        <pc:grpChg chg="add del">
          <ac:chgData name="Carly Pettiona" userId="S::carly.pettiona@healingfoundation.org.au::8cfcf547-e567-4a67-ae5f-7d6e6196302b" providerId="AD" clId="Web-{A4B21E01-A599-28AC-B6C6-590821A7AD1B}" dt="2023-09-07T23:22:50.027" v="228"/>
          <ac:grpSpMkLst>
            <pc:docMk/>
            <pc:sldMk cId="1541366499" sldId="417"/>
            <ac:grpSpMk id="31" creationId="{1CF4916E-38E2-CAF6-468B-AAE5D97B8922}"/>
          </ac:grpSpMkLst>
        </pc:grpChg>
        <pc:grpChg chg="add del">
          <ac:chgData name="Carly Pettiona" userId="S::carly.pettiona@healingfoundation.org.au::8cfcf547-e567-4a67-ae5f-7d6e6196302b" providerId="AD" clId="Web-{A4B21E01-A599-28AC-B6C6-590821A7AD1B}" dt="2023-09-07T23:22:47.637" v="227"/>
          <ac:grpSpMkLst>
            <pc:docMk/>
            <pc:sldMk cId="1541366499" sldId="417"/>
            <ac:grpSpMk id="32" creationId="{0890E6C0-B79D-81BE-7F64-FFD771A916F6}"/>
          </ac:grpSpMkLst>
        </pc:grpChg>
        <pc:grpChg chg="add del">
          <ac:chgData name="Carly Pettiona" userId="S::carly.pettiona@healingfoundation.org.au::8cfcf547-e567-4a67-ae5f-7d6e6196302b" providerId="AD" clId="Web-{A4B21E01-A599-28AC-B6C6-590821A7AD1B}" dt="2023-09-07T23:22:44.777" v="226"/>
          <ac:grpSpMkLst>
            <pc:docMk/>
            <pc:sldMk cId="1541366499" sldId="417"/>
            <ac:grpSpMk id="33" creationId="{4F7CDBE2-F1CD-E4E9-68B1-C105A202AEF8}"/>
          </ac:grpSpMkLst>
        </pc:grpChg>
        <pc:grpChg chg="add del">
          <ac:chgData name="Carly Pettiona" userId="S::carly.pettiona@healingfoundation.org.au::8cfcf547-e567-4a67-ae5f-7d6e6196302b" providerId="AD" clId="Web-{A4B21E01-A599-28AC-B6C6-590821A7AD1B}" dt="2023-09-07T23:22:39.590" v="225"/>
          <ac:grpSpMkLst>
            <pc:docMk/>
            <pc:sldMk cId="1541366499" sldId="417"/>
            <ac:grpSpMk id="34" creationId="{F0E7259C-DB50-681D-9633-F240E02CE298}"/>
          </ac:grpSpMkLst>
        </pc:grpChg>
        <pc:grpChg chg="add">
          <ac:chgData name="Carly Pettiona" userId="S::carly.pettiona@healingfoundation.org.au::8cfcf547-e567-4a67-ae5f-7d6e6196302b" providerId="AD" clId="Web-{A4B21E01-A599-28AC-B6C6-590821A7AD1B}" dt="2023-09-07T23:24:48.140" v="254"/>
          <ac:grpSpMkLst>
            <pc:docMk/>
            <pc:sldMk cId="1541366499" sldId="417"/>
            <ac:grpSpMk id="41" creationId="{D93FFF42-CA6E-200D-7BE6-05D88D3EC2F7}"/>
          </ac:grpSpMkLst>
        </pc:grpChg>
        <pc:grpChg chg="add">
          <ac:chgData name="Carly Pettiona" userId="S::carly.pettiona@healingfoundation.org.au::8cfcf547-e567-4a67-ae5f-7d6e6196302b" providerId="AD" clId="Web-{A4B21E01-A599-28AC-B6C6-590821A7AD1B}" dt="2023-09-07T23:25:08.046" v="255"/>
          <ac:grpSpMkLst>
            <pc:docMk/>
            <pc:sldMk cId="1541366499" sldId="417"/>
            <ac:grpSpMk id="42" creationId="{3EBAF09B-C90B-6DE6-AA35-6A446634120D}"/>
          </ac:grpSpMkLst>
        </pc:grpChg>
        <pc:grpChg chg="add">
          <ac:chgData name="Carly Pettiona" userId="S::carly.pettiona@healingfoundation.org.au::8cfcf547-e567-4a67-ae5f-7d6e6196302b" providerId="AD" clId="Web-{A4B21E01-A599-28AC-B6C6-590821A7AD1B}" dt="2023-09-07T23:25:27.984" v="259"/>
          <ac:grpSpMkLst>
            <pc:docMk/>
            <pc:sldMk cId="1541366499" sldId="417"/>
            <ac:grpSpMk id="43" creationId="{FDB6C848-A2B6-3679-BA54-51B72E403CA2}"/>
          </ac:grpSpMkLst>
        </pc:grpChg>
        <pc:grpChg chg="add">
          <ac:chgData name="Carly Pettiona" userId="S::carly.pettiona@healingfoundation.org.au::8cfcf547-e567-4a67-ae5f-7d6e6196302b" providerId="AD" clId="Web-{A4B21E01-A599-28AC-B6C6-590821A7AD1B}" dt="2023-09-07T23:25:33.344" v="260"/>
          <ac:grpSpMkLst>
            <pc:docMk/>
            <pc:sldMk cId="1541366499" sldId="417"/>
            <ac:grpSpMk id="44" creationId="{0072691C-5923-A9D6-C004-959A85C60043}"/>
          </ac:grpSpMkLst>
        </pc:grpChg>
        <pc:grpChg chg="add">
          <ac:chgData name="Carly Pettiona" userId="S::carly.pettiona@healingfoundation.org.au::8cfcf547-e567-4a67-ae5f-7d6e6196302b" providerId="AD" clId="Web-{A4B21E01-A599-28AC-B6C6-590821A7AD1B}" dt="2023-09-07T23:25:40.234" v="261"/>
          <ac:grpSpMkLst>
            <pc:docMk/>
            <pc:sldMk cId="1541366499" sldId="417"/>
            <ac:grpSpMk id="45" creationId="{8E8AAF07-A819-0B0B-8C27-95E681B5E9B3}"/>
          </ac:grpSpMkLst>
        </pc:grpChg>
        <pc:picChg chg="add del mod ord">
          <ac:chgData name="Carly Pettiona" userId="S::carly.pettiona@healingfoundation.org.au::8cfcf547-e567-4a67-ae5f-7d6e6196302b" providerId="AD" clId="Web-{A4B21E01-A599-28AC-B6C6-590821A7AD1B}" dt="2023-09-07T22:53:48.767" v="136"/>
          <ac:picMkLst>
            <pc:docMk/>
            <pc:sldMk cId="1541366499" sldId="417"/>
            <ac:picMk id="3" creationId="{FED7E759-1659-03D6-BDC7-7C640AF5A786}"/>
          </ac:picMkLst>
        </pc:picChg>
        <pc:picChg chg="add del mod ord">
          <ac:chgData name="Carly Pettiona" userId="S::carly.pettiona@healingfoundation.org.au::8cfcf547-e567-4a67-ae5f-7d6e6196302b" providerId="AD" clId="Web-{A4B21E01-A599-28AC-B6C6-590821A7AD1B}" dt="2023-09-07T22:53:50.158" v="137"/>
          <ac:picMkLst>
            <pc:docMk/>
            <pc:sldMk cId="1541366499" sldId="417"/>
            <ac:picMk id="8" creationId="{282405F4-F3C6-DBD3-699D-A35072D34A71}"/>
          </ac:picMkLst>
        </pc:picChg>
        <pc:picChg chg="add del mod">
          <ac:chgData name="Carly Pettiona" userId="S::carly.pettiona@healingfoundation.org.au::8cfcf547-e567-4a67-ae5f-7d6e6196302b" providerId="AD" clId="Web-{A4B21E01-A599-28AC-B6C6-590821A7AD1B}" dt="2023-09-07T22:53:47.315" v="135"/>
          <ac:picMkLst>
            <pc:docMk/>
            <pc:sldMk cId="1541366499" sldId="417"/>
            <ac:picMk id="11" creationId="{EF84E461-4924-AC9A-2C44-8C10317CD5B1}"/>
          </ac:picMkLst>
        </pc:picChg>
        <pc:picChg chg="add del mod">
          <ac:chgData name="Carly Pettiona" userId="S::carly.pettiona@healingfoundation.org.au::8cfcf547-e567-4a67-ae5f-7d6e6196302b" providerId="AD" clId="Web-{A4B21E01-A599-28AC-B6C6-590821A7AD1B}" dt="2023-09-07T22:51:37.920" v="125"/>
          <ac:picMkLst>
            <pc:docMk/>
            <pc:sldMk cId="1541366499" sldId="417"/>
            <ac:picMk id="20" creationId="{5E24C3C4-73D4-3CD4-D39F-2E42AFB331C0}"/>
          </ac:picMkLst>
        </pc:picChg>
        <pc:picChg chg="add del mod">
          <ac:chgData name="Carly Pettiona" userId="S::carly.pettiona@healingfoundation.org.au::8cfcf547-e567-4a67-ae5f-7d6e6196302b" providerId="AD" clId="Web-{A4B21E01-A599-28AC-B6C6-590821A7AD1B}" dt="2023-09-07T22:51:47.014" v="127"/>
          <ac:picMkLst>
            <pc:docMk/>
            <pc:sldMk cId="1541366499" sldId="417"/>
            <ac:picMk id="23" creationId="{8B7132B0-96F6-5B35-77DC-3F7C1190E395}"/>
          </ac:picMkLst>
        </pc:picChg>
        <pc:picChg chg="add del mod ord">
          <ac:chgData name="Carly Pettiona" userId="S::carly.pettiona@healingfoundation.org.au::8cfcf547-e567-4a67-ae5f-7d6e6196302b" providerId="AD" clId="Web-{A4B21E01-A599-28AC-B6C6-590821A7AD1B}" dt="2023-09-07T22:53:22.564" v="131"/>
          <ac:picMkLst>
            <pc:docMk/>
            <pc:sldMk cId="1541366499" sldId="417"/>
            <ac:picMk id="24" creationId="{B25DD663-77EE-60AF-7BF8-16344B44562A}"/>
          </ac:picMkLst>
        </pc:picChg>
        <pc:picChg chg="add del mod ord topLvl">
          <ac:chgData name="Carly Pettiona" userId="S::carly.pettiona@healingfoundation.org.au::8cfcf547-e567-4a67-ae5f-7d6e6196302b" providerId="AD" clId="Web-{A4B21E01-A599-28AC-B6C6-590821A7AD1B}" dt="2023-09-07T23:23:18.872" v="237"/>
          <ac:picMkLst>
            <pc:docMk/>
            <pc:sldMk cId="1541366499" sldId="417"/>
            <ac:picMk id="25" creationId="{DC72079D-F5F0-B84A-8D0C-D05CAB00608D}"/>
          </ac:picMkLst>
        </pc:picChg>
        <pc:picChg chg="add del mod ord topLvl">
          <ac:chgData name="Carly Pettiona" userId="S::carly.pettiona@healingfoundation.org.au::8cfcf547-e567-4a67-ae5f-7d6e6196302b" providerId="AD" clId="Web-{A4B21E01-A599-28AC-B6C6-590821A7AD1B}" dt="2023-09-07T23:22:58.059" v="230"/>
          <ac:picMkLst>
            <pc:docMk/>
            <pc:sldMk cId="1541366499" sldId="417"/>
            <ac:picMk id="26" creationId="{6054CDFA-5007-EE0B-3A94-910C09D151AF}"/>
          </ac:picMkLst>
        </pc:picChg>
        <pc:picChg chg="add del mod ord topLvl">
          <ac:chgData name="Carly Pettiona" userId="S::carly.pettiona@healingfoundation.org.au::8cfcf547-e567-4a67-ae5f-7d6e6196302b" providerId="AD" clId="Web-{A4B21E01-A599-28AC-B6C6-590821A7AD1B}" dt="2023-09-07T23:23:07.856" v="233"/>
          <ac:picMkLst>
            <pc:docMk/>
            <pc:sldMk cId="1541366499" sldId="417"/>
            <ac:picMk id="27" creationId="{8AE3EFE2-315F-4554-331F-DF16E93045AB}"/>
          </ac:picMkLst>
        </pc:picChg>
        <pc:picChg chg="add del mod ord topLvl">
          <ac:chgData name="Carly Pettiona" userId="S::carly.pettiona@healingfoundation.org.au::8cfcf547-e567-4a67-ae5f-7d6e6196302b" providerId="AD" clId="Web-{A4B21E01-A599-28AC-B6C6-590821A7AD1B}" dt="2023-09-07T23:23:34.528" v="242"/>
          <ac:picMkLst>
            <pc:docMk/>
            <pc:sldMk cId="1541366499" sldId="417"/>
            <ac:picMk id="28" creationId="{DB05D49F-39FA-BDFE-1BFC-9A1B604B4140}"/>
          </ac:picMkLst>
        </pc:picChg>
        <pc:picChg chg="add del mod ord topLvl">
          <ac:chgData name="Carly Pettiona" userId="S::carly.pettiona@healingfoundation.org.au::8cfcf547-e567-4a67-ae5f-7d6e6196302b" providerId="AD" clId="Web-{A4B21E01-A599-28AC-B6C6-590821A7AD1B}" dt="2023-09-07T23:23:44.200" v="246"/>
          <ac:picMkLst>
            <pc:docMk/>
            <pc:sldMk cId="1541366499" sldId="417"/>
            <ac:picMk id="29" creationId="{BAC8E876-5AA9-927F-CA4A-88A4097977BF}"/>
          </ac:picMkLst>
        </pc:picChg>
        <pc:picChg chg="add del mod">
          <ac:chgData name="Carly Pettiona" userId="S::carly.pettiona@healingfoundation.org.au::8cfcf547-e567-4a67-ae5f-7d6e6196302b" providerId="AD" clId="Web-{A4B21E01-A599-28AC-B6C6-590821A7AD1B}" dt="2023-09-07T23:22:37.074" v="222"/>
          <ac:picMkLst>
            <pc:docMk/>
            <pc:sldMk cId="1541366499" sldId="417"/>
            <ac:picMk id="35" creationId="{37A59ED6-7E4F-A439-9CFF-93633F564E61}"/>
          </ac:picMkLst>
        </pc:picChg>
        <pc:picChg chg="add mod ord">
          <ac:chgData name="Carly Pettiona" userId="S::carly.pettiona@healingfoundation.org.au::8cfcf547-e567-4a67-ae5f-7d6e6196302b" providerId="AD" clId="Web-{A4B21E01-A599-28AC-B6C6-590821A7AD1B}" dt="2023-09-07T23:23:32.794" v="241"/>
          <ac:picMkLst>
            <pc:docMk/>
            <pc:sldMk cId="1541366499" sldId="417"/>
            <ac:picMk id="36" creationId="{8D638B1B-6B63-3D79-2AD7-206C17DCAA18}"/>
          </ac:picMkLst>
        </pc:picChg>
        <pc:picChg chg="add mod ord">
          <ac:chgData name="Carly Pettiona" userId="S::carly.pettiona@healingfoundation.org.au::8cfcf547-e567-4a67-ae5f-7d6e6196302b" providerId="AD" clId="Web-{A4B21E01-A599-28AC-B6C6-590821A7AD1B}" dt="2023-09-07T23:23:29.591" v="240"/>
          <ac:picMkLst>
            <pc:docMk/>
            <pc:sldMk cId="1541366499" sldId="417"/>
            <ac:picMk id="37" creationId="{A67A4E7E-6633-50B0-1894-8F122A29AA74}"/>
          </ac:picMkLst>
        </pc:picChg>
        <pc:picChg chg="add mod ord">
          <ac:chgData name="Carly Pettiona" userId="S::carly.pettiona@healingfoundation.org.au::8cfcf547-e567-4a67-ae5f-7d6e6196302b" providerId="AD" clId="Web-{A4B21E01-A599-28AC-B6C6-590821A7AD1B}" dt="2023-09-07T23:25:21.156" v="256" actId="1076"/>
          <ac:picMkLst>
            <pc:docMk/>
            <pc:sldMk cId="1541366499" sldId="417"/>
            <ac:picMk id="38" creationId="{D9EB4466-0DBA-2EAA-670B-21B2F9BE805F}"/>
          </ac:picMkLst>
        </pc:picChg>
        <pc:picChg chg="add mod ord">
          <ac:chgData name="Carly Pettiona" userId="S::carly.pettiona@healingfoundation.org.au::8cfcf547-e567-4a67-ae5f-7d6e6196302b" providerId="AD" clId="Web-{A4B21E01-A599-28AC-B6C6-590821A7AD1B}" dt="2023-09-07T23:23:42.419" v="245"/>
          <ac:picMkLst>
            <pc:docMk/>
            <pc:sldMk cId="1541366499" sldId="417"/>
            <ac:picMk id="39" creationId="{DFED92AC-C57C-7ECF-F645-739EC4979B40}"/>
          </ac:picMkLst>
        </pc:picChg>
        <pc:picChg chg="add mod ord">
          <ac:chgData name="Carly Pettiona" userId="S::carly.pettiona@healingfoundation.org.au::8cfcf547-e567-4a67-ae5f-7d6e6196302b" providerId="AD" clId="Web-{A4B21E01-A599-28AC-B6C6-590821A7AD1B}" dt="2023-09-07T23:24:16.842" v="253" actId="1076"/>
          <ac:picMkLst>
            <pc:docMk/>
            <pc:sldMk cId="1541366499" sldId="417"/>
            <ac:picMk id="40" creationId="{E03CD301-C8CA-A6B7-057D-6918CFA346FA}"/>
          </ac:picMkLst>
        </pc:picChg>
      </pc:sldChg>
      <pc:sldChg chg="modNotes">
        <pc:chgData name="Carly Pettiona" userId="S::carly.pettiona@healingfoundation.org.au::8cfcf547-e567-4a67-ae5f-7d6e6196302b" providerId="AD" clId="Web-{A4B21E01-A599-28AC-B6C6-590821A7AD1B}" dt="2023-09-07T23:26:56.533" v="311"/>
        <pc:sldMkLst>
          <pc:docMk/>
          <pc:sldMk cId="2016420535" sldId="427"/>
        </pc:sldMkLst>
      </pc:sldChg>
      <pc:sldChg chg="modSp">
        <pc:chgData name="Carly Pettiona" userId="S::carly.pettiona@healingfoundation.org.au::8cfcf547-e567-4a67-ae5f-7d6e6196302b" providerId="AD" clId="Web-{A4B21E01-A599-28AC-B6C6-590821A7AD1B}" dt="2023-09-07T23:32:46.307" v="330" actId="688"/>
        <pc:sldMkLst>
          <pc:docMk/>
          <pc:sldMk cId="3970492126" sldId="432"/>
        </pc:sldMkLst>
        <pc:spChg chg="mod">
          <ac:chgData name="Carly Pettiona" userId="S::carly.pettiona@healingfoundation.org.au::8cfcf547-e567-4a67-ae5f-7d6e6196302b" providerId="AD" clId="Web-{A4B21E01-A599-28AC-B6C6-590821A7AD1B}" dt="2023-09-07T23:32:21.541" v="322" actId="1076"/>
          <ac:spMkLst>
            <pc:docMk/>
            <pc:sldMk cId="3970492126" sldId="432"/>
            <ac:spMk id="3" creationId="{D5077412-EDC6-D259-CA6C-9089B7700087}"/>
          </ac:spMkLst>
        </pc:spChg>
        <pc:picChg chg="mod">
          <ac:chgData name="Carly Pettiona" userId="S::carly.pettiona@healingfoundation.org.au::8cfcf547-e567-4a67-ae5f-7d6e6196302b" providerId="AD" clId="Web-{A4B21E01-A599-28AC-B6C6-590821A7AD1B}" dt="2023-09-07T23:32:30.807" v="326" actId="14100"/>
          <ac:picMkLst>
            <pc:docMk/>
            <pc:sldMk cId="3970492126" sldId="432"/>
            <ac:picMk id="14" creationId="{A365D14E-436D-6EAF-E692-FB591AEE1AAC}"/>
          </ac:picMkLst>
        </pc:picChg>
        <pc:picChg chg="mod">
          <ac:chgData name="Carly Pettiona" userId="S::carly.pettiona@healingfoundation.org.au::8cfcf547-e567-4a67-ae5f-7d6e6196302b" providerId="AD" clId="Web-{A4B21E01-A599-28AC-B6C6-590821A7AD1B}" dt="2023-09-07T23:32:46.307" v="330" actId="688"/>
          <ac:picMkLst>
            <pc:docMk/>
            <pc:sldMk cId="3970492126" sldId="432"/>
            <ac:picMk id="18" creationId="{E7C38A63-1787-9B8F-9B0A-FF2DD18A095E}"/>
          </ac:picMkLst>
        </pc:picChg>
        <pc:picChg chg="mod">
          <ac:chgData name="Carly Pettiona" userId="S::carly.pettiona@healingfoundation.org.au::8cfcf547-e567-4a67-ae5f-7d6e6196302b" providerId="AD" clId="Web-{A4B21E01-A599-28AC-B6C6-590821A7AD1B}" dt="2023-09-07T23:32:44.151" v="329" actId="688"/>
          <ac:picMkLst>
            <pc:docMk/>
            <pc:sldMk cId="3970492126" sldId="432"/>
            <ac:picMk id="25" creationId="{CB08B5B3-2CC8-932B-8A41-257C64696D63}"/>
          </ac:picMkLst>
        </pc:picChg>
      </pc:sldChg>
      <pc:sldChg chg="modSp">
        <pc:chgData name="Carly Pettiona" userId="S::carly.pettiona@healingfoundation.org.au::8cfcf547-e567-4a67-ae5f-7d6e6196302b" providerId="AD" clId="Web-{A4B21E01-A599-28AC-B6C6-590821A7AD1B}" dt="2023-09-07T23:33:11.167" v="333" actId="14100"/>
        <pc:sldMkLst>
          <pc:docMk/>
          <pc:sldMk cId="643977357" sldId="433"/>
        </pc:sldMkLst>
        <pc:spChg chg="mod">
          <ac:chgData name="Carly Pettiona" userId="S::carly.pettiona@healingfoundation.org.au::8cfcf547-e567-4a67-ae5f-7d6e6196302b" providerId="AD" clId="Web-{A4B21E01-A599-28AC-B6C6-590821A7AD1B}" dt="2023-09-07T23:33:11.167" v="333" actId="14100"/>
          <ac:spMkLst>
            <pc:docMk/>
            <pc:sldMk cId="643977357" sldId="433"/>
            <ac:spMk id="5" creationId="{166C9648-FC28-7275-F297-FB016F2CBF1A}"/>
          </ac:spMkLst>
        </pc:spChg>
      </pc:sldChg>
      <pc:sldChg chg="addSp delSp modSp delAnim">
        <pc:chgData name="Carly Pettiona" userId="S::carly.pettiona@healingfoundation.org.au::8cfcf547-e567-4a67-ae5f-7d6e6196302b" providerId="AD" clId="Web-{A4B21E01-A599-28AC-B6C6-590821A7AD1B}" dt="2023-09-08T00:30:43.680" v="380" actId="1076"/>
        <pc:sldMkLst>
          <pc:docMk/>
          <pc:sldMk cId="2791048713" sldId="437"/>
        </pc:sldMkLst>
        <pc:spChg chg="mod">
          <ac:chgData name="Carly Pettiona" userId="S::carly.pettiona@healingfoundation.org.au::8cfcf547-e567-4a67-ae5f-7d6e6196302b" providerId="AD" clId="Web-{A4B21E01-A599-28AC-B6C6-590821A7AD1B}" dt="2023-09-08T00:30:43.680" v="380" actId="1076"/>
          <ac:spMkLst>
            <pc:docMk/>
            <pc:sldMk cId="2791048713" sldId="437"/>
            <ac:spMk id="3" creationId="{9D523C6F-88DD-36C2-1504-1B80707FFB73}"/>
          </ac:spMkLst>
        </pc:spChg>
        <pc:spChg chg="mod">
          <ac:chgData name="Carly Pettiona" userId="S::carly.pettiona@healingfoundation.org.au::8cfcf547-e567-4a67-ae5f-7d6e6196302b" providerId="AD" clId="Web-{A4B21E01-A599-28AC-B6C6-590821A7AD1B}" dt="2023-09-08T00:30:38.993" v="379" actId="1076"/>
          <ac:spMkLst>
            <pc:docMk/>
            <pc:sldMk cId="2791048713" sldId="437"/>
            <ac:spMk id="4" creationId="{EE32F98A-CAF5-7597-C298-257EF27AFFAA}"/>
          </ac:spMkLst>
        </pc:spChg>
        <pc:spChg chg="del topLvl">
          <ac:chgData name="Carly Pettiona" userId="S::carly.pettiona@healingfoundation.org.au::8cfcf547-e567-4a67-ae5f-7d6e6196302b" providerId="AD" clId="Web-{A4B21E01-A599-28AC-B6C6-590821A7AD1B}" dt="2023-09-08T00:26:06.423" v="343"/>
          <ac:spMkLst>
            <pc:docMk/>
            <pc:sldMk cId="2791048713" sldId="437"/>
            <ac:spMk id="6" creationId="{0C3CEF2D-1DE7-8AAB-7203-A62DB9BE25C7}"/>
          </ac:spMkLst>
        </pc:spChg>
        <pc:spChg chg="mod topLvl">
          <ac:chgData name="Carly Pettiona" userId="S::carly.pettiona@healingfoundation.org.au::8cfcf547-e567-4a67-ae5f-7d6e6196302b" providerId="AD" clId="Web-{A4B21E01-A599-28AC-B6C6-590821A7AD1B}" dt="2023-09-08T00:30:35.930" v="378" actId="1076"/>
          <ac:spMkLst>
            <pc:docMk/>
            <pc:sldMk cId="2791048713" sldId="437"/>
            <ac:spMk id="7" creationId="{A2501829-3050-6C35-6D97-04C18689E766}"/>
          </ac:spMkLst>
        </pc:spChg>
        <pc:grpChg chg="del">
          <ac:chgData name="Carly Pettiona" userId="S::carly.pettiona@healingfoundation.org.au::8cfcf547-e567-4a67-ae5f-7d6e6196302b" providerId="AD" clId="Web-{A4B21E01-A599-28AC-B6C6-590821A7AD1B}" dt="2023-09-08T00:25:58.345" v="340"/>
          <ac:grpSpMkLst>
            <pc:docMk/>
            <pc:sldMk cId="2791048713" sldId="437"/>
            <ac:grpSpMk id="9" creationId="{BCA3C3A5-86F4-B06B-EA43-84C4CE5C20A2}"/>
          </ac:grpSpMkLst>
        </pc:grpChg>
        <pc:picChg chg="add del mod modCrop">
          <ac:chgData name="Carly Pettiona" userId="S::carly.pettiona@healingfoundation.org.au::8cfcf547-e567-4a67-ae5f-7d6e6196302b" providerId="AD" clId="Web-{A4B21E01-A599-28AC-B6C6-590821A7AD1B}" dt="2023-09-08T00:26:40.393" v="354"/>
          <ac:picMkLst>
            <pc:docMk/>
            <pc:sldMk cId="2791048713" sldId="437"/>
            <ac:picMk id="8" creationId="{05BC7999-5AE0-B4CB-516D-184910ED303A}"/>
          </ac:picMkLst>
        </pc:picChg>
        <pc:picChg chg="add del mod">
          <ac:chgData name="Carly Pettiona" userId="S::carly.pettiona@healingfoundation.org.au::8cfcf547-e567-4a67-ae5f-7d6e6196302b" providerId="AD" clId="Web-{A4B21E01-A599-28AC-B6C6-590821A7AD1B}" dt="2023-09-08T00:28:52.912" v="356"/>
          <ac:picMkLst>
            <pc:docMk/>
            <pc:sldMk cId="2791048713" sldId="437"/>
            <ac:picMk id="10" creationId="{78D2D2F0-71AD-6155-13FA-51D13914646F}"/>
          </ac:picMkLst>
        </pc:picChg>
        <pc:picChg chg="add mod ord">
          <ac:chgData name="Carly Pettiona" userId="S::carly.pettiona@healingfoundation.org.au::8cfcf547-e567-4a67-ae5f-7d6e6196302b" providerId="AD" clId="Web-{A4B21E01-A599-28AC-B6C6-590821A7AD1B}" dt="2023-09-08T00:30:18.039" v="373" actId="1076"/>
          <ac:picMkLst>
            <pc:docMk/>
            <pc:sldMk cId="2791048713" sldId="437"/>
            <ac:picMk id="11" creationId="{26365E37-C442-7A87-8583-4ADFEE7672A5}"/>
          </ac:picMkLst>
        </pc:picChg>
      </pc:sldChg>
    </pc:docChg>
  </pc:docChgLst>
  <pc:docChgLst>
    <pc:chgData name="Carly Pettiona" userId="S::carly.pettiona@healingfoundation.org.au::8cfcf547-e567-4a67-ae5f-7d6e6196302b" providerId="AD" clId="Web-{395DE63F-2A2D-A477-56B8-BE16DD47BD78}"/>
    <pc:docChg chg="modSld">
      <pc:chgData name="Carly Pettiona" userId="S::carly.pettiona@healingfoundation.org.au::8cfcf547-e567-4a67-ae5f-7d6e6196302b" providerId="AD" clId="Web-{395DE63F-2A2D-A477-56B8-BE16DD47BD78}" dt="2023-07-25T04:59:29.380" v="1" actId="20577"/>
      <pc:docMkLst>
        <pc:docMk/>
      </pc:docMkLst>
      <pc:sldChg chg="modSp">
        <pc:chgData name="Carly Pettiona" userId="S::carly.pettiona@healingfoundation.org.au::8cfcf547-e567-4a67-ae5f-7d6e6196302b" providerId="AD" clId="Web-{395DE63F-2A2D-A477-56B8-BE16DD47BD78}" dt="2023-07-25T04:59:29.380" v="1" actId="20577"/>
        <pc:sldMkLst>
          <pc:docMk/>
          <pc:sldMk cId="1008212083" sldId="392"/>
        </pc:sldMkLst>
        <pc:spChg chg="mod">
          <ac:chgData name="Carly Pettiona" userId="S::carly.pettiona@healingfoundation.org.au::8cfcf547-e567-4a67-ae5f-7d6e6196302b" providerId="AD" clId="Web-{395DE63F-2A2D-A477-56B8-BE16DD47BD78}" dt="2023-07-25T04:59:29.380" v="1" actId="20577"/>
          <ac:spMkLst>
            <pc:docMk/>
            <pc:sldMk cId="1008212083" sldId="392"/>
            <ac:spMk id="5" creationId="{1D0DFB20-AC56-A70F-BE57-312821FE351B}"/>
          </ac:spMkLst>
        </pc:spChg>
      </pc:sldChg>
    </pc:docChg>
  </pc:docChgLst>
  <pc:docChgLst>
    <pc:chgData name="Carly Pettiona" userId="S::carly.pettiona@healingfoundation.org.au::8cfcf547-e567-4a67-ae5f-7d6e6196302b" providerId="AD" clId="Web-{DE6C58F1-5172-F4CA-A9A9-1C4740F0A83E}"/>
    <pc:docChg chg="modSld">
      <pc:chgData name="Carly Pettiona" userId="S::carly.pettiona@healingfoundation.org.au::8cfcf547-e567-4a67-ae5f-7d6e6196302b" providerId="AD" clId="Web-{DE6C58F1-5172-F4CA-A9A9-1C4740F0A83E}" dt="2023-09-29T05:02:36.452" v="1"/>
      <pc:docMkLst>
        <pc:docMk/>
      </pc:docMkLst>
      <pc:sldChg chg="delAnim">
        <pc:chgData name="Carly Pettiona" userId="S::carly.pettiona@healingfoundation.org.au::8cfcf547-e567-4a67-ae5f-7d6e6196302b" providerId="AD" clId="Web-{DE6C58F1-5172-F4CA-A9A9-1C4740F0A83E}" dt="2023-09-29T05:02:30.701" v="0"/>
        <pc:sldMkLst>
          <pc:docMk/>
          <pc:sldMk cId="671484903" sldId="347"/>
        </pc:sldMkLst>
      </pc:sldChg>
      <pc:sldChg chg="delAnim">
        <pc:chgData name="Carly Pettiona" userId="S::carly.pettiona@healingfoundation.org.au::8cfcf547-e567-4a67-ae5f-7d6e6196302b" providerId="AD" clId="Web-{DE6C58F1-5172-F4CA-A9A9-1C4740F0A83E}" dt="2023-09-29T05:02:36.452" v="1"/>
        <pc:sldMkLst>
          <pc:docMk/>
          <pc:sldMk cId="2620568963" sldId="348"/>
        </pc:sldMkLst>
      </pc:sldChg>
    </pc:docChg>
  </pc:docChgLst>
  <pc:docChgLst>
    <pc:chgData name="Carly Pettiona" userId="S::carly.pettiona@healingfoundation.org.au::8cfcf547-e567-4a67-ae5f-7d6e6196302b" providerId="AD" clId="Web-{551F8AFE-AAA9-67CA-FC50-42416CB64D57}"/>
    <pc:docChg chg="modSld">
      <pc:chgData name="Carly Pettiona" userId="S::carly.pettiona@healingfoundation.org.au::8cfcf547-e567-4a67-ae5f-7d6e6196302b" providerId="AD" clId="Web-{551F8AFE-AAA9-67CA-FC50-42416CB64D57}" dt="2023-09-14T06:46:51.160" v="0"/>
      <pc:docMkLst>
        <pc:docMk/>
      </pc:docMkLst>
      <pc:sldChg chg="modNotes">
        <pc:chgData name="Carly Pettiona" userId="S::carly.pettiona@healingfoundation.org.au::8cfcf547-e567-4a67-ae5f-7d6e6196302b" providerId="AD" clId="Web-{551F8AFE-AAA9-67CA-FC50-42416CB64D57}" dt="2023-09-14T06:46:51.160" v="0"/>
        <pc:sldMkLst>
          <pc:docMk/>
          <pc:sldMk cId="370741408" sldId="390"/>
        </pc:sldMkLst>
      </pc:sldChg>
    </pc:docChg>
  </pc:docChgLst>
  <pc:docChgLst>
    <pc:chgData name="Carly Pettiona" userId="S::carly.pettiona@healingfoundation.org.au::8cfcf547-e567-4a67-ae5f-7d6e6196302b" providerId="AD" clId="Web-{0AE32755-1462-8E9A-B102-FA2FFBBBD03E}"/>
    <pc:docChg chg="addSld delSld modSld">
      <pc:chgData name="Carly Pettiona" userId="S::carly.pettiona@healingfoundation.org.au::8cfcf547-e567-4a67-ae5f-7d6e6196302b" providerId="AD" clId="Web-{0AE32755-1462-8E9A-B102-FA2FFBBBD03E}" dt="2023-09-13T01:40:59.451" v="120"/>
      <pc:docMkLst>
        <pc:docMk/>
      </pc:docMkLst>
      <pc:sldChg chg="modSp">
        <pc:chgData name="Carly Pettiona" userId="S::carly.pettiona@healingfoundation.org.au::8cfcf547-e567-4a67-ae5f-7d6e6196302b" providerId="AD" clId="Web-{0AE32755-1462-8E9A-B102-FA2FFBBBD03E}" dt="2023-09-13T01:22:44.958" v="0" actId="20577"/>
        <pc:sldMkLst>
          <pc:docMk/>
          <pc:sldMk cId="243803033" sldId="341"/>
        </pc:sldMkLst>
        <pc:spChg chg="mod">
          <ac:chgData name="Carly Pettiona" userId="S::carly.pettiona@healingfoundation.org.au::8cfcf547-e567-4a67-ae5f-7d6e6196302b" providerId="AD" clId="Web-{0AE32755-1462-8E9A-B102-FA2FFBBBD03E}" dt="2023-09-13T01:22:44.958" v="0"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0AE32755-1462-8E9A-B102-FA2FFBBBD03E}" dt="2023-09-13T01:24:00.414" v="9" actId="20577"/>
        <pc:sldMkLst>
          <pc:docMk/>
          <pc:sldMk cId="3474476569" sldId="346"/>
        </pc:sldMkLst>
        <pc:spChg chg="mod">
          <ac:chgData name="Carly Pettiona" userId="S::carly.pettiona@healingfoundation.org.au::8cfcf547-e567-4a67-ae5f-7d6e6196302b" providerId="AD" clId="Web-{0AE32755-1462-8E9A-B102-FA2FFBBBD03E}" dt="2023-09-13T01:24:00.414" v="9" actId="20577"/>
          <ac:spMkLst>
            <pc:docMk/>
            <pc:sldMk cId="3474476569" sldId="346"/>
            <ac:spMk id="10" creationId="{87270656-72D1-D041-5F62-0105F65DF382}"/>
          </ac:spMkLst>
        </pc:spChg>
      </pc:sldChg>
      <pc:sldChg chg="del">
        <pc:chgData name="Carly Pettiona" userId="S::carly.pettiona@healingfoundation.org.au::8cfcf547-e567-4a67-ae5f-7d6e6196302b" providerId="AD" clId="Web-{0AE32755-1462-8E9A-B102-FA2FFBBBD03E}" dt="2023-09-13T01:29:16.332" v="46"/>
        <pc:sldMkLst>
          <pc:docMk/>
          <pc:sldMk cId="1541366499" sldId="417"/>
        </pc:sldMkLst>
      </pc:sldChg>
      <pc:sldChg chg="addSp delSp modSp modNotes">
        <pc:chgData name="Carly Pettiona" userId="S::carly.pettiona@healingfoundation.org.au::8cfcf547-e567-4a67-ae5f-7d6e6196302b" providerId="AD" clId="Web-{0AE32755-1462-8E9A-B102-FA2FFBBBD03E}" dt="2023-09-13T01:29:01.410" v="40"/>
        <pc:sldMkLst>
          <pc:docMk/>
          <pc:sldMk cId="4100747964" sldId="461"/>
        </pc:sldMkLst>
        <pc:spChg chg="mod">
          <ac:chgData name="Carly Pettiona" userId="S::carly.pettiona@healingfoundation.org.au::8cfcf547-e567-4a67-ae5f-7d6e6196302b" providerId="AD" clId="Web-{0AE32755-1462-8E9A-B102-FA2FFBBBD03E}" dt="2023-09-13T01:24:42.213" v="20" actId="1076"/>
          <ac:spMkLst>
            <pc:docMk/>
            <pc:sldMk cId="4100747964" sldId="461"/>
            <ac:spMk id="9" creationId="{EF39603B-2B7E-5E7C-032B-7B7BB0525A71}"/>
          </ac:spMkLst>
        </pc:spChg>
        <pc:picChg chg="add mod modCrop">
          <ac:chgData name="Carly Pettiona" userId="S::carly.pettiona@healingfoundation.org.au::8cfcf547-e567-4a67-ae5f-7d6e6196302b" providerId="AD" clId="Web-{0AE32755-1462-8E9A-B102-FA2FFBBBD03E}" dt="2023-09-13T01:24:36.806" v="19" actId="14100"/>
          <ac:picMkLst>
            <pc:docMk/>
            <pc:sldMk cId="4100747964" sldId="461"/>
            <ac:picMk id="2" creationId="{6A0E8F4E-BF24-F61F-1D64-309242B76F4D}"/>
          </ac:picMkLst>
        </pc:picChg>
        <pc:picChg chg="del">
          <ac:chgData name="Carly Pettiona" userId="S::carly.pettiona@healingfoundation.org.au::8cfcf547-e567-4a67-ae5f-7d6e6196302b" providerId="AD" clId="Web-{0AE32755-1462-8E9A-B102-FA2FFBBBD03E}" dt="2023-09-13T01:24:10.915" v="10"/>
          <ac:picMkLst>
            <pc:docMk/>
            <pc:sldMk cId="4100747964" sldId="461"/>
            <ac:picMk id="4" creationId="{8DD596D0-C631-73A4-98B6-654706926D83}"/>
          </ac:picMkLst>
        </pc:picChg>
        <pc:picChg chg="del">
          <ac:chgData name="Carly Pettiona" userId="S::carly.pettiona@healingfoundation.org.au::8cfcf547-e567-4a67-ae5f-7d6e6196302b" providerId="AD" clId="Web-{0AE32755-1462-8E9A-B102-FA2FFBBBD03E}" dt="2023-09-13T01:24:11.883" v="11"/>
          <ac:picMkLst>
            <pc:docMk/>
            <pc:sldMk cId="4100747964" sldId="461"/>
            <ac:picMk id="10" creationId="{6F472DF6-B418-8293-DDBE-A60059E81849}"/>
          </ac:picMkLst>
        </pc:picChg>
      </pc:sldChg>
      <pc:sldChg chg="del">
        <pc:chgData name="Carly Pettiona" userId="S::carly.pettiona@healingfoundation.org.au::8cfcf547-e567-4a67-ae5f-7d6e6196302b" providerId="AD" clId="Web-{0AE32755-1462-8E9A-B102-FA2FFBBBD03E}" dt="2023-09-13T01:29:06.691" v="41"/>
        <pc:sldMkLst>
          <pc:docMk/>
          <pc:sldMk cId="2100953020" sldId="463"/>
        </pc:sldMkLst>
      </pc:sldChg>
      <pc:sldChg chg="del">
        <pc:chgData name="Carly Pettiona" userId="S::carly.pettiona@healingfoundation.org.au::8cfcf547-e567-4a67-ae5f-7d6e6196302b" providerId="AD" clId="Web-{0AE32755-1462-8E9A-B102-FA2FFBBBD03E}" dt="2023-09-13T01:29:16.332" v="47"/>
        <pc:sldMkLst>
          <pc:docMk/>
          <pc:sldMk cId="2042001883" sldId="508"/>
        </pc:sldMkLst>
      </pc:sldChg>
      <pc:sldChg chg="del">
        <pc:chgData name="Carly Pettiona" userId="S::carly.pettiona@healingfoundation.org.au::8cfcf547-e567-4a67-ae5f-7d6e6196302b" providerId="AD" clId="Web-{0AE32755-1462-8E9A-B102-FA2FFBBBD03E}" dt="2023-09-13T01:29:16.332" v="48"/>
        <pc:sldMkLst>
          <pc:docMk/>
          <pc:sldMk cId="529378757" sldId="509"/>
        </pc:sldMkLst>
      </pc:sldChg>
      <pc:sldChg chg="del">
        <pc:chgData name="Carly Pettiona" userId="S::carly.pettiona@healingfoundation.org.au::8cfcf547-e567-4a67-ae5f-7d6e6196302b" providerId="AD" clId="Web-{0AE32755-1462-8E9A-B102-FA2FFBBBD03E}" dt="2023-09-13T01:29:16.332" v="44"/>
        <pc:sldMkLst>
          <pc:docMk/>
          <pc:sldMk cId="4244561114" sldId="510"/>
        </pc:sldMkLst>
      </pc:sldChg>
      <pc:sldChg chg="del">
        <pc:chgData name="Carly Pettiona" userId="S::carly.pettiona@healingfoundation.org.au::8cfcf547-e567-4a67-ae5f-7d6e6196302b" providerId="AD" clId="Web-{0AE32755-1462-8E9A-B102-FA2FFBBBD03E}" dt="2023-09-13T01:29:16.332" v="43"/>
        <pc:sldMkLst>
          <pc:docMk/>
          <pc:sldMk cId="1522987391" sldId="511"/>
        </pc:sldMkLst>
      </pc:sldChg>
      <pc:sldChg chg="del">
        <pc:chgData name="Carly Pettiona" userId="S::carly.pettiona@healingfoundation.org.au::8cfcf547-e567-4a67-ae5f-7d6e6196302b" providerId="AD" clId="Web-{0AE32755-1462-8E9A-B102-FA2FFBBBD03E}" dt="2023-09-13T01:29:16.332" v="42"/>
        <pc:sldMkLst>
          <pc:docMk/>
          <pc:sldMk cId="291928414" sldId="512"/>
        </pc:sldMkLst>
      </pc:sldChg>
      <pc:sldChg chg="del">
        <pc:chgData name="Carly Pettiona" userId="S::carly.pettiona@healingfoundation.org.au::8cfcf547-e567-4a67-ae5f-7d6e6196302b" providerId="AD" clId="Web-{0AE32755-1462-8E9A-B102-FA2FFBBBD03E}" dt="2023-09-13T01:29:16.332" v="45"/>
        <pc:sldMkLst>
          <pc:docMk/>
          <pc:sldMk cId="3714939655" sldId="513"/>
        </pc:sldMkLst>
      </pc:sldChg>
      <pc:sldChg chg="add">
        <pc:chgData name="Carly Pettiona" userId="S::carly.pettiona@healingfoundation.org.au::8cfcf547-e567-4a67-ae5f-7d6e6196302b" providerId="AD" clId="Web-{0AE32755-1462-8E9A-B102-FA2FFBBBD03E}" dt="2023-09-13T01:23:16.694" v="1"/>
        <pc:sldMkLst>
          <pc:docMk/>
          <pc:sldMk cId="3141000645" sldId="528"/>
        </pc:sldMkLst>
      </pc:sldChg>
      <pc:sldChg chg="add">
        <pc:chgData name="Carly Pettiona" userId="S::carly.pettiona@healingfoundation.org.au::8cfcf547-e567-4a67-ae5f-7d6e6196302b" providerId="AD" clId="Web-{0AE32755-1462-8E9A-B102-FA2FFBBBD03E}" dt="2023-09-13T01:23:16.741" v="2"/>
        <pc:sldMkLst>
          <pc:docMk/>
          <pc:sldMk cId="1219655335" sldId="529"/>
        </pc:sldMkLst>
      </pc:sldChg>
      <pc:sldChg chg="addSp modSp new modNotes">
        <pc:chgData name="Carly Pettiona" userId="S::carly.pettiona@healingfoundation.org.au::8cfcf547-e567-4a67-ae5f-7d6e6196302b" providerId="AD" clId="Web-{0AE32755-1462-8E9A-B102-FA2FFBBBD03E}" dt="2023-09-13T01:33:36.685" v="67" actId="1076"/>
        <pc:sldMkLst>
          <pc:docMk/>
          <pc:sldMk cId="620975044" sldId="530"/>
        </pc:sldMkLst>
        <pc:spChg chg="add mod">
          <ac:chgData name="Carly Pettiona" userId="S::carly.pettiona@healingfoundation.org.au::8cfcf547-e567-4a67-ae5f-7d6e6196302b" providerId="AD" clId="Web-{0AE32755-1462-8E9A-B102-FA2FFBBBD03E}" dt="2023-09-13T01:33:32.841" v="66" actId="14100"/>
          <ac:spMkLst>
            <pc:docMk/>
            <pc:sldMk cId="620975044" sldId="530"/>
            <ac:spMk id="2" creationId="{C541D1AC-7FFE-DA03-EDE9-EE4A14F09D66}"/>
          </ac:spMkLst>
        </pc:spChg>
        <pc:picChg chg="add mod">
          <ac:chgData name="Carly Pettiona" userId="S::carly.pettiona@healingfoundation.org.au::8cfcf547-e567-4a67-ae5f-7d6e6196302b" providerId="AD" clId="Web-{0AE32755-1462-8E9A-B102-FA2FFBBBD03E}" dt="2023-09-13T01:33:36.685" v="67" actId="1076"/>
          <ac:picMkLst>
            <pc:docMk/>
            <pc:sldMk cId="620975044" sldId="530"/>
            <ac:picMk id="3" creationId="{C7C470D4-7536-96EF-EF34-B4E1EDDD2580}"/>
          </ac:picMkLst>
        </pc:picChg>
      </pc:sldChg>
      <pc:sldChg chg="addSp new modNotes">
        <pc:chgData name="Carly Pettiona" userId="S::carly.pettiona@healingfoundation.org.au::8cfcf547-e567-4a67-ae5f-7d6e6196302b" providerId="AD" clId="Web-{0AE32755-1462-8E9A-B102-FA2FFBBBD03E}" dt="2023-09-13T01:33:52.842" v="69"/>
        <pc:sldMkLst>
          <pc:docMk/>
          <pc:sldMk cId="132244711" sldId="531"/>
        </pc:sldMkLst>
        <pc:spChg chg="add">
          <ac:chgData name="Carly Pettiona" userId="S::carly.pettiona@healingfoundation.org.au::8cfcf547-e567-4a67-ae5f-7d6e6196302b" providerId="AD" clId="Web-{0AE32755-1462-8E9A-B102-FA2FFBBBD03E}" dt="2023-09-13T01:33:45.514" v="68"/>
          <ac:spMkLst>
            <pc:docMk/>
            <pc:sldMk cId="132244711" sldId="531"/>
            <ac:spMk id="2" creationId="{38B31AB2-9150-8BBA-E68B-CEE777266827}"/>
          </ac:spMkLst>
        </pc:spChg>
        <pc:spChg chg="add">
          <ac:chgData name="Carly Pettiona" userId="S::carly.pettiona@healingfoundation.org.au::8cfcf547-e567-4a67-ae5f-7d6e6196302b" providerId="AD" clId="Web-{0AE32755-1462-8E9A-B102-FA2FFBBBD03E}" dt="2023-09-13T01:33:45.514" v="68"/>
          <ac:spMkLst>
            <pc:docMk/>
            <pc:sldMk cId="132244711" sldId="531"/>
            <ac:spMk id="3" creationId="{BFD75CEE-0E7F-A3A7-E569-FC173FFF28F7}"/>
          </ac:spMkLst>
        </pc:spChg>
        <pc:picChg chg="add">
          <ac:chgData name="Carly Pettiona" userId="S::carly.pettiona@healingfoundation.org.au::8cfcf547-e567-4a67-ae5f-7d6e6196302b" providerId="AD" clId="Web-{0AE32755-1462-8E9A-B102-FA2FFBBBD03E}" dt="2023-09-13T01:33:45.514" v="68"/>
          <ac:picMkLst>
            <pc:docMk/>
            <pc:sldMk cId="132244711" sldId="531"/>
            <ac:picMk id="4" creationId="{25D03C1C-83A2-BBE2-99AF-826E039746DD}"/>
          </ac:picMkLst>
        </pc:picChg>
      </pc:sldChg>
      <pc:sldChg chg="addSp new modNotes">
        <pc:chgData name="Carly Pettiona" userId="S::carly.pettiona@healingfoundation.org.au::8cfcf547-e567-4a67-ae5f-7d6e6196302b" providerId="AD" clId="Web-{0AE32755-1462-8E9A-B102-FA2FFBBBD03E}" dt="2023-09-13T01:34:19.937" v="75"/>
        <pc:sldMkLst>
          <pc:docMk/>
          <pc:sldMk cId="678718933" sldId="532"/>
        </pc:sldMkLst>
        <pc:spChg chg="add">
          <ac:chgData name="Carly Pettiona" userId="S::carly.pettiona@healingfoundation.org.au::8cfcf547-e567-4a67-ae5f-7d6e6196302b" providerId="AD" clId="Web-{0AE32755-1462-8E9A-B102-FA2FFBBBD03E}" dt="2023-09-13T01:34:09.030" v="70"/>
          <ac:spMkLst>
            <pc:docMk/>
            <pc:sldMk cId="678718933" sldId="532"/>
            <ac:spMk id="2" creationId="{ECA0F3E4-8115-37DD-BBFD-28A6E3A8699E}"/>
          </ac:spMkLst>
        </pc:spChg>
        <pc:spChg chg="add">
          <ac:chgData name="Carly Pettiona" userId="S::carly.pettiona@healingfoundation.org.au::8cfcf547-e567-4a67-ae5f-7d6e6196302b" providerId="AD" clId="Web-{0AE32755-1462-8E9A-B102-FA2FFBBBD03E}" dt="2023-09-13T01:34:09.030" v="70"/>
          <ac:spMkLst>
            <pc:docMk/>
            <pc:sldMk cId="678718933" sldId="532"/>
            <ac:spMk id="3" creationId="{FCBEEEF4-E0D2-DCC9-E41F-67560F9CFD96}"/>
          </ac:spMkLst>
        </pc:spChg>
        <pc:spChg chg="add">
          <ac:chgData name="Carly Pettiona" userId="S::carly.pettiona@healingfoundation.org.au::8cfcf547-e567-4a67-ae5f-7d6e6196302b" providerId="AD" clId="Web-{0AE32755-1462-8E9A-B102-FA2FFBBBD03E}" dt="2023-09-13T01:34:09.030" v="70"/>
          <ac:spMkLst>
            <pc:docMk/>
            <pc:sldMk cId="678718933" sldId="532"/>
            <ac:spMk id="4" creationId="{30BF40DB-FAD3-EF7D-79B3-3703F762611B}"/>
          </ac:spMkLst>
        </pc:spChg>
      </pc:sldChg>
      <pc:sldChg chg="addSp modSp new modNotes">
        <pc:chgData name="Carly Pettiona" userId="S::carly.pettiona@healingfoundation.org.au::8cfcf547-e567-4a67-ae5f-7d6e6196302b" providerId="AD" clId="Web-{0AE32755-1462-8E9A-B102-FA2FFBBBD03E}" dt="2023-09-13T01:36:09.847" v="79"/>
        <pc:sldMkLst>
          <pc:docMk/>
          <pc:sldMk cId="985926864" sldId="533"/>
        </pc:sldMkLst>
        <pc:spChg chg="add">
          <ac:chgData name="Carly Pettiona" userId="S::carly.pettiona@healingfoundation.org.au::8cfcf547-e567-4a67-ae5f-7d6e6196302b" providerId="AD" clId="Web-{0AE32755-1462-8E9A-B102-FA2FFBBBD03E}" dt="2023-09-13T01:34:28.500" v="76"/>
          <ac:spMkLst>
            <pc:docMk/>
            <pc:sldMk cId="985926864" sldId="533"/>
            <ac:spMk id="2" creationId="{12621A82-318D-2F76-A535-3F2C003FB39A}"/>
          </ac:spMkLst>
        </pc:spChg>
        <pc:spChg chg="add mod">
          <ac:chgData name="Carly Pettiona" userId="S::carly.pettiona@healingfoundation.org.au::8cfcf547-e567-4a67-ae5f-7d6e6196302b" providerId="AD" clId="Web-{0AE32755-1462-8E9A-B102-FA2FFBBBD03E}" dt="2023-09-13T01:34:33.109" v="77"/>
          <ac:spMkLst>
            <pc:docMk/>
            <pc:sldMk cId="985926864" sldId="533"/>
            <ac:spMk id="3" creationId="{0F61470C-982B-56ED-23B2-BF3F2E19E112}"/>
          </ac:spMkLst>
        </pc:spChg>
      </pc:sldChg>
      <pc:sldChg chg="addSp new">
        <pc:chgData name="Carly Pettiona" userId="S::carly.pettiona@healingfoundation.org.au::8cfcf547-e567-4a67-ae5f-7d6e6196302b" providerId="AD" clId="Web-{0AE32755-1462-8E9A-B102-FA2FFBBBD03E}" dt="2023-09-13T01:36:15.394" v="80"/>
        <pc:sldMkLst>
          <pc:docMk/>
          <pc:sldMk cId="529838108" sldId="534"/>
        </pc:sldMkLst>
        <pc:spChg chg="add">
          <ac:chgData name="Carly Pettiona" userId="S::carly.pettiona@healingfoundation.org.au::8cfcf547-e567-4a67-ae5f-7d6e6196302b" providerId="AD" clId="Web-{0AE32755-1462-8E9A-B102-FA2FFBBBD03E}" dt="2023-09-13T01:36:15.394" v="80"/>
          <ac:spMkLst>
            <pc:docMk/>
            <pc:sldMk cId="529838108" sldId="534"/>
            <ac:spMk id="2" creationId="{016701C5-297E-747C-AF50-0273A7FF1B8D}"/>
          </ac:spMkLst>
        </pc:spChg>
        <pc:spChg chg="add">
          <ac:chgData name="Carly Pettiona" userId="S::carly.pettiona@healingfoundation.org.au::8cfcf547-e567-4a67-ae5f-7d6e6196302b" providerId="AD" clId="Web-{0AE32755-1462-8E9A-B102-FA2FFBBBD03E}" dt="2023-09-13T01:36:15.394" v="80"/>
          <ac:spMkLst>
            <pc:docMk/>
            <pc:sldMk cId="529838108" sldId="534"/>
            <ac:spMk id="3" creationId="{993FC9AD-FBEC-6DED-7122-E4619D2EA8AB}"/>
          </ac:spMkLst>
        </pc:spChg>
      </pc:sldChg>
      <pc:sldChg chg="addSp new modNotes">
        <pc:chgData name="Carly Pettiona" userId="S::carly.pettiona@healingfoundation.org.au::8cfcf547-e567-4a67-ae5f-7d6e6196302b" providerId="AD" clId="Web-{0AE32755-1462-8E9A-B102-FA2FFBBBD03E}" dt="2023-09-13T01:36:51.927" v="86"/>
        <pc:sldMkLst>
          <pc:docMk/>
          <pc:sldMk cId="3102823199" sldId="535"/>
        </pc:sldMkLst>
        <pc:spChg chg="add">
          <ac:chgData name="Carly Pettiona" userId="S::carly.pettiona@healingfoundation.org.au::8cfcf547-e567-4a67-ae5f-7d6e6196302b" providerId="AD" clId="Web-{0AE32755-1462-8E9A-B102-FA2FFBBBD03E}" dt="2023-09-13T01:36:41.911" v="81"/>
          <ac:spMkLst>
            <pc:docMk/>
            <pc:sldMk cId="3102823199" sldId="535"/>
            <ac:spMk id="3" creationId="{9BBDF7C9-76D3-A2D7-3F71-C2EE06304351}"/>
          </ac:spMkLst>
        </pc:spChg>
        <pc:picChg chg="add">
          <ac:chgData name="Carly Pettiona" userId="S::carly.pettiona@healingfoundation.org.au::8cfcf547-e567-4a67-ae5f-7d6e6196302b" providerId="AD" clId="Web-{0AE32755-1462-8E9A-B102-FA2FFBBBD03E}" dt="2023-09-13T01:36:41.911" v="81"/>
          <ac:picMkLst>
            <pc:docMk/>
            <pc:sldMk cId="3102823199" sldId="535"/>
            <ac:picMk id="2" creationId="{B0AF57F1-50BA-8C38-DF5F-A2DC82D7A74F}"/>
          </ac:picMkLst>
        </pc:picChg>
      </pc:sldChg>
      <pc:sldChg chg="addSp modSp new modNotes">
        <pc:chgData name="Carly Pettiona" userId="S::carly.pettiona@healingfoundation.org.au::8cfcf547-e567-4a67-ae5f-7d6e6196302b" providerId="AD" clId="Web-{0AE32755-1462-8E9A-B102-FA2FFBBBD03E}" dt="2023-09-13T01:38:14.727" v="100" actId="1076"/>
        <pc:sldMkLst>
          <pc:docMk/>
          <pc:sldMk cId="75470755" sldId="536"/>
        </pc:sldMkLst>
        <pc:spChg chg="add mod">
          <ac:chgData name="Carly Pettiona" userId="S::carly.pettiona@healingfoundation.org.au::8cfcf547-e567-4a67-ae5f-7d6e6196302b" providerId="AD" clId="Web-{0AE32755-1462-8E9A-B102-FA2FFBBBD03E}" dt="2023-09-13T01:37:36.928" v="97" actId="14100"/>
          <ac:spMkLst>
            <pc:docMk/>
            <pc:sldMk cId="75470755" sldId="536"/>
            <ac:spMk id="2" creationId="{FB612A43-3584-9384-A2E5-22EE70F2C4E4}"/>
          </ac:spMkLst>
        </pc:spChg>
        <pc:picChg chg="add mod">
          <ac:chgData name="Carly Pettiona" userId="S::carly.pettiona@healingfoundation.org.au::8cfcf547-e567-4a67-ae5f-7d6e6196302b" providerId="AD" clId="Web-{0AE32755-1462-8E9A-B102-FA2FFBBBD03E}" dt="2023-09-13T01:38:14.727" v="100" actId="1076"/>
          <ac:picMkLst>
            <pc:docMk/>
            <pc:sldMk cId="75470755" sldId="536"/>
            <ac:picMk id="3" creationId="{5F304CFF-3886-9E8A-14AE-CD8BC5C8B847}"/>
          </ac:picMkLst>
        </pc:picChg>
      </pc:sldChg>
      <pc:sldChg chg="addSp modSp new modNotes">
        <pc:chgData name="Carly Pettiona" userId="S::carly.pettiona@healingfoundation.org.au::8cfcf547-e567-4a67-ae5f-7d6e6196302b" providerId="AD" clId="Web-{0AE32755-1462-8E9A-B102-FA2FFBBBD03E}" dt="2023-09-13T01:38:54.540" v="105"/>
        <pc:sldMkLst>
          <pc:docMk/>
          <pc:sldMk cId="2217051532" sldId="537"/>
        </pc:sldMkLst>
        <pc:spChg chg="add">
          <ac:chgData name="Carly Pettiona" userId="S::carly.pettiona@healingfoundation.org.au::8cfcf547-e567-4a67-ae5f-7d6e6196302b" providerId="AD" clId="Web-{0AE32755-1462-8E9A-B102-FA2FFBBBD03E}" dt="2023-09-13T01:38:25.243" v="101"/>
          <ac:spMkLst>
            <pc:docMk/>
            <pc:sldMk cId="2217051532" sldId="537"/>
            <ac:spMk id="2" creationId="{D5CA0899-1E83-E701-1213-848DA3D28F5D}"/>
          </ac:spMkLst>
        </pc:spChg>
        <pc:spChg chg="add mod">
          <ac:chgData name="Carly Pettiona" userId="S::carly.pettiona@healingfoundation.org.au::8cfcf547-e567-4a67-ae5f-7d6e6196302b" providerId="AD" clId="Web-{0AE32755-1462-8E9A-B102-FA2FFBBBD03E}" dt="2023-09-13T01:38:31.977" v="103" actId="20577"/>
          <ac:spMkLst>
            <pc:docMk/>
            <pc:sldMk cId="2217051532" sldId="537"/>
            <ac:spMk id="3" creationId="{BCCC7FBF-4602-872C-1621-254682A6BC40}"/>
          </ac:spMkLst>
        </pc:spChg>
        <pc:picChg chg="add">
          <ac:chgData name="Carly Pettiona" userId="S::carly.pettiona@healingfoundation.org.au::8cfcf547-e567-4a67-ae5f-7d6e6196302b" providerId="AD" clId="Web-{0AE32755-1462-8E9A-B102-FA2FFBBBD03E}" dt="2023-09-13T01:38:25.243" v="101"/>
          <ac:picMkLst>
            <pc:docMk/>
            <pc:sldMk cId="2217051532" sldId="537"/>
            <ac:picMk id="4" creationId="{ABA000B1-3082-9453-5033-8DE032ABEEFA}"/>
          </ac:picMkLst>
        </pc:picChg>
      </pc:sldChg>
      <pc:sldChg chg="addSp delSp modSp new modNotes">
        <pc:chgData name="Carly Pettiona" userId="S::carly.pettiona@healingfoundation.org.au::8cfcf547-e567-4a67-ae5f-7d6e6196302b" providerId="AD" clId="Web-{0AE32755-1462-8E9A-B102-FA2FFBBBD03E}" dt="2023-09-13T01:40:44.482" v="118" actId="1076"/>
        <pc:sldMkLst>
          <pc:docMk/>
          <pc:sldMk cId="3045352717" sldId="538"/>
        </pc:sldMkLst>
        <pc:spChg chg="add">
          <ac:chgData name="Carly Pettiona" userId="S::carly.pettiona@healingfoundation.org.au::8cfcf547-e567-4a67-ae5f-7d6e6196302b" providerId="AD" clId="Web-{0AE32755-1462-8E9A-B102-FA2FFBBBD03E}" dt="2023-09-13T01:39:03.416" v="108"/>
          <ac:spMkLst>
            <pc:docMk/>
            <pc:sldMk cId="3045352717" sldId="538"/>
            <ac:spMk id="2" creationId="{EE1A3947-FEC4-BB5F-0292-0431E7E88CDD}"/>
          </ac:spMkLst>
        </pc:spChg>
        <pc:picChg chg="add del">
          <ac:chgData name="Carly Pettiona" userId="S::carly.pettiona@healingfoundation.org.au::8cfcf547-e567-4a67-ae5f-7d6e6196302b" providerId="AD" clId="Web-{0AE32755-1462-8E9A-B102-FA2FFBBBD03E}" dt="2023-09-13T01:39:15.541" v="110"/>
          <ac:picMkLst>
            <pc:docMk/>
            <pc:sldMk cId="3045352717" sldId="538"/>
            <ac:picMk id="3" creationId="{BC444E5B-1450-ED3E-9F69-48A59D407625}"/>
          </ac:picMkLst>
        </pc:picChg>
        <pc:picChg chg="add mod">
          <ac:chgData name="Carly Pettiona" userId="S::carly.pettiona@healingfoundation.org.au::8cfcf547-e567-4a67-ae5f-7d6e6196302b" providerId="AD" clId="Web-{0AE32755-1462-8E9A-B102-FA2FFBBBD03E}" dt="2023-09-13T01:40:44.482" v="118" actId="1076"/>
          <ac:picMkLst>
            <pc:docMk/>
            <pc:sldMk cId="3045352717" sldId="538"/>
            <ac:picMk id="4" creationId="{C46422DE-817E-C37B-2E85-ABAEC9C53ABF}"/>
          </ac:picMkLst>
        </pc:picChg>
        <pc:picChg chg="add mod">
          <ac:chgData name="Carly Pettiona" userId="S::carly.pettiona@healingfoundation.org.au::8cfcf547-e567-4a67-ae5f-7d6e6196302b" providerId="AD" clId="Web-{0AE32755-1462-8E9A-B102-FA2FFBBBD03E}" dt="2023-09-13T01:40:41.576" v="117" actId="1076"/>
          <ac:picMkLst>
            <pc:docMk/>
            <pc:sldMk cId="3045352717" sldId="538"/>
            <ac:picMk id="6" creationId="{DAD1E57F-9F07-0CA8-FC20-91EDAB30BB82}"/>
          </ac:picMkLst>
        </pc:picChg>
      </pc:sldChg>
      <pc:sldChg chg="addSp modSp new">
        <pc:chgData name="Carly Pettiona" userId="S::carly.pettiona@healingfoundation.org.au::8cfcf547-e567-4a67-ae5f-7d6e6196302b" providerId="AD" clId="Web-{0AE32755-1462-8E9A-B102-FA2FFBBBD03E}" dt="2023-09-13T01:40:59.451" v="120"/>
        <pc:sldMkLst>
          <pc:docMk/>
          <pc:sldMk cId="2104669485" sldId="539"/>
        </pc:sldMkLst>
        <pc:spChg chg="add">
          <ac:chgData name="Carly Pettiona" userId="S::carly.pettiona@healingfoundation.org.au::8cfcf547-e567-4a67-ae5f-7d6e6196302b" providerId="AD" clId="Web-{0AE32755-1462-8E9A-B102-FA2FFBBBD03E}" dt="2023-09-13T01:40:55.545" v="119"/>
          <ac:spMkLst>
            <pc:docMk/>
            <pc:sldMk cId="2104669485" sldId="539"/>
            <ac:spMk id="2" creationId="{A6EA6B23-D8C7-AE38-50D9-81AD2C60C1D3}"/>
          </ac:spMkLst>
        </pc:spChg>
        <pc:spChg chg="add mod">
          <ac:chgData name="Carly Pettiona" userId="S::carly.pettiona@healingfoundation.org.au::8cfcf547-e567-4a67-ae5f-7d6e6196302b" providerId="AD" clId="Web-{0AE32755-1462-8E9A-B102-FA2FFBBBD03E}" dt="2023-09-13T01:40:59.451" v="120"/>
          <ac:spMkLst>
            <pc:docMk/>
            <pc:sldMk cId="2104669485" sldId="539"/>
            <ac:spMk id="3" creationId="{4204E643-C746-FAFC-F1FF-893C9900BAAA}"/>
          </ac:spMkLst>
        </pc:spChg>
      </pc:sldChg>
      <pc:sldChg chg="new">
        <pc:chgData name="Carly Pettiona" userId="S::carly.pettiona@healingfoundation.org.au::8cfcf547-e567-4a67-ae5f-7d6e6196302b" providerId="AD" clId="Web-{0AE32755-1462-8E9A-B102-FA2FFBBBD03E}" dt="2023-09-13T01:38:56.166" v="107"/>
        <pc:sldMkLst>
          <pc:docMk/>
          <pc:sldMk cId="1594631115" sldId="540"/>
        </pc:sldMkLst>
      </pc:sldChg>
    </pc:docChg>
  </pc:docChgLst>
  <pc:docChgLst>
    <pc:chgData name="Carly Pettiona" userId="S::carly.pettiona@healingfoundation.org.au::8cfcf547-e567-4a67-ae5f-7d6e6196302b" providerId="AD" clId="Web-{98693A57-0D85-23B3-9BB1-3BDABB81A9F4}"/>
    <pc:docChg chg="modSld">
      <pc:chgData name="Carly Pettiona" userId="S::carly.pettiona@healingfoundation.org.au::8cfcf547-e567-4a67-ae5f-7d6e6196302b" providerId="AD" clId="Web-{98693A57-0D85-23B3-9BB1-3BDABB81A9F4}" dt="2023-09-29T05:09:07.563" v="1" actId="20577"/>
      <pc:docMkLst>
        <pc:docMk/>
      </pc:docMkLst>
      <pc:sldChg chg="modSp">
        <pc:chgData name="Carly Pettiona" userId="S::carly.pettiona@healingfoundation.org.au::8cfcf547-e567-4a67-ae5f-7d6e6196302b" providerId="AD" clId="Web-{98693A57-0D85-23B3-9BB1-3BDABB81A9F4}" dt="2023-09-29T05:09:07.563" v="1" actId="20577"/>
        <pc:sldMkLst>
          <pc:docMk/>
          <pc:sldMk cId="2620568963" sldId="348"/>
        </pc:sldMkLst>
        <pc:spChg chg="mod">
          <ac:chgData name="Carly Pettiona" userId="S::carly.pettiona@healingfoundation.org.au::8cfcf547-e567-4a67-ae5f-7d6e6196302b" providerId="AD" clId="Web-{98693A57-0D85-23B3-9BB1-3BDABB81A9F4}" dt="2023-09-29T05:09:07.563" v="1" actId="20577"/>
          <ac:spMkLst>
            <pc:docMk/>
            <pc:sldMk cId="2620568963" sldId="348"/>
            <ac:spMk id="12" creationId="{C6311102-E149-B8C3-C1F9-75C5BF494E27}"/>
          </ac:spMkLst>
        </pc:spChg>
      </pc:sldChg>
    </pc:docChg>
  </pc:docChgLst>
  <pc:docChgLst>
    <pc:chgData name="Carly Pettiona" userId="S::carly.pettiona@healingfoundation.org.au::8cfcf547-e567-4a67-ae5f-7d6e6196302b" providerId="AD" clId="Web-{E75EA5FB-374A-FB37-FD00-387159CBC94D}"/>
    <pc:docChg chg="addSld modSld">
      <pc:chgData name="Carly Pettiona" userId="S::carly.pettiona@healingfoundation.org.au::8cfcf547-e567-4a67-ae5f-7d6e6196302b" providerId="AD" clId="Web-{E75EA5FB-374A-FB37-FD00-387159CBC94D}" dt="2023-08-11T03:36:27.361" v="53"/>
      <pc:docMkLst>
        <pc:docMk/>
      </pc:docMkLst>
      <pc:sldChg chg="modNotes">
        <pc:chgData name="Carly Pettiona" userId="S::carly.pettiona@healingfoundation.org.au::8cfcf547-e567-4a67-ae5f-7d6e6196302b" providerId="AD" clId="Web-{E75EA5FB-374A-FB37-FD00-387159CBC94D}" dt="2023-08-11T03:36:27.361" v="53"/>
        <pc:sldMkLst>
          <pc:docMk/>
          <pc:sldMk cId="615622512" sldId="438"/>
        </pc:sldMkLst>
      </pc:sldChg>
      <pc:sldChg chg="modSp">
        <pc:chgData name="Carly Pettiona" userId="S::carly.pettiona@healingfoundation.org.au::8cfcf547-e567-4a67-ae5f-7d6e6196302b" providerId="AD" clId="Web-{E75EA5FB-374A-FB37-FD00-387159CBC94D}" dt="2023-08-11T03:36:13.517" v="51" actId="20577"/>
        <pc:sldMkLst>
          <pc:docMk/>
          <pc:sldMk cId="3836900098" sldId="441"/>
        </pc:sldMkLst>
        <pc:spChg chg="mod">
          <ac:chgData name="Carly Pettiona" userId="S::carly.pettiona@healingfoundation.org.au::8cfcf547-e567-4a67-ae5f-7d6e6196302b" providerId="AD" clId="Web-{E75EA5FB-374A-FB37-FD00-387159CBC94D}" dt="2023-08-11T03:36:13.517" v="51" actId="20577"/>
          <ac:spMkLst>
            <pc:docMk/>
            <pc:sldMk cId="3836900098" sldId="441"/>
            <ac:spMk id="11" creationId="{61BB758D-5AA2-8F78-7287-7662F186E732}"/>
          </ac:spMkLst>
        </pc:spChg>
      </pc:sldChg>
      <pc:sldChg chg="add">
        <pc:chgData name="Carly Pettiona" userId="S::carly.pettiona@healingfoundation.org.au::8cfcf547-e567-4a67-ae5f-7d6e6196302b" providerId="AD" clId="Web-{E75EA5FB-374A-FB37-FD00-387159CBC94D}" dt="2023-08-11T03:35:12.342" v="0"/>
        <pc:sldMkLst>
          <pc:docMk/>
          <pc:sldMk cId="3437915330" sldId="460"/>
        </pc:sldMkLst>
      </pc:sldChg>
    </pc:docChg>
  </pc:docChgLst>
  <pc:docChgLst>
    <pc:chgData name="Carly Pettiona" userId="S::carly.pettiona@healingfoundation.org.au::8cfcf547-e567-4a67-ae5f-7d6e6196302b" providerId="AD" clId="Web-{DEDAF851-B989-8FF9-D69A-29F18B379B82}"/>
    <pc:docChg chg="addSld delSld modSld">
      <pc:chgData name="Carly Pettiona" userId="S::carly.pettiona@healingfoundation.org.au::8cfcf547-e567-4a67-ae5f-7d6e6196302b" providerId="AD" clId="Web-{DEDAF851-B989-8FF9-D69A-29F18B379B82}" dt="2023-09-25T04:06:03.804" v="1327"/>
      <pc:docMkLst>
        <pc:docMk/>
      </pc:docMkLst>
      <pc:sldChg chg="delAnim">
        <pc:chgData name="Carly Pettiona" userId="S::carly.pettiona@healingfoundation.org.au::8cfcf547-e567-4a67-ae5f-7d6e6196302b" providerId="AD" clId="Web-{DEDAF851-B989-8FF9-D69A-29F18B379B82}" dt="2023-09-24T22:03:03.305" v="0"/>
        <pc:sldMkLst>
          <pc:docMk/>
          <pc:sldMk cId="3474476569" sldId="346"/>
        </pc:sldMkLst>
      </pc:sldChg>
      <pc:sldChg chg="modNotes">
        <pc:chgData name="Carly Pettiona" userId="S::carly.pettiona@healingfoundation.org.au::8cfcf547-e567-4a67-ae5f-7d6e6196302b" providerId="AD" clId="Web-{DEDAF851-B989-8FF9-D69A-29F18B379B82}" dt="2023-09-25T03:12:47.760" v="776"/>
        <pc:sldMkLst>
          <pc:docMk/>
          <pc:sldMk cId="1434699194" sldId="452"/>
        </pc:sldMkLst>
      </pc:sldChg>
      <pc:sldChg chg="modNotes">
        <pc:chgData name="Carly Pettiona" userId="S::carly.pettiona@healingfoundation.org.au::8cfcf547-e567-4a67-ae5f-7d6e6196302b" providerId="AD" clId="Web-{DEDAF851-B989-8FF9-D69A-29F18B379B82}" dt="2023-09-24T23:27:33.606" v="432"/>
        <pc:sldMkLst>
          <pc:docMk/>
          <pc:sldMk cId="127561016" sldId="476"/>
        </pc:sldMkLst>
      </pc:sldChg>
      <pc:sldChg chg="modNotes">
        <pc:chgData name="Carly Pettiona" userId="S::carly.pettiona@healingfoundation.org.au::8cfcf547-e567-4a67-ae5f-7d6e6196302b" providerId="AD" clId="Web-{DEDAF851-B989-8FF9-D69A-29F18B379B82}" dt="2023-09-24T22:04:29.103" v="21"/>
        <pc:sldMkLst>
          <pc:docMk/>
          <pc:sldMk cId="498819067" sldId="562"/>
        </pc:sldMkLst>
      </pc:sldChg>
      <pc:sldChg chg="modSp addAnim modAnim modNotes">
        <pc:chgData name="Carly Pettiona" userId="S::carly.pettiona@healingfoundation.org.au::8cfcf547-e567-4a67-ae5f-7d6e6196302b" providerId="AD" clId="Web-{DEDAF851-B989-8FF9-D69A-29F18B379B82}" dt="2023-09-24T22:05:09.510" v="111" actId="1076"/>
        <pc:sldMkLst>
          <pc:docMk/>
          <pc:sldMk cId="3986602978" sldId="564"/>
        </pc:sldMkLst>
        <pc:spChg chg="mod">
          <ac:chgData name="Carly Pettiona" userId="S::carly.pettiona@healingfoundation.org.au::8cfcf547-e567-4a67-ae5f-7d6e6196302b" providerId="AD" clId="Web-{DEDAF851-B989-8FF9-D69A-29F18B379B82}" dt="2023-09-24T22:05:09.510" v="111" actId="1076"/>
          <ac:spMkLst>
            <pc:docMk/>
            <pc:sldMk cId="3986602978" sldId="564"/>
            <ac:spMk id="3" creationId="{DCE2F0ED-5759-CAAE-8B47-C526827F2156}"/>
          </ac:spMkLst>
        </pc:spChg>
      </pc:sldChg>
      <pc:sldChg chg="addSp delSp modSp modNotes">
        <pc:chgData name="Carly Pettiona" userId="S::carly.pettiona@healingfoundation.org.au::8cfcf547-e567-4a67-ae5f-7d6e6196302b" providerId="AD" clId="Web-{DEDAF851-B989-8FF9-D69A-29F18B379B82}" dt="2023-09-24T22:20:11.060" v="353"/>
        <pc:sldMkLst>
          <pc:docMk/>
          <pc:sldMk cId="2030597036" sldId="578"/>
        </pc:sldMkLst>
        <pc:spChg chg="mod">
          <ac:chgData name="Carly Pettiona" userId="S::carly.pettiona@healingfoundation.org.au::8cfcf547-e567-4a67-ae5f-7d6e6196302b" providerId="AD" clId="Web-{DEDAF851-B989-8FF9-D69A-29F18B379B82}" dt="2023-09-24T22:17:58.714" v="194" actId="20577"/>
          <ac:spMkLst>
            <pc:docMk/>
            <pc:sldMk cId="2030597036" sldId="578"/>
            <ac:spMk id="3" creationId="{F8D55FCD-CE87-EDA4-DF8C-3324C0C3C88A}"/>
          </ac:spMkLst>
        </pc:spChg>
        <pc:picChg chg="add del mod modCrop">
          <ac:chgData name="Carly Pettiona" userId="S::carly.pettiona@healingfoundation.org.au::8cfcf547-e567-4a67-ae5f-7d6e6196302b" providerId="AD" clId="Web-{DEDAF851-B989-8FF9-D69A-29F18B379B82}" dt="2023-09-24T22:15:27.617" v="146"/>
          <ac:picMkLst>
            <pc:docMk/>
            <pc:sldMk cId="2030597036" sldId="578"/>
            <ac:picMk id="4" creationId="{131E5575-2535-6113-091B-B7B1E91AE0BB}"/>
          </ac:picMkLst>
        </pc:picChg>
        <pc:picChg chg="add del mod modCrop">
          <ac:chgData name="Carly Pettiona" userId="S::carly.pettiona@healingfoundation.org.au::8cfcf547-e567-4a67-ae5f-7d6e6196302b" providerId="AD" clId="Web-{DEDAF851-B989-8FF9-D69A-29F18B379B82}" dt="2023-09-24T22:13:53.755" v="143"/>
          <ac:picMkLst>
            <pc:docMk/>
            <pc:sldMk cId="2030597036" sldId="578"/>
            <ac:picMk id="5" creationId="{4F4DF205-21BD-2425-251B-2B326D3EB4D2}"/>
          </ac:picMkLst>
        </pc:picChg>
        <pc:picChg chg="add mod">
          <ac:chgData name="Carly Pettiona" userId="S::carly.pettiona@healingfoundation.org.au::8cfcf547-e567-4a67-ae5f-7d6e6196302b" providerId="AD" clId="Web-{DEDAF851-B989-8FF9-D69A-29F18B379B82}" dt="2023-09-24T22:17:10.822" v="159" actId="14100"/>
          <ac:picMkLst>
            <pc:docMk/>
            <pc:sldMk cId="2030597036" sldId="578"/>
            <ac:picMk id="6" creationId="{4741999B-0DEE-59A7-9D08-D925DB8B481D}"/>
          </ac:picMkLst>
        </pc:picChg>
        <pc:picChg chg="add mod">
          <ac:chgData name="Carly Pettiona" userId="S::carly.pettiona@healingfoundation.org.au::8cfcf547-e567-4a67-ae5f-7d6e6196302b" providerId="AD" clId="Web-{DEDAF851-B989-8FF9-D69A-29F18B379B82}" dt="2023-09-24T22:17:16.478" v="160" actId="1076"/>
          <ac:picMkLst>
            <pc:docMk/>
            <pc:sldMk cId="2030597036" sldId="578"/>
            <ac:picMk id="7" creationId="{D02A82A6-222A-AB4F-D77A-6954A4C075F8}"/>
          </ac:picMkLst>
        </pc:picChg>
        <pc:picChg chg="add mod">
          <ac:chgData name="Carly Pettiona" userId="S::carly.pettiona@healingfoundation.org.au::8cfcf547-e567-4a67-ae5f-7d6e6196302b" providerId="AD" clId="Web-{DEDAF851-B989-8FF9-D69A-29F18B379B82}" dt="2023-09-24T22:17:06.884" v="157" actId="1076"/>
          <ac:picMkLst>
            <pc:docMk/>
            <pc:sldMk cId="2030597036" sldId="578"/>
            <ac:picMk id="8" creationId="{7F2BED47-E4BB-5CCD-FDE1-49EC751B798C}"/>
          </ac:picMkLst>
        </pc:picChg>
      </pc:sldChg>
      <pc:sldChg chg="addSp modSp addAnim modAnim">
        <pc:chgData name="Carly Pettiona" userId="S::carly.pettiona@healingfoundation.org.au::8cfcf547-e567-4a67-ae5f-7d6e6196302b" providerId="AD" clId="Web-{DEDAF851-B989-8FF9-D69A-29F18B379B82}" dt="2023-09-24T22:22:18.063" v="387"/>
        <pc:sldMkLst>
          <pc:docMk/>
          <pc:sldMk cId="953441297" sldId="579"/>
        </pc:sldMkLst>
        <pc:spChg chg="mod">
          <ac:chgData name="Carly Pettiona" userId="S::carly.pettiona@healingfoundation.org.au::8cfcf547-e567-4a67-ae5f-7d6e6196302b" providerId="AD" clId="Web-{DEDAF851-B989-8FF9-D69A-29F18B379B82}" dt="2023-09-24T22:20:37.764" v="360" actId="20577"/>
          <ac:spMkLst>
            <pc:docMk/>
            <pc:sldMk cId="953441297" sldId="579"/>
            <ac:spMk id="2" creationId="{2FFFA3EA-10A3-52E5-A620-40D7D928C4A0}"/>
          </ac:spMkLst>
        </pc:spChg>
        <pc:spChg chg="mod">
          <ac:chgData name="Carly Pettiona" userId="S::carly.pettiona@healingfoundation.org.au::8cfcf547-e567-4a67-ae5f-7d6e6196302b" providerId="AD" clId="Web-{DEDAF851-B989-8FF9-D69A-29F18B379B82}" dt="2023-09-24T22:22:04.812" v="382" actId="1076"/>
          <ac:spMkLst>
            <pc:docMk/>
            <pc:sldMk cId="953441297" sldId="579"/>
            <ac:spMk id="3" creationId="{C815B8F9-6618-5E80-638B-E193E367CCF5}"/>
          </ac:spMkLst>
        </pc:spChg>
        <pc:picChg chg="add mod ord modCrop">
          <ac:chgData name="Carly Pettiona" userId="S::carly.pettiona@healingfoundation.org.au::8cfcf547-e567-4a67-ae5f-7d6e6196302b" providerId="AD" clId="Web-{DEDAF851-B989-8FF9-D69A-29F18B379B82}" dt="2023-09-24T22:21:51.625" v="380" actId="1076"/>
          <ac:picMkLst>
            <pc:docMk/>
            <pc:sldMk cId="953441297" sldId="579"/>
            <ac:picMk id="5" creationId="{10AD320C-C448-0F22-B4E3-ABCB1D1174A9}"/>
          </ac:picMkLst>
        </pc:picChg>
      </pc:sldChg>
      <pc:sldChg chg="modSp modNotes">
        <pc:chgData name="Carly Pettiona" userId="S::carly.pettiona@healingfoundation.org.au::8cfcf547-e567-4a67-ae5f-7d6e6196302b" providerId="AD" clId="Web-{DEDAF851-B989-8FF9-D69A-29F18B379B82}" dt="2023-09-25T01:18:23.851" v="464"/>
        <pc:sldMkLst>
          <pc:docMk/>
          <pc:sldMk cId="116175741" sldId="580"/>
        </pc:sldMkLst>
        <pc:spChg chg="mod">
          <ac:chgData name="Carly Pettiona" userId="S::carly.pettiona@healingfoundation.org.au::8cfcf547-e567-4a67-ae5f-7d6e6196302b" providerId="AD" clId="Web-{DEDAF851-B989-8FF9-D69A-29F18B379B82}" dt="2023-09-24T23:28:29.404" v="461"/>
          <ac:spMkLst>
            <pc:docMk/>
            <pc:sldMk cId="116175741" sldId="580"/>
            <ac:spMk id="2" creationId="{F4B4DB98-79F9-1283-AB58-AFD8CD5C1237}"/>
          </ac:spMkLst>
        </pc:spChg>
        <pc:spChg chg="mod">
          <ac:chgData name="Carly Pettiona" userId="S::carly.pettiona@healingfoundation.org.au::8cfcf547-e567-4a67-ae5f-7d6e6196302b" providerId="AD" clId="Web-{DEDAF851-B989-8FF9-D69A-29F18B379B82}" dt="2023-09-25T01:18:23.851" v="464"/>
          <ac:spMkLst>
            <pc:docMk/>
            <pc:sldMk cId="116175741" sldId="580"/>
            <ac:spMk id="3" creationId="{A4C1C7F1-364C-B91F-1B8E-AB541C4650E7}"/>
          </ac:spMkLst>
        </pc:spChg>
      </pc:sldChg>
      <pc:sldChg chg="addSp modSp modNotes">
        <pc:chgData name="Carly Pettiona" userId="S::carly.pettiona@healingfoundation.org.au::8cfcf547-e567-4a67-ae5f-7d6e6196302b" providerId="AD" clId="Web-{DEDAF851-B989-8FF9-D69A-29F18B379B82}" dt="2023-09-25T01:37:06.633" v="554"/>
        <pc:sldMkLst>
          <pc:docMk/>
          <pc:sldMk cId="3214060890" sldId="582"/>
        </pc:sldMkLst>
        <pc:spChg chg="mod">
          <ac:chgData name="Carly Pettiona" userId="S::carly.pettiona@healingfoundation.org.au::8cfcf547-e567-4a67-ae5f-7d6e6196302b" providerId="AD" clId="Web-{DEDAF851-B989-8FF9-D69A-29F18B379B82}" dt="2023-09-25T01:37:06.633" v="554"/>
          <ac:spMkLst>
            <pc:docMk/>
            <pc:sldMk cId="3214060890" sldId="582"/>
            <ac:spMk id="2" creationId="{30A806F1-41DC-0E12-3B2D-31DC0F442C7A}"/>
          </ac:spMkLst>
        </pc:spChg>
        <pc:spChg chg="mod">
          <ac:chgData name="Carly Pettiona" userId="S::carly.pettiona@healingfoundation.org.au::8cfcf547-e567-4a67-ae5f-7d6e6196302b" providerId="AD" clId="Web-{DEDAF851-B989-8FF9-D69A-29F18B379B82}" dt="2023-09-25T01:36:58.320" v="553" actId="14100"/>
          <ac:spMkLst>
            <pc:docMk/>
            <pc:sldMk cId="3214060890" sldId="582"/>
            <ac:spMk id="3" creationId="{614600B0-9C25-1FE2-3575-F15C4DE38E14}"/>
          </ac:spMkLst>
        </pc:spChg>
        <pc:picChg chg="add mod">
          <ac:chgData name="Carly Pettiona" userId="S::carly.pettiona@healingfoundation.org.au::8cfcf547-e567-4a67-ae5f-7d6e6196302b" providerId="AD" clId="Web-{DEDAF851-B989-8FF9-D69A-29F18B379B82}" dt="2023-09-25T01:34:32.113" v="485" actId="14100"/>
          <ac:picMkLst>
            <pc:docMk/>
            <pc:sldMk cId="3214060890" sldId="582"/>
            <ac:picMk id="4" creationId="{245B7F97-3C8D-631E-1C37-E357389A11A6}"/>
          </ac:picMkLst>
        </pc:picChg>
        <pc:picChg chg="add mod">
          <ac:chgData name="Carly Pettiona" userId="S::carly.pettiona@healingfoundation.org.au::8cfcf547-e567-4a67-ae5f-7d6e6196302b" providerId="AD" clId="Web-{DEDAF851-B989-8FF9-D69A-29F18B379B82}" dt="2023-09-25T01:34:26.050" v="482" actId="14100"/>
          <ac:picMkLst>
            <pc:docMk/>
            <pc:sldMk cId="3214060890" sldId="582"/>
            <ac:picMk id="5" creationId="{FDC3ED7B-2D0E-EC04-1A95-565F6EBA5034}"/>
          </ac:picMkLst>
        </pc:picChg>
        <pc:picChg chg="add mod modCrop">
          <ac:chgData name="Carly Pettiona" userId="S::carly.pettiona@healingfoundation.org.au::8cfcf547-e567-4a67-ae5f-7d6e6196302b" providerId="AD" clId="Web-{DEDAF851-B989-8FF9-D69A-29F18B379B82}" dt="2023-09-25T01:34:59.317" v="490" actId="1076"/>
          <ac:picMkLst>
            <pc:docMk/>
            <pc:sldMk cId="3214060890" sldId="582"/>
            <ac:picMk id="6" creationId="{2DE2002D-58C4-2C86-28F8-F36EE0BC7F99}"/>
          </ac:picMkLst>
        </pc:picChg>
      </pc:sldChg>
      <pc:sldChg chg="addSp modSp addAnim modAnim modNotes">
        <pc:chgData name="Carly Pettiona" userId="S::carly.pettiona@healingfoundation.org.au::8cfcf547-e567-4a67-ae5f-7d6e6196302b" providerId="AD" clId="Web-{DEDAF851-B989-8FF9-D69A-29F18B379B82}" dt="2023-09-25T03:06:43.280" v="638"/>
        <pc:sldMkLst>
          <pc:docMk/>
          <pc:sldMk cId="3605166032" sldId="583"/>
        </pc:sldMkLst>
        <pc:spChg chg="mod">
          <ac:chgData name="Carly Pettiona" userId="S::carly.pettiona@healingfoundation.org.au::8cfcf547-e567-4a67-ae5f-7d6e6196302b" providerId="AD" clId="Web-{DEDAF851-B989-8FF9-D69A-29F18B379B82}" dt="2023-09-25T01:38:16.557" v="556"/>
          <ac:spMkLst>
            <pc:docMk/>
            <pc:sldMk cId="3605166032" sldId="583"/>
            <ac:spMk id="2" creationId="{C7C7D818-112D-E486-4779-737B42C72A0F}"/>
          </ac:spMkLst>
        </pc:spChg>
        <pc:spChg chg="mod">
          <ac:chgData name="Carly Pettiona" userId="S::carly.pettiona@healingfoundation.org.au::8cfcf547-e567-4a67-ae5f-7d6e6196302b" providerId="AD" clId="Web-{DEDAF851-B989-8FF9-D69A-29F18B379B82}" dt="2023-09-25T03:06:34.718" v="635" actId="14100"/>
          <ac:spMkLst>
            <pc:docMk/>
            <pc:sldMk cId="3605166032" sldId="583"/>
            <ac:spMk id="3" creationId="{1F0A65C8-2CD6-B0DE-ED45-AA9990B98331}"/>
          </ac:spMkLst>
        </pc:spChg>
        <pc:picChg chg="add mod">
          <ac:chgData name="Carly Pettiona" userId="S::carly.pettiona@healingfoundation.org.au::8cfcf547-e567-4a67-ae5f-7d6e6196302b" providerId="AD" clId="Web-{DEDAF851-B989-8FF9-D69A-29F18B379B82}" dt="2023-09-25T03:05:19.512" v="598" actId="1076"/>
          <ac:picMkLst>
            <pc:docMk/>
            <pc:sldMk cId="3605166032" sldId="583"/>
            <ac:picMk id="5" creationId="{1CF53403-8A0E-B92F-566B-B104390C81CA}"/>
          </ac:picMkLst>
        </pc:picChg>
        <pc:picChg chg="add mod">
          <ac:chgData name="Carly Pettiona" userId="S::carly.pettiona@healingfoundation.org.au::8cfcf547-e567-4a67-ae5f-7d6e6196302b" providerId="AD" clId="Web-{DEDAF851-B989-8FF9-D69A-29F18B379B82}" dt="2023-09-25T03:05:16.090" v="596" actId="1076"/>
          <ac:picMkLst>
            <pc:docMk/>
            <pc:sldMk cId="3605166032" sldId="583"/>
            <ac:picMk id="7" creationId="{26AE1CFA-245F-DFD5-48A0-05248B442A8E}"/>
          </ac:picMkLst>
        </pc:picChg>
        <pc:picChg chg="add mod ord">
          <ac:chgData name="Carly Pettiona" userId="S::carly.pettiona@healingfoundation.org.au::8cfcf547-e567-4a67-ae5f-7d6e6196302b" providerId="AD" clId="Web-{DEDAF851-B989-8FF9-D69A-29F18B379B82}" dt="2023-09-25T03:05:23.028" v="599"/>
          <ac:picMkLst>
            <pc:docMk/>
            <pc:sldMk cId="3605166032" sldId="583"/>
            <ac:picMk id="9" creationId="{B71A9CFF-FCAC-8153-BCF2-50CA23924ECD}"/>
          </ac:picMkLst>
        </pc:picChg>
      </pc:sldChg>
      <pc:sldChg chg="modSp addAnim modAnim">
        <pc:chgData name="Carly Pettiona" userId="S::carly.pettiona@healingfoundation.org.au::8cfcf547-e567-4a67-ae5f-7d6e6196302b" providerId="AD" clId="Web-{DEDAF851-B989-8FF9-D69A-29F18B379B82}" dt="2023-09-25T03:11:06.210" v="744"/>
        <pc:sldMkLst>
          <pc:docMk/>
          <pc:sldMk cId="4070872744" sldId="584"/>
        </pc:sldMkLst>
        <pc:spChg chg="mod">
          <ac:chgData name="Carly Pettiona" userId="S::carly.pettiona@healingfoundation.org.au::8cfcf547-e567-4a67-ae5f-7d6e6196302b" providerId="AD" clId="Web-{DEDAF851-B989-8FF9-D69A-29F18B379B82}" dt="2023-09-25T03:10:13.334" v="730"/>
          <ac:spMkLst>
            <pc:docMk/>
            <pc:sldMk cId="4070872744" sldId="584"/>
            <ac:spMk id="2" creationId="{86F38CFB-7652-0B9F-DC45-630A805975C6}"/>
          </ac:spMkLst>
        </pc:spChg>
        <pc:spChg chg="mod">
          <ac:chgData name="Carly Pettiona" userId="S::carly.pettiona@healingfoundation.org.au::8cfcf547-e567-4a67-ae5f-7d6e6196302b" providerId="AD" clId="Web-{DEDAF851-B989-8FF9-D69A-29F18B379B82}" dt="2023-09-25T03:10:36.678" v="738" actId="1076"/>
          <ac:spMkLst>
            <pc:docMk/>
            <pc:sldMk cId="4070872744" sldId="584"/>
            <ac:spMk id="3" creationId="{BE844E09-CC80-4495-93E0-BE400AA5E419}"/>
          </ac:spMkLst>
        </pc:spChg>
      </pc:sldChg>
      <pc:sldChg chg="addSp modSp">
        <pc:chgData name="Carly Pettiona" userId="S::carly.pettiona@healingfoundation.org.au::8cfcf547-e567-4a67-ae5f-7d6e6196302b" providerId="AD" clId="Web-{DEDAF851-B989-8FF9-D69A-29F18B379B82}" dt="2023-09-25T03:12:01.634" v="767" actId="1076"/>
        <pc:sldMkLst>
          <pc:docMk/>
          <pc:sldMk cId="3537779590" sldId="585"/>
        </pc:sldMkLst>
        <pc:spChg chg="mod">
          <ac:chgData name="Carly Pettiona" userId="S::carly.pettiona@healingfoundation.org.au::8cfcf547-e567-4a67-ae5f-7d6e6196302b" providerId="AD" clId="Web-{DEDAF851-B989-8FF9-D69A-29F18B379B82}" dt="2023-09-25T03:11:34.602" v="756" actId="20577"/>
          <ac:spMkLst>
            <pc:docMk/>
            <pc:sldMk cId="3537779590" sldId="585"/>
            <ac:spMk id="2" creationId="{8043A888-F537-442E-ED30-638C3CD997D1}"/>
          </ac:spMkLst>
        </pc:spChg>
        <pc:spChg chg="mod">
          <ac:chgData name="Carly Pettiona" userId="S::carly.pettiona@healingfoundation.org.au::8cfcf547-e567-4a67-ae5f-7d6e6196302b" providerId="AD" clId="Web-{DEDAF851-B989-8FF9-D69A-29F18B379B82}" dt="2023-09-25T03:12:01.634" v="767" actId="1076"/>
          <ac:spMkLst>
            <pc:docMk/>
            <pc:sldMk cId="3537779590" sldId="585"/>
            <ac:spMk id="3" creationId="{954F049C-45D7-3251-BF3C-69E8D1505695}"/>
          </ac:spMkLst>
        </pc:spChg>
        <pc:picChg chg="add mod ord">
          <ac:chgData name="Carly Pettiona" userId="S::carly.pettiona@healingfoundation.org.au::8cfcf547-e567-4a67-ae5f-7d6e6196302b" providerId="AD" clId="Web-{DEDAF851-B989-8FF9-D69A-29F18B379B82}" dt="2023-09-25T03:11:48.712" v="761" actId="1076"/>
          <ac:picMkLst>
            <pc:docMk/>
            <pc:sldMk cId="3537779590" sldId="585"/>
            <ac:picMk id="5" creationId="{7D468B97-C305-518E-61ED-67F271186997}"/>
          </ac:picMkLst>
        </pc:picChg>
      </pc:sldChg>
      <pc:sldChg chg="addSp delSp modSp modNotes">
        <pc:chgData name="Carly Pettiona" userId="S::carly.pettiona@healingfoundation.org.au::8cfcf547-e567-4a67-ae5f-7d6e6196302b" providerId="AD" clId="Web-{DEDAF851-B989-8FF9-D69A-29F18B379B82}" dt="2023-09-25T03:17:41.363" v="832"/>
        <pc:sldMkLst>
          <pc:docMk/>
          <pc:sldMk cId="2997667122" sldId="586"/>
        </pc:sldMkLst>
        <pc:spChg chg="mod">
          <ac:chgData name="Carly Pettiona" userId="S::carly.pettiona@healingfoundation.org.au::8cfcf547-e567-4a67-ae5f-7d6e6196302b" providerId="AD" clId="Web-{DEDAF851-B989-8FF9-D69A-29F18B379B82}" dt="2023-09-25T03:15:57.126" v="802" actId="20577"/>
          <ac:spMkLst>
            <pc:docMk/>
            <pc:sldMk cId="2997667122" sldId="586"/>
            <ac:spMk id="2" creationId="{6B3EB029-6FB2-415C-6D8C-CB1D96FD8805}"/>
          </ac:spMkLst>
        </pc:spChg>
        <pc:spChg chg="del mod">
          <ac:chgData name="Carly Pettiona" userId="S::carly.pettiona@healingfoundation.org.au::8cfcf547-e567-4a67-ae5f-7d6e6196302b" providerId="AD" clId="Web-{DEDAF851-B989-8FF9-D69A-29F18B379B82}" dt="2023-09-25T03:16:07.532" v="803"/>
          <ac:spMkLst>
            <pc:docMk/>
            <pc:sldMk cId="2997667122" sldId="586"/>
            <ac:spMk id="3" creationId="{4B88219E-B260-932F-C9EE-9DCD59F2F8C3}"/>
          </ac:spMkLst>
        </pc:spChg>
        <pc:spChg chg="add del mod">
          <ac:chgData name="Carly Pettiona" userId="S::carly.pettiona@healingfoundation.org.au::8cfcf547-e567-4a67-ae5f-7d6e6196302b" providerId="AD" clId="Web-{DEDAF851-B989-8FF9-D69A-29F18B379B82}" dt="2023-09-25T03:17:21.800" v="830"/>
          <ac:spMkLst>
            <pc:docMk/>
            <pc:sldMk cId="2997667122" sldId="586"/>
            <ac:spMk id="7" creationId="{6F0E02D8-2C11-A3BD-EFAB-FA04F9C0FFA1}"/>
          </ac:spMkLst>
        </pc:spChg>
        <pc:picChg chg="add">
          <ac:chgData name="Carly Pettiona" userId="S::carly.pettiona@healingfoundation.org.au::8cfcf547-e567-4a67-ae5f-7d6e6196302b" providerId="AD" clId="Web-{DEDAF851-B989-8FF9-D69A-29F18B379B82}" dt="2023-09-25T03:16:17.079" v="804"/>
          <ac:picMkLst>
            <pc:docMk/>
            <pc:sldMk cId="2997667122" sldId="586"/>
            <ac:picMk id="5" creationId="{033F6FA6-0339-C8AB-D7B1-2475D7D1ACEE}"/>
          </ac:picMkLst>
        </pc:picChg>
      </pc:sldChg>
      <pc:sldChg chg="addSp delSp modSp modNotes">
        <pc:chgData name="Carly Pettiona" userId="S::carly.pettiona@healingfoundation.org.au::8cfcf547-e567-4a67-ae5f-7d6e6196302b" providerId="AD" clId="Web-{DEDAF851-B989-8FF9-D69A-29F18B379B82}" dt="2023-09-25T03:51:30.220" v="927"/>
        <pc:sldMkLst>
          <pc:docMk/>
          <pc:sldMk cId="238898882" sldId="587"/>
        </pc:sldMkLst>
        <pc:spChg chg="mod">
          <ac:chgData name="Carly Pettiona" userId="S::carly.pettiona@healingfoundation.org.au::8cfcf547-e567-4a67-ae5f-7d6e6196302b" providerId="AD" clId="Web-{DEDAF851-B989-8FF9-D69A-29F18B379B82}" dt="2023-09-25T03:20:40.791" v="895" actId="20577"/>
          <ac:spMkLst>
            <pc:docMk/>
            <pc:sldMk cId="238898882" sldId="587"/>
            <ac:spMk id="2" creationId="{257B7533-D4D4-5528-83B3-2870F424F16D}"/>
          </ac:spMkLst>
        </pc:spChg>
        <pc:spChg chg="add del mod">
          <ac:chgData name="Carly Pettiona" userId="S::carly.pettiona@healingfoundation.org.au::8cfcf547-e567-4a67-ae5f-7d6e6196302b" providerId="AD" clId="Web-{DEDAF851-B989-8FF9-D69A-29F18B379B82}" dt="2023-09-25T03:22:15.059" v="920" actId="20577"/>
          <ac:spMkLst>
            <pc:docMk/>
            <pc:sldMk cId="238898882" sldId="587"/>
            <ac:spMk id="3" creationId="{C9469BFF-C778-FA7A-9C67-631C88142110}"/>
          </ac:spMkLst>
        </pc:spChg>
        <pc:spChg chg="add del mod">
          <ac:chgData name="Carly Pettiona" userId="S::carly.pettiona@healingfoundation.org.au::8cfcf547-e567-4a67-ae5f-7d6e6196302b" providerId="AD" clId="Web-{DEDAF851-B989-8FF9-D69A-29F18B379B82}" dt="2023-09-25T03:20:58.635" v="900"/>
          <ac:spMkLst>
            <pc:docMk/>
            <pc:sldMk cId="238898882" sldId="587"/>
            <ac:spMk id="4" creationId="{AD876E21-88C8-E69F-0FAD-735A199614A7}"/>
          </ac:spMkLst>
        </pc:spChg>
        <pc:picChg chg="add del mod">
          <ac:chgData name="Carly Pettiona" userId="S::carly.pettiona@healingfoundation.org.au::8cfcf547-e567-4a67-ae5f-7d6e6196302b" providerId="AD" clId="Web-{DEDAF851-B989-8FF9-D69A-29F18B379B82}" dt="2023-09-25T03:51:30.220" v="927"/>
          <ac:picMkLst>
            <pc:docMk/>
            <pc:sldMk cId="238898882" sldId="587"/>
            <ac:picMk id="4" creationId="{C0292624-0922-46A6-D0B0-B8B0C79A3EFB}"/>
          </ac:picMkLst>
        </pc:picChg>
      </pc:sldChg>
      <pc:sldChg chg="del">
        <pc:chgData name="Carly Pettiona" userId="S::carly.pettiona@healingfoundation.org.au::8cfcf547-e567-4a67-ae5f-7d6e6196302b" providerId="AD" clId="Web-{DEDAF851-B989-8FF9-D69A-29F18B379B82}" dt="2023-09-25T04:04:21.739" v="1264"/>
        <pc:sldMkLst>
          <pc:docMk/>
          <pc:sldMk cId="2405500260" sldId="588"/>
        </pc:sldMkLst>
      </pc:sldChg>
      <pc:sldChg chg="addSp delSp modSp addAnim modAnim">
        <pc:chgData name="Carly Pettiona" userId="S::carly.pettiona@healingfoundation.org.au::8cfcf547-e567-4a67-ae5f-7d6e6196302b" providerId="AD" clId="Web-{DEDAF851-B989-8FF9-D69A-29F18B379B82}" dt="2023-09-25T04:06:03.804" v="1327"/>
        <pc:sldMkLst>
          <pc:docMk/>
          <pc:sldMk cId="2071024812" sldId="589"/>
        </pc:sldMkLst>
        <pc:spChg chg="mod">
          <ac:chgData name="Carly Pettiona" userId="S::carly.pettiona@healingfoundation.org.au::8cfcf547-e567-4a67-ae5f-7d6e6196302b" providerId="AD" clId="Web-{DEDAF851-B989-8FF9-D69A-29F18B379B82}" dt="2023-09-25T04:05:10.021" v="1295" actId="20577"/>
          <ac:spMkLst>
            <pc:docMk/>
            <pc:sldMk cId="2071024812" sldId="589"/>
            <ac:spMk id="2" creationId="{60A61A8B-B94E-ED8D-478B-F34B1B5154AB}"/>
          </ac:spMkLst>
        </pc:spChg>
        <pc:spChg chg="del mod">
          <ac:chgData name="Carly Pettiona" userId="S::carly.pettiona@healingfoundation.org.au::8cfcf547-e567-4a67-ae5f-7d6e6196302b" providerId="AD" clId="Web-{DEDAF851-B989-8FF9-D69A-29F18B379B82}" dt="2023-09-25T04:05:15.474" v="1296"/>
          <ac:spMkLst>
            <pc:docMk/>
            <pc:sldMk cId="2071024812" sldId="589"/>
            <ac:spMk id="3" creationId="{CE8F99F2-74C1-A298-A3B3-A3BBD47E9B28}"/>
          </ac:spMkLst>
        </pc:spChg>
        <pc:spChg chg="add mod">
          <ac:chgData name="Carly Pettiona" userId="S::carly.pettiona@healingfoundation.org.au::8cfcf547-e567-4a67-ae5f-7d6e6196302b" providerId="AD" clId="Web-{DEDAF851-B989-8FF9-D69A-29F18B379B82}" dt="2023-09-25T04:05:52.257" v="1325" actId="1076"/>
          <ac:spMkLst>
            <pc:docMk/>
            <pc:sldMk cId="2071024812" sldId="589"/>
            <ac:spMk id="7" creationId="{012833B7-E47F-FF7F-4614-3DCC7051C739}"/>
          </ac:spMkLst>
        </pc:spChg>
        <pc:picChg chg="add ord">
          <ac:chgData name="Carly Pettiona" userId="S::carly.pettiona@healingfoundation.org.au::8cfcf547-e567-4a67-ae5f-7d6e6196302b" providerId="AD" clId="Web-{DEDAF851-B989-8FF9-D69A-29F18B379B82}" dt="2023-09-25T04:04:44.567" v="1281"/>
          <ac:picMkLst>
            <pc:docMk/>
            <pc:sldMk cId="2071024812" sldId="589"/>
            <ac:picMk id="5" creationId="{9F19EEDD-D2B7-3E7A-0694-AFCECDDEB71F}"/>
          </ac:picMkLst>
        </pc:picChg>
      </pc:sldChg>
      <pc:sldChg chg="modSp add del replId">
        <pc:chgData name="Carly Pettiona" userId="S::carly.pettiona@healingfoundation.org.au::8cfcf547-e567-4a67-ae5f-7d6e6196302b" providerId="AD" clId="Web-{DEDAF851-B989-8FF9-D69A-29F18B379B82}" dt="2023-09-24T22:19:03.887" v="215"/>
        <pc:sldMkLst>
          <pc:docMk/>
          <pc:sldMk cId="144547208" sldId="592"/>
        </pc:sldMkLst>
        <pc:spChg chg="mod">
          <ac:chgData name="Carly Pettiona" userId="S::carly.pettiona@healingfoundation.org.au::8cfcf547-e567-4a67-ae5f-7d6e6196302b" providerId="AD" clId="Web-{DEDAF851-B989-8FF9-D69A-29F18B379B82}" dt="2023-09-24T22:18:47.730" v="214" actId="20577"/>
          <ac:spMkLst>
            <pc:docMk/>
            <pc:sldMk cId="144547208" sldId="592"/>
            <ac:spMk id="3" creationId="{F8D55FCD-CE87-EDA4-DF8C-3324C0C3C88A}"/>
          </ac:spMkLst>
        </pc:spChg>
      </pc:sldChg>
      <pc:sldChg chg="new del">
        <pc:chgData name="Carly Pettiona" userId="S::carly.pettiona@healingfoundation.org.au::8cfcf547-e567-4a67-ae5f-7d6e6196302b" providerId="AD" clId="Web-{DEDAF851-B989-8FF9-D69A-29F18B379B82}" dt="2023-09-24T22:18:34.871" v="200"/>
        <pc:sldMkLst>
          <pc:docMk/>
          <pc:sldMk cId="1757697039" sldId="592"/>
        </pc:sldMkLst>
      </pc:sldChg>
      <pc:sldChg chg="add replId">
        <pc:chgData name="Carly Pettiona" userId="S::carly.pettiona@healingfoundation.org.au::8cfcf547-e567-4a67-ae5f-7d6e6196302b" providerId="AD" clId="Web-{DEDAF851-B989-8FF9-D69A-29F18B379B82}" dt="2023-09-24T22:22:38.891" v="388"/>
        <pc:sldMkLst>
          <pc:docMk/>
          <pc:sldMk cId="3988308038" sldId="592"/>
        </pc:sldMkLst>
      </pc:sldChg>
      <pc:sldChg chg="addSp delSp modSp add replId modNotes">
        <pc:chgData name="Carly Pettiona" userId="S::carly.pettiona@healingfoundation.org.au::8cfcf547-e567-4a67-ae5f-7d6e6196302b" providerId="AD" clId="Web-{DEDAF851-B989-8FF9-D69A-29F18B379B82}" dt="2023-09-25T03:19:01.678" v="876" actId="1076"/>
        <pc:sldMkLst>
          <pc:docMk/>
          <pc:sldMk cId="907463946" sldId="593"/>
        </pc:sldMkLst>
        <pc:spChg chg="mod">
          <ac:chgData name="Carly Pettiona" userId="S::carly.pettiona@healingfoundation.org.au::8cfcf547-e567-4a67-ae5f-7d6e6196302b" providerId="AD" clId="Web-{DEDAF851-B989-8FF9-D69A-29F18B379B82}" dt="2023-09-25T03:18:23.161" v="869" actId="20577"/>
          <ac:spMkLst>
            <pc:docMk/>
            <pc:sldMk cId="907463946" sldId="593"/>
            <ac:spMk id="2" creationId="{6B3EB029-6FB2-415C-6D8C-CB1D96FD8805}"/>
          </ac:spMkLst>
        </pc:spChg>
        <pc:picChg chg="add mod">
          <ac:chgData name="Carly Pettiona" userId="S::carly.pettiona@healingfoundation.org.au::8cfcf547-e567-4a67-ae5f-7d6e6196302b" providerId="AD" clId="Web-{DEDAF851-B989-8FF9-D69A-29F18B379B82}" dt="2023-09-25T03:19:01.678" v="876" actId="1076"/>
          <ac:picMkLst>
            <pc:docMk/>
            <pc:sldMk cId="907463946" sldId="593"/>
            <ac:picMk id="3" creationId="{53428DB3-68A5-FFF2-C9B5-F8C97FE6C55B}"/>
          </ac:picMkLst>
        </pc:picChg>
        <pc:picChg chg="del">
          <ac:chgData name="Carly Pettiona" userId="S::carly.pettiona@healingfoundation.org.au::8cfcf547-e567-4a67-ae5f-7d6e6196302b" providerId="AD" clId="Web-{DEDAF851-B989-8FF9-D69A-29F18B379B82}" dt="2023-09-25T03:18:10.958" v="859"/>
          <ac:picMkLst>
            <pc:docMk/>
            <pc:sldMk cId="907463946" sldId="593"/>
            <ac:picMk id="5" creationId="{033F6FA6-0339-C8AB-D7B1-2475D7D1ACEE}"/>
          </ac:picMkLst>
        </pc:picChg>
      </pc:sldChg>
      <pc:sldChg chg="addSp modSp new modNotes">
        <pc:chgData name="Carly Pettiona" userId="S::carly.pettiona@healingfoundation.org.au::8cfcf547-e567-4a67-ae5f-7d6e6196302b" providerId="AD" clId="Web-{DEDAF851-B989-8FF9-D69A-29F18B379B82}" dt="2023-09-25T03:20:26.931" v="893" actId="20577"/>
        <pc:sldMkLst>
          <pc:docMk/>
          <pc:sldMk cId="1414604413" sldId="594"/>
        </pc:sldMkLst>
        <pc:spChg chg="add mod">
          <ac:chgData name="Carly Pettiona" userId="S::carly.pettiona@healingfoundation.org.au::8cfcf547-e567-4a67-ae5f-7d6e6196302b" providerId="AD" clId="Web-{DEDAF851-B989-8FF9-D69A-29F18B379B82}" dt="2023-09-25T03:20:26.931" v="893" actId="20577"/>
          <ac:spMkLst>
            <pc:docMk/>
            <pc:sldMk cId="1414604413" sldId="594"/>
            <ac:spMk id="3" creationId="{94014C4C-3021-0E44-5AA9-34882D0E918B}"/>
          </ac:spMkLst>
        </pc:spChg>
        <pc:picChg chg="add mod">
          <ac:chgData name="Carly Pettiona" userId="S::carly.pettiona@healingfoundation.org.au::8cfcf547-e567-4a67-ae5f-7d6e6196302b" providerId="AD" clId="Web-{DEDAF851-B989-8FF9-D69A-29F18B379B82}" dt="2023-09-25T03:20:18.056" v="890" actId="1076"/>
          <ac:picMkLst>
            <pc:docMk/>
            <pc:sldMk cId="1414604413" sldId="594"/>
            <ac:picMk id="4" creationId="{B71EB25B-D276-E044-1A8A-D995E794C0EE}"/>
          </ac:picMkLst>
        </pc:picChg>
      </pc:sldChg>
      <pc:sldChg chg="addSp modSp new modNotes">
        <pc:chgData name="Carly Pettiona" userId="S::carly.pettiona@healingfoundation.org.au::8cfcf547-e567-4a67-ae5f-7d6e6196302b" providerId="AD" clId="Web-{DEDAF851-B989-8FF9-D69A-29F18B379B82}" dt="2023-09-25T03:56:11.493" v="1054"/>
        <pc:sldMkLst>
          <pc:docMk/>
          <pc:sldMk cId="220080186" sldId="595"/>
        </pc:sldMkLst>
        <pc:spChg chg="add mod">
          <ac:chgData name="Carly Pettiona" userId="S::carly.pettiona@healingfoundation.org.au::8cfcf547-e567-4a67-ae5f-7d6e6196302b" providerId="AD" clId="Web-{DEDAF851-B989-8FF9-D69A-29F18B379B82}" dt="2023-09-25T03:53:58.458" v="960" actId="20577"/>
          <ac:spMkLst>
            <pc:docMk/>
            <pc:sldMk cId="220080186" sldId="595"/>
            <ac:spMk id="3" creationId="{5B69F1EF-2249-E3EB-2991-24DED440E53D}"/>
          </ac:spMkLst>
        </pc:spChg>
        <pc:picChg chg="add mod">
          <ac:chgData name="Carly Pettiona" userId="S::carly.pettiona@healingfoundation.org.au::8cfcf547-e567-4a67-ae5f-7d6e6196302b" providerId="AD" clId="Web-{DEDAF851-B989-8FF9-D69A-29F18B379B82}" dt="2023-09-25T03:53:15.207" v="941" actId="14100"/>
          <ac:picMkLst>
            <pc:docMk/>
            <pc:sldMk cId="220080186" sldId="595"/>
            <ac:picMk id="4" creationId="{37AA9893-F1D0-10FB-7E71-16AF28981EAE}"/>
          </ac:picMkLst>
        </pc:picChg>
      </pc:sldChg>
      <pc:sldChg chg="addSp modSp new modNotes">
        <pc:chgData name="Carly Pettiona" userId="S::carly.pettiona@healingfoundation.org.au::8cfcf547-e567-4a67-ae5f-7d6e6196302b" providerId="AD" clId="Web-{DEDAF851-B989-8FF9-D69A-29F18B379B82}" dt="2023-09-25T03:57:10.416" v="1088" actId="14100"/>
        <pc:sldMkLst>
          <pc:docMk/>
          <pc:sldMk cId="2879755293" sldId="596"/>
        </pc:sldMkLst>
        <pc:spChg chg="add mod">
          <ac:chgData name="Carly Pettiona" userId="S::carly.pettiona@healingfoundation.org.au::8cfcf547-e567-4a67-ae5f-7d6e6196302b" providerId="AD" clId="Web-{DEDAF851-B989-8FF9-D69A-29F18B379B82}" dt="2023-09-25T03:57:10.416" v="1088" actId="14100"/>
          <ac:spMkLst>
            <pc:docMk/>
            <pc:sldMk cId="2879755293" sldId="596"/>
            <ac:spMk id="4" creationId="{538A9D8F-66AE-F2B3-F5E2-BF39C6099555}"/>
          </ac:spMkLst>
        </pc:spChg>
        <pc:spChg chg="add mod">
          <ac:chgData name="Carly Pettiona" userId="S::carly.pettiona@healingfoundation.org.au::8cfcf547-e567-4a67-ae5f-7d6e6196302b" providerId="AD" clId="Web-{DEDAF851-B989-8FF9-D69A-29F18B379B82}" dt="2023-09-25T03:56:57.009" v="1084" actId="1076"/>
          <ac:spMkLst>
            <pc:docMk/>
            <pc:sldMk cId="2879755293" sldId="596"/>
            <ac:spMk id="6" creationId="{80F96165-30A1-3EA9-5622-196311C53201}"/>
          </ac:spMkLst>
        </pc:spChg>
        <pc:picChg chg="add mod">
          <ac:chgData name="Carly Pettiona" userId="S::carly.pettiona@healingfoundation.org.au::8cfcf547-e567-4a67-ae5f-7d6e6196302b" providerId="AD" clId="Web-{DEDAF851-B989-8FF9-D69A-29F18B379B82}" dt="2023-09-25T03:56:47.837" v="1080" actId="14100"/>
          <ac:picMkLst>
            <pc:docMk/>
            <pc:sldMk cId="2879755293" sldId="596"/>
            <ac:picMk id="2" creationId="{788F1887-83F2-66C3-94FF-837C3782C2FB}"/>
          </ac:picMkLst>
        </pc:picChg>
      </pc:sldChg>
      <pc:sldChg chg="addSp modSp new modNotes">
        <pc:chgData name="Carly Pettiona" userId="S::carly.pettiona@healingfoundation.org.au::8cfcf547-e567-4a67-ae5f-7d6e6196302b" providerId="AD" clId="Web-{DEDAF851-B989-8FF9-D69A-29F18B379B82}" dt="2023-09-25T04:04:40.239" v="1279"/>
        <pc:sldMkLst>
          <pc:docMk/>
          <pc:sldMk cId="735108229" sldId="597"/>
        </pc:sldMkLst>
        <pc:picChg chg="add mod">
          <ac:chgData name="Carly Pettiona" userId="S::carly.pettiona@healingfoundation.org.au::8cfcf547-e567-4a67-ae5f-7d6e6196302b" providerId="AD" clId="Web-{DEDAF851-B989-8FF9-D69A-29F18B379B82}" dt="2023-09-25T03:59:13.341" v="1125" actId="1076"/>
          <ac:picMkLst>
            <pc:docMk/>
            <pc:sldMk cId="735108229" sldId="597"/>
            <ac:picMk id="2" creationId="{809B3C8C-98AB-E59E-F0DD-15BF040B03E9}"/>
          </ac:picMkLst>
        </pc:picChg>
        <pc:picChg chg="add mod">
          <ac:chgData name="Carly Pettiona" userId="S::carly.pettiona@healingfoundation.org.au::8cfcf547-e567-4a67-ae5f-7d6e6196302b" providerId="AD" clId="Web-{DEDAF851-B989-8FF9-D69A-29F18B379B82}" dt="2023-09-25T03:59:13.372" v="1126" actId="1076"/>
          <ac:picMkLst>
            <pc:docMk/>
            <pc:sldMk cId="735108229" sldId="597"/>
            <ac:picMk id="3" creationId="{DD553452-61A8-62D6-5EFE-E5FA7EB2747D}"/>
          </ac:picMkLst>
        </pc:picChg>
        <pc:picChg chg="add mod">
          <ac:chgData name="Carly Pettiona" userId="S::carly.pettiona@healingfoundation.org.au::8cfcf547-e567-4a67-ae5f-7d6e6196302b" providerId="AD" clId="Web-{DEDAF851-B989-8FF9-D69A-29F18B379B82}" dt="2023-09-25T03:59:13.325" v="1124" actId="1076"/>
          <ac:picMkLst>
            <pc:docMk/>
            <pc:sldMk cId="735108229" sldId="597"/>
            <ac:picMk id="4" creationId="{A0611622-ECE5-EDD2-7237-F49DA9BC5B39}"/>
          </ac:picMkLst>
        </pc:picChg>
        <pc:picChg chg="add mod">
          <ac:chgData name="Carly Pettiona" userId="S::carly.pettiona@healingfoundation.org.au::8cfcf547-e567-4a67-ae5f-7d6e6196302b" providerId="AD" clId="Web-{DEDAF851-B989-8FF9-D69A-29F18B379B82}" dt="2023-09-25T03:59:13.309" v="1123" actId="1076"/>
          <ac:picMkLst>
            <pc:docMk/>
            <pc:sldMk cId="735108229" sldId="597"/>
            <ac:picMk id="5" creationId="{3DB0B37B-E0E1-ED9C-145A-6CD0BE835150}"/>
          </ac:picMkLst>
        </pc:picChg>
        <pc:picChg chg="add mod">
          <ac:chgData name="Carly Pettiona" userId="S::carly.pettiona@healingfoundation.org.au::8cfcf547-e567-4a67-ae5f-7d6e6196302b" providerId="AD" clId="Web-{DEDAF851-B989-8FF9-D69A-29F18B379B82}" dt="2023-09-25T03:59:13.309" v="1122" actId="1076"/>
          <ac:picMkLst>
            <pc:docMk/>
            <pc:sldMk cId="735108229" sldId="597"/>
            <ac:picMk id="6" creationId="{BABAD4B8-DDD1-1EA0-1130-528EABCD23E5}"/>
          </ac:picMkLst>
        </pc:picChg>
      </pc:sldChg>
      <pc:sldChg chg="addSp delSp modSp new modNotes">
        <pc:chgData name="Carly Pettiona" userId="S::carly.pettiona@healingfoundation.org.au::8cfcf547-e567-4a67-ae5f-7d6e6196302b" providerId="AD" clId="Web-{DEDAF851-B989-8FF9-D69A-29F18B379B82}" dt="2023-09-25T04:04:14.754" v="1263" actId="14100"/>
        <pc:sldMkLst>
          <pc:docMk/>
          <pc:sldMk cId="543991675" sldId="598"/>
        </pc:sldMkLst>
        <pc:spChg chg="add">
          <ac:chgData name="Carly Pettiona" userId="S::carly.pettiona@healingfoundation.org.au::8cfcf547-e567-4a67-ae5f-7d6e6196302b" providerId="AD" clId="Web-{DEDAF851-B989-8FF9-D69A-29F18B379B82}" dt="2023-09-25T03:59:33.326" v="1128"/>
          <ac:spMkLst>
            <pc:docMk/>
            <pc:sldMk cId="543991675" sldId="598"/>
            <ac:spMk id="3" creationId="{F22822F3-FE37-1482-BB10-FE67C4CEE3A8}"/>
          </ac:spMkLst>
        </pc:spChg>
        <pc:spChg chg="add del mod">
          <ac:chgData name="Carly Pettiona" userId="S::carly.pettiona@healingfoundation.org.au::8cfcf547-e567-4a67-ae5f-7d6e6196302b" providerId="AD" clId="Web-{DEDAF851-B989-8FF9-D69A-29F18B379B82}" dt="2023-09-25T04:00:47.624" v="1162"/>
          <ac:spMkLst>
            <pc:docMk/>
            <pc:sldMk cId="543991675" sldId="598"/>
            <ac:spMk id="5" creationId="{EAC6EA72-5D52-70E8-8B46-C181269F6208}"/>
          </ac:spMkLst>
        </pc:spChg>
        <pc:spChg chg="add mod">
          <ac:chgData name="Carly Pettiona" userId="S::carly.pettiona@healingfoundation.org.au::8cfcf547-e567-4a67-ae5f-7d6e6196302b" providerId="AD" clId="Web-{DEDAF851-B989-8FF9-D69A-29F18B379B82}" dt="2023-09-25T04:04:14.754" v="1263" actId="14100"/>
          <ac:spMkLst>
            <pc:docMk/>
            <pc:sldMk cId="543991675" sldId="598"/>
            <ac:spMk id="7" creationId="{1E604E09-F191-A467-D563-2A5028189740}"/>
          </ac:spMkLst>
        </pc:spChg>
      </pc:sldChg>
    </pc:docChg>
  </pc:docChgLst>
  <pc:docChgLst>
    <pc:chgData name="Carly Pettiona" userId="S::carly.pettiona@healingfoundation.org.au::8cfcf547-e567-4a67-ae5f-7d6e6196302b" providerId="AD" clId="Web-{84B9C5E9-90FE-264F-0EF0-E6D30095EB12}"/>
    <pc:docChg chg="modSld">
      <pc:chgData name="Carly Pettiona" userId="S::carly.pettiona@healingfoundation.org.au::8cfcf547-e567-4a67-ae5f-7d6e6196302b" providerId="AD" clId="Web-{84B9C5E9-90FE-264F-0EF0-E6D30095EB12}" dt="2023-07-31T22:53:55.575" v="5"/>
      <pc:docMkLst>
        <pc:docMk/>
      </pc:docMkLst>
      <pc:sldChg chg="modNotes">
        <pc:chgData name="Carly Pettiona" userId="S::carly.pettiona@healingfoundation.org.au::8cfcf547-e567-4a67-ae5f-7d6e6196302b" providerId="AD" clId="Web-{84B9C5E9-90FE-264F-0EF0-E6D30095EB12}" dt="2023-07-31T22:53:55.575" v="5"/>
        <pc:sldMkLst>
          <pc:docMk/>
          <pc:sldMk cId="4090891799" sldId="355"/>
        </pc:sldMkLst>
      </pc:sldChg>
    </pc:docChg>
  </pc:docChgLst>
  <pc:docChgLst>
    <pc:chgData name="Carly Pettiona" userId="S::carly.pettiona@healingfoundation.org.au::8cfcf547-e567-4a67-ae5f-7d6e6196302b" providerId="AD" clId="Web-{B52B16C2-55DF-A35D-79EE-F91E456F94B1}"/>
    <pc:docChg chg="modSld">
      <pc:chgData name="Carly Pettiona" userId="S::carly.pettiona@healingfoundation.org.au::8cfcf547-e567-4a67-ae5f-7d6e6196302b" providerId="AD" clId="Web-{B52B16C2-55DF-A35D-79EE-F91E456F94B1}" dt="2023-10-02T23:03:06.140" v="701"/>
      <pc:docMkLst>
        <pc:docMk/>
      </pc:docMkLst>
      <pc:sldChg chg="modNotes">
        <pc:chgData name="Carly Pettiona" userId="S::carly.pettiona@healingfoundation.org.au::8cfcf547-e567-4a67-ae5f-7d6e6196302b" providerId="AD" clId="Web-{B52B16C2-55DF-A35D-79EE-F91E456F94B1}" dt="2023-10-02T22:52:04.878" v="6"/>
        <pc:sldMkLst>
          <pc:docMk/>
          <pc:sldMk cId="2565890296" sldId="576"/>
        </pc:sldMkLst>
      </pc:sldChg>
      <pc:sldChg chg="modNotes">
        <pc:chgData name="Carly Pettiona" userId="S::carly.pettiona@healingfoundation.org.au::8cfcf547-e567-4a67-ae5f-7d6e6196302b" providerId="AD" clId="Web-{B52B16C2-55DF-A35D-79EE-F91E456F94B1}" dt="2023-10-02T22:53:59.818" v="45"/>
        <pc:sldMkLst>
          <pc:docMk/>
          <pc:sldMk cId="953441297" sldId="579"/>
        </pc:sldMkLst>
      </pc:sldChg>
      <pc:sldChg chg="modNotes">
        <pc:chgData name="Carly Pettiona" userId="S::carly.pettiona@healingfoundation.org.au::8cfcf547-e567-4a67-ae5f-7d6e6196302b" providerId="AD" clId="Web-{B52B16C2-55DF-A35D-79EE-F91E456F94B1}" dt="2023-10-02T22:54:35.070" v="108"/>
        <pc:sldMkLst>
          <pc:docMk/>
          <pc:sldMk cId="116175741" sldId="580"/>
        </pc:sldMkLst>
      </pc:sldChg>
      <pc:sldChg chg="modNotes">
        <pc:chgData name="Carly Pettiona" userId="S::carly.pettiona@healingfoundation.org.au::8cfcf547-e567-4a67-ae5f-7d6e6196302b" providerId="AD" clId="Web-{B52B16C2-55DF-A35D-79EE-F91E456F94B1}" dt="2023-10-02T22:55:40.773" v="266"/>
        <pc:sldMkLst>
          <pc:docMk/>
          <pc:sldMk cId="3214060890" sldId="582"/>
        </pc:sldMkLst>
      </pc:sldChg>
      <pc:sldChg chg="modNotes">
        <pc:chgData name="Carly Pettiona" userId="S::carly.pettiona@healingfoundation.org.au::8cfcf547-e567-4a67-ae5f-7d6e6196302b" providerId="AD" clId="Web-{B52B16C2-55DF-A35D-79EE-F91E456F94B1}" dt="2023-10-02T22:56:43.493" v="374"/>
        <pc:sldMkLst>
          <pc:docMk/>
          <pc:sldMk cId="3605166032" sldId="583"/>
        </pc:sldMkLst>
      </pc:sldChg>
      <pc:sldChg chg="modNotes">
        <pc:chgData name="Carly Pettiona" userId="S::carly.pettiona@healingfoundation.org.au::8cfcf547-e567-4a67-ae5f-7d6e6196302b" providerId="AD" clId="Web-{B52B16C2-55DF-A35D-79EE-F91E456F94B1}" dt="2023-10-02T22:57:25.572" v="466"/>
        <pc:sldMkLst>
          <pc:docMk/>
          <pc:sldMk cId="4070872744" sldId="584"/>
        </pc:sldMkLst>
      </pc:sldChg>
      <pc:sldChg chg="modNotes">
        <pc:chgData name="Carly Pettiona" userId="S::carly.pettiona@healingfoundation.org.au::8cfcf547-e567-4a67-ae5f-7d6e6196302b" providerId="AD" clId="Web-{B52B16C2-55DF-A35D-79EE-F91E456F94B1}" dt="2023-10-02T22:57:59.494" v="560"/>
        <pc:sldMkLst>
          <pc:docMk/>
          <pc:sldMk cId="3537779590" sldId="585"/>
        </pc:sldMkLst>
      </pc:sldChg>
      <pc:sldChg chg="modNotes">
        <pc:chgData name="Carly Pettiona" userId="S::carly.pettiona@healingfoundation.org.au::8cfcf547-e567-4a67-ae5f-7d6e6196302b" providerId="AD" clId="Web-{B52B16C2-55DF-A35D-79EE-F91E456F94B1}" dt="2023-10-02T22:58:54.479" v="618"/>
        <pc:sldMkLst>
          <pc:docMk/>
          <pc:sldMk cId="238898882" sldId="587"/>
        </pc:sldMkLst>
      </pc:sldChg>
      <pc:sldChg chg="modNotes">
        <pc:chgData name="Carly Pettiona" userId="S::carly.pettiona@healingfoundation.org.au::8cfcf547-e567-4a67-ae5f-7d6e6196302b" providerId="AD" clId="Web-{B52B16C2-55DF-A35D-79EE-F91E456F94B1}" dt="2023-10-02T22:54:16.943" v="65"/>
        <pc:sldMkLst>
          <pc:docMk/>
          <pc:sldMk cId="3988308038" sldId="592"/>
        </pc:sldMkLst>
      </pc:sldChg>
      <pc:sldChg chg="modNotes">
        <pc:chgData name="Carly Pettiona" userId="S::carly.pettiona@healingfoundation.org.au::8cfcf547-e567-4a67-ae5f-7d6e6196302b" providerId="AD" clId="Web-{B52B16C2-55DF-A35D-79EE-F91E456F94B1}" dt="2023-10-02T22:59:03.120" v="619"/>
        <pc:sldMkLst>
          <pc:docMk/>
          <pc:sldMk cId="220080186" sldId="595"/>
        </pc:sldMkLst>
      </pc:sldChg>
      <pc:sldChg chg="modNotes">
        <pc:chgData name="Carly Pettiona" userId="S::carly.pettiona@healingfoundation.org.au::8cfcf547-e567-4a67-ae5f-7d6e6196302b" providerId="AD" clId="Web-{B52B16C2-55DF-A35D-79EE-F91E456F94B1}" dt="2023-10-02T22:59:23.042" v="620"/>
        <pc:sldMkLst>
          <pc:docMk/>
          <pc:sldMk cId="2879755293" sldId="596"/>
        </pc:sldMkLst>
      </pc:sldChg>
      <pc:sldChg chg="modNotes">
        <pc:chgData name="Carly Pettiona" userId="S::carly.pettiona@healingfoundation.org.au::8cfcf547-e567-4a67-ae5f-7d6e6196302b" providerId="AD" clId="Web-{B52B16C2-55DF-A35D-79EE-F91E456F94B1}" dt="2023-10-02T23:03:06.140" v="701"/>
        <pc:sldMkLst>
          <pc:docMk/>
          <pc:sldMk cId="543991675" sldId="598"/>
        </pc:sldMkLst>
      </pc:sldChg>
    </pc:docChg>
  </pc:docChgLst>
  <pc:docChgLst>
    <pc:chgData name="Carly Pettiona" userId="S::carly.pettiona@healingfoundation.org.au::8cfcf547-e567-4a67-ae5f-7d6e6196302b" providerId="AD" clId="Web-{D7B53E64-74C7-2E86-4CFD-6EEDEC6A8446}"/>
    <pc:docChg chg="addSld modSld">
      <pc:chgData name="Carly Pettiona" userId="S::carly.pettiona@healingfoundation.org.au::8cfcf547-e567-4a67-ae5f-7d6e6196302b" providerId="AD" clId="Web-{D7B53E64-74C7-2E86-4CFD-6EEDEC6A8446}" dt="2023-09-13T04:58:28.331" v="271"/>
      <pc:docMkLst>
        <pc:docMk/>
      </pc:docMkLst>
      <pc:sldChg chg="modSp">
        <pc:chgData name="Carly Pettiona" userId="S::carly.pettiona@healingfoundation.org.au::8cfcf547-e567-4a67-ae5f-7d6e6196302b" providerId="AD" clId="Web-{D7B53E64-74C7-2E86-4CFD-6EEDEC6A8446}" dt="2023-09-13T03:50:03.619" v="5" actId="1076"/>
        <pc:sldMkLst>
          <pc:docMk/>
          <pc:sldMk cId="2491485135" sldId="556"/>
        </pc:sldMkLst>
        <pc:spChg chg="mod">
          <ac:chgData name="Carly Pettiona" userId="S::carly.pettiona@healingfoundation.org.au::8cfcf547-e567-4a67-ae5f-7d6e6196302b" providerId="AD" clId="Web-{D7B53E64-74C7-2E86-4CFD-6EEDEC6A8446}" dt="2023-09-13T03:49:53.978" v="3" actId="1076"/>
          <ac:spMkLst>
            <pc:docMk/>
            <pc:sldMk cId="2491485135" sldId="556"/>
            <ac:spMk id="15" creationId="{02C8EB08-9559-C80B-A62F-B9ECDB5EC0B6}"/>
          </ac:spMkLst>
        </pc:spChg>
        <pc:grpChg chg="mod">
          <ac:chgData name="Carly Pettiona" userId="S::carly.pettiona@healingfoundation.org.au::8cfcf547-e567-4a67-ae5f-7d6e6196302b" providerId="AD" clId="Web-{D7B53E64-74C7-2E86-4CFD-6EEDEC6A8446}" dt="2023-09-13T03:49:59.556" v="4" actId="14100"/>
          <ac:grpSpMkLst>
            <pc:docMk/>
            <pc:sldMk cId="2491485135" sldId="556"/>
            <ac:grpSpMk id="3" creationId="{289E50DA-E59C-4274-F149-72DD88EF9886}"/>
          </ac:grpSpMkLst>
        </pc:grpChg>
        <pc:grpChg chg="mod">
          <ac:chgData name="Carly Pettiona" userId="S::carly.pettiona@healingfoundation.org.au::8cfcf547-e567-4a67-ae5f-7d6e6196302b" providerId="AD" clId="Web-{D7B53E64-74C7-2E86-4CFD-6EEDEC6A8446}" dt="2023-09-13T03:49:50.650" v="2" actId="14100"/>
          <ac:grpSpMkLst>
            <pc:docMk/>
            <pc:sldMk cId="2491485135" sldId="556"/>
            <ac:grpSpMk id="4" creationId="{D980137E-2187-2ABF-5695-8C038493C33F}"/>
          </ac:grpSpMkLst>
        </pc:grpChg>
        <pc:grpChg chg="mod">
          <ac:chgData name="Carly Pettiona" userId="S::carly.pettiona@healingfoundation.org.au::8cfcf547-e567-4a67-ae5f-7d6e6196302b" providerId="AD" clId="Web-{D7B53E64-74C7-2E86-4CFD-6EEDEC6A8446}" dt="2023-09-13T03:49:42.853" v="0" actId="1076"/>
          <ac:grpSpMkLst>
            <pc:docMk/>
            <pc:sldMk cId="2491485135" sldId="556"/>
            <ac:grpSpMk id="6" creationId="{DEE6AD2D-5D03-15A1-0EBA-21CB5B5D88AC}"/>
          </ac:grpSpMkLst>
        </pc:grpChg>
        <pc:grpChg chg="mod">
          <ac:chgData name="Carly Pettiona" userId="S::carly.pettiona@healingfoundation.org.au::8cfcf547-e567-4a67-ae5f-7d6e6196302b" providerId="AD" clId="Web-{D7B53E64-74C7-2E86-4CFD-6EEDEC6A8446}" dt="2023-09-13T03:50:03.619" v="5" actId="1076"/>
          <ac:grpSpMkLst>
            <pc:docMk/>
            <pc:sldMk cId="2491485135" sldId="556"/>
            <ac:grpSpMk id="7" creationId="{1C1AE409-4CC3-BEBB-C45E-4B52041FCCEB}"/>
          </ac:grpSpMkLst>
        </pc:grpChg>
      </pc:sldChg>
      <pc:sldChg chg="addSp modSp modNotes">
        <pc:chgData name="Carly Pettiona" userId="S::carly.pettiona@healingfoundation.org.au::8cfcf547-e567-4a67-ae5f-7d6e6196302b" providerId="AD" clId="Web-{D7B53E64-74C7-2E86-4CFD-6EEDEC6A8446}" dt="2023-09-13T03:51:00.089" v="15" actId="1076"/>
        <pc:sldMkLst>
          <pc:docMk/>
          <pc:sldMk cId="3072659343" sldId="557"/>
        </pc:sldMkLst>
        <pc:spChg chg="add mod">
          <ac:chgData name="Carly Pettiona" userId="S::carly.pettiona@healingfoundation.org.au::8cfcf547-e567-4a67-ae5f-7d6e6196302b" providerId="AD" clId="Web-{D7B53E64-74C7-2E86-4CFD-6EEDEC6A8446}" dt="2023-09-13T03:50:57.229" v="14" actId="14100"/>
          <ac:spMkLst>
            <pc:docMk/>
            <pc:sldMk cId="3072659343" sldId="557"/>
            <ac:spMk id="2" creationId="{AF5CE63D-2A5B-18F0-DC48-020D85902346}"/>
          </ac:spMkLst>
        </pc:spChg>
        <pc:picChg chg="add mod">
          <ac:chgData name="Carly Pettiona" userId="S::carly.pettiona@healingfoundation.org.au::8cfcf547-e567-4a67-ae5f-7d6e6196302b" providerId="AD" clId="Web-{D7B53E64-74C7-2E86-4CFD-6EEDEC6A8446}" dt="2023-09-13T03:51:00.089" v="15" actId="1076"/>
          <ac:picMkLst>
            <pc:docMk/>
            <pc:sldMk cId="3072659343" sldId="557"/>
            <ac:picMk id="3" creationId="{B2038162-4057-5FDA-674E-FC2248BC6D84}"/>
          </ac:picMkLst>
        </pc:picChg>
      </pc:sldChg>
      <pc:sldChg chg="addSp modSp modNotes">
        <pc:chgData name="Carly Pettiona" userId="S::carly.pettiona@healingfoundation.org.au::8cfcf547-e567-4a67-ae5f-7d6e6196302b" providerId="AD" clId="Web-{D7B53E64-74C7-2E86-4CFD-6EEDEC6A8446}" dt="2023-09-13T03:51:50.106" v="27" actId="1076"/>
        <pc:sldMkLst>
          <pc:docMk/>
          <pc:sldMk cId="253525740" sldId="558"/>
        </pc:sldMkLst>
        <pc:spChg chg="add mod">
          <ac:chgData name="Carly Pettiona" userId="S::carly.pettiona@healingfoundation.org.au::8cfcf547-e567-4a67-ae5f-7d6e6196302b" providerId="AD" clId="Web-{D7B53E64-74C7-2E86-4CFD-6EEDEC6A8446}" dt="2023-09-13T03:51:40.184" v="24" actId="14100"/>
          <ac:spMkLst>
            <pc:docMk/>
            <pc:sldMk cId="253525740" sldId="558"/>
            <ac:spMk id="2" creationId="{3274AF95-75BB-150D-BF02-B77ACF1CEE58}"/>
          </ac:spMkLst>
        </pc:spChg>
        <pc:picChg chg="add mod">
          <ac:chgData name="Carly Pettiona" userId="S::carly.pettiona@healingfoundation.org.au::8cfcf547-e567-4a67-ae5f-7d6e6196302b" providerId="AD" clId="Web-{D7B53E64-74C7-2E86-4CFD-6EEDEC6A8446}" dt="2023-09-13T03:51:50.106" v="27" actId="1076"/>
          <ac:picMkLst>
            <pc:docMk/>
            <pc:sldMk cId="253525740" sldId="558"/>
            <ac:picMk id="3" creationId="{58BB32D0-260B-291D-81F1-655D50296A65}"/>
          </ac:picMkLst>
        </pc:picChg>
      </pc:sldChg>
      <pc:sldChg chg="addSp modNotes">
        <pc:chgData name="Carly Pettiona" userId="S::carly.pettiona@healingfoundation.org.au::8cfcf547-e567-4a67-ae5f-7d6e6196302b" providerId="AD" clId="Web-{D7B53E64-74C7-2E86-4CFD-6EEDEC6A8446}" dt="2023-09-13T03:52:42.404" v="37"/>
        <pc:sldMkLst>
          <pc:docMk/>
          <pc:sldMk cId="703560948" sldId="559"/>
        </pc:sldMkLst>
        <pc:spChg chg="add">
          <ac:chgData name="Carly Pettiona" userId="S::carly.pettiona@healingfoundation.org.au::8cfcf547-e567-4a67-ae5f-7d6e6196302b" providerId="AD" clId="Web-{D7B53E64-74C7-2E86-4CFD-6EEDEC6A8446}" dt="2023-09-13T03:52:02.590" v="28"/>
          <ac:spMkLst>
            <pc:docMk/>
            <pc:sldMk cId="703560948" sldId="559"/>
            <ac:spMk id="2" creationId="{EE18706F-9720-32F7-C2A1-8CFA37C9B813}"/>
          </ac:spMkLst>
        </pc:spChg>
        <pc:spChg chg="add">
          <ac:chgData name="Carly Pettiona" userId="S::carly.pettiona@healingfoundation.org.au::8cfcf547-e567-4a67-ae5f-7d6e6196302b" providerId="AD" clId="Web-{D7B53E64-74C7-2E86-4CFD-6EEDEC6A8446}" dt="2023-09-13T03:52:02.590" v="28"/>
          <ac:spMkLst>
            <pc:docMk/>
            <pc:sldMk cId="703560948" sldId="559"/>
            <ac:spMk id="6" creationId="{D1AD8EA4-CE03-FEB5-376C-ECBB90E1821E}"/>
          </ac:spMkLst>
        </pc:spChg>
        <pc:picChg chg="add">
          <ac:chgData name="Carly Pettiona" userId="S::carly.pettiona@healingfoundation.org.au::8cfcf547-e567-4a67-ae5f-7d6e6196302b" providerId="AD" clId="Web-{D7B53E64-74C7-2E86-4CFD-6EEDEC6A8446}" dt="2023-09-13T03:52:02.590" v="28"/>
          <ac:picMkLst>
            <pc:docMk/>
            <pc:sldMk cId="703560948" sldId="559"/>
            <ac:picMk id="3" creationId="{5054D52E-7DF4-30CD-DAD4-9DA81CB65655}"/>
          </ac:picMkLst>
        </pc:picChg>
        <pc:picChg chg="add">
          <ac:chgData name="Carly Pettiona" userId="S::carly.pettiona@healingfoundation.org.au::8cfcf547-e567-4a67-ae5f-7d6e6196302b" providerId="AD" clId="Web-{D7B53E64-74C7-2E86-4CFD-6EEDEC6A8446}" dt="2023-09-13T03:52:02.590" v="28"/>
          <ac:picMkLst>
            <pc:docMk/>
            <pc:sldMk cId="703560948" sldId="559"/>
            <ac:picMk id="4" creationId="{9E8670A1-4ACB-65E3-DB31-84936E14DD37}"/>
          </ac:picMkLst>
        </pc:picChg>
        <pc:picChg chg="add">
          <ac:chgData name="Carly Pettiona" userId="S::carly.pettiona@healingfoundation.org.au::8cfcf547-e567-4a67-ae5f-7d6e6196302b" providerId="AD" clId="Web-{D7B53E64-74C7-2E86-4CFD-6EEDEC6A8446}" dt="2023-09-13T03:52:02.590" v="28"/>
          <ac:picMkLst>
            <pc:docMk/>
            <pc:sldMk cId="703560948" sldId="559"/>
            <ac:picMk id="5" creationId="{18AD57BE-8136-03EB-D7D9-B89E4249E13A}"/>
          </ac:picMkLst>
        </pc:picChg>
      </pc:sldChg>
      <pc:sldChg chg="addSp delSp modSp modNotes">
        <pc:chgData name="Carly Pettiona" userId="S::carly.pettiona@healingfoundation.org.au::8cfcf547-e567-4a67-ae5f-7d6e6196302b" providerId="AD" clId="Web-{D7B53E64-74C7-2E86-4CFD-6EEDEC6A8446}" dt="2023-09-13T04:58:28.331" v="271"/>
        <pc:sldMkLst>
          <pc:docMk/>
          <pc:sldMk cId="2759079487" sldId="560"/>
        </pc:sldMkLst>
        <pc:spChg chg="add">
          <ac:chgData name="Carly Pettiona" userId="S::carly.pettiona@healingfoundation.org.au::8cfcf547-e567-4a67-ae5f-7d6e6196302b" providerId="AD" clId="Web-{D7B53E64-74C7-2E86-4CFD-6EEDEC6A8446}" dt="2023-09-13T03:52:43.248" v="38"/>
          <ac:spMkLst>
            <pc:docMk/>
            <pc:sldMk cId="2759079487" sldId="560"/>
            <ac:spMk id="2" creationId="{2D974A57-B7EB-DC80-A475-D822565FD79F}"/>
          </ac:spMkLst>
        </pc:spChg>
        <pc:spChg chg="add mod">
          <ac:chgData name="Carly Pettiona" userId="S::carly.pettiona@healingfoundation.org.au::8cfcf547-e567-4a67-ae5f-7d6e6196302b" providerId="AD" clId="Web-{D7B53E64-74C7-2E86-4CFD-6EEDEC6A8446}" dt="2023-09-13T04:50:33.024" v="249" actId="1076"/>
          <ac:spMkLst>
            <pc:docMk/>
            <pc:sldMk cId="2759079487" sldId="560"/>
            <ac:spMk id="3" creationId="{C414ECE3-66F7-FB01-EC82-7BBC07D94D52}"/>
          </ac:spMkLst>
        </pc:spChg>
        <pc:picChg chg="add mod">
          <ac:chgData name="Carly Pettiona" userId="S::carly.pettiona@healingfoundation.org.au::8cfcf547-e567-4a67-ae5f-7d6e6196302b" providerId="AD" clId="Web-{D7B53E64-74C7-2E86-4CFD-6EEDEC6A8446}" dt="2023-09-13T04:57:51.861" v="258" actId="14100"/>
          <ac:picMkLst>
            <pc:docMk/>
            <pc:sldMk cId="2759079487" sldId="560"/>
            <ac:picMk id="4" creationId="{4F48C4B0-FCA3-BAA8-13D8-2588B6F0620E}"/>
          </ac:picMkLst>
        </pc:picChg>
        <pc:picChg chg="add del">
          <ac:chgData name="Carly Pettiona" userId="S::carly.pettiona@healingfoundation.org.au::8cfcf547-e567-4a67-ae5f-7d6e6196302b" providerId="AD" clId="Web-{D7B53E64-74C7-2E86-4CFD-6EEDEC6A8446}" dt="2023-09-13T04:23:29.020" v="145"/>
          <ac:picMkLst>
            <pc:docMk/>
            <pc:sldMk cId="2759079487" sldId="560"/>
            <ac:picMk id="4" creationId="{E2C8C290-8CC7-A879-6DB9-BF98D35C9224}"/>
          </ac:picMkLst>
        </pc:picChg>
        <pc:picChg chg="add del">
          <ac:chgData name="Carly Pettiona" userId="S::carly.pettiona@healingfoundation.org.au::8cfcf547-e567-4a67-ae5f-7d6e6196302b" providerId="AD" clId="Web-{D7B53E64-74C7-2E86-4CFD-6EEDEC6A8446}" dt="2023-09-13T04:23:29.020" v="144"/>
          <ac:picMkLst>
            <pc:docMk/>
            <pc:sldMk cId="2759079487" sldId="560"/>
            <ac:picMk id="5" creationId="{F3C13775-1D41-53A8-1228-63D7FC9787DB}"/>
          </ac:picMkLst>
        </pc:picChg>
        <pc:picChg chg="add mod ord modCrop">
          <ac:chgData name="Carly Pettiona" userId="S::carly.pettiona@healingfoundation.org.au::8cfcf547-e567-4a67-ae5f-7d6e6196302b" providerId="AD" clId="Web-{D7B53E64-74C7-2E86-4CFD-6EEDEC6A8446}" dt="2023-09-13T04:58:05.674" v="263" actId="1076"/>
          <ac:picMkLst>
            <pc:docMk/>
            <pc:sldMk cId="2759079487" sldId="560"/>
            <ac:picMk id="6" creationId="{B5921488-9CC9-B2E0-5D4D-6626387C4DF9}"/>
          </ac:picMkLst>
        </pc:picChg>
        <pc:picChg chg="add mod ord">
          <ac:chgData name="Carly Pettiona" userId="S::carly.pettiona@healingfoundation.org.au::8cfcf547-e567-4a67-ae5f-7d6e6196302b" providerId="AD" clId="Web-{D7B53E64-74C7-2E86-4CFD-6EEDEC6A8446}" dt="2023-09-13T04:57:58.908" v="260"/>
          <ac:picMkLst>
            <pc:docMk/>
            <pc:sldMk cId="2759079487" sldId="560"/>
            <ac:picMk id="7" creationId="{9C645F36-A418-5DEF-676E-028BEE1A83AA}"/>
          </ac:picMkLst>
        </pc:picChg>
        <pc:picChg chg="add mod">
          <ac:chgData name="Carly Pettiona" userId="S::carly.pettiona@healingfoundation.org.au::8cfcf547-e567-4a67-ae5f-7d6e6196302b" providerId="AD" clId="Web-{D7B53E64-74C7-2E86-4CFD-6EEDEC6A8446}" dt="2023-09-13T04:49:29.867" v="237" actId="1076"/>
          <ac:picMkLst>
            <pc:docMk/>
            <pc:sldMk cId="2759079487" sldId="560"/>
            <ac:picMk id="8" creationId="{A43EBAA2-80B8-9326-D672-CF59B2CB7BA7}"/>
          </ac:picMkLst>
        </pc:picChg>
        <pc:picChg chg="add mod">
          <ac:chgData name="Carly Pettiona" userId="S::carly.pettiona@healingfoundation.org.au::8cfcf547-e567-4a67-ae5f-7d6e6196302b" providerId="AD" clId="Web-{D7B53E64-74C7-2E86-4CFD-6EEDEC6A8446}" dt="2023-09-13T04:49:53.695" v="244" actId="1076"/>
          <ac:picMkLst>
            <pc:docMk/>
            <pc:sldMk cId="2759079487" sldId="560"/>
            <ac:picMk id="9" creationId="{06F1843E-9F8B-E75E-2C71-BA6915D4E902}"/>
          </ac:picMkLst>
        </pc:picChg>
        <pc:picChg chg="add mod">
          <ac:chgData name="Carly Pettiona" userId="S::carly.pettiona@healingfoundation.org.au::8cfcf547-e567-4a67-ae5f-7d6e6196302b" providerId="AD" clId="Web-{D7B53E64-74C7-2E86-4CFD-6EEDEC6A8446}" dt="2023-09-13T04:49:37.039" v="240" actId="1076"/>
          <ac:picMkLst>
            <pc:docMk/>
            <pc:sldMk cId="2759079487" sldId="560"/>
            <ac:picMk id="10" creationId="{5BF9419B-70D0-BC99-D822-8F24E5F9151A}"/>
          </ac:picMkLst>
        </pc:picChg>
        <pc:picChg chg="add del mod">
          <ac:chgData name="Carly Pettiona" userId="S::carly.pettiona@healingfoundation.org.au::8cfcf547-e567-4a67-ae5f-7d6e6196302b" providerId="AD" clId="Web-{D7B53E64-74C7-2E86-4CFD-6EEDEC6A8446}" dt="2023-09-13T04:26:48.931" v="181"/>
          <ac:picMkLst>
            <pc:docMk/>
            <pc:sldMk cId="2759079487" sldId="560"/>
            <ac:picMk id="11" creationId="{7E8A532E-F310-F842-B220-A026F9659E64}"/>
          </ac:picMkLst>
        </pc:picChg>
        <pc:picChg chg="add mod">
          <ac:chgData name="Carly Pettiona" userId="S::carly.pettiona@healingfoundation.org.au::8cfcf547-e567-4a67-ae5f-7d6e6196302b" providerId="AD" clId="Web-{D7B53E64-74C7-2E86-4CFD-6EEDEC6A8446}" dt="2023-09-13T04:50:27.368" v="247" actId="1076"/>
          <ac:picMkLst>
            <pc:docMk/>
            <pc:sldMk cId="2759079487" sldId="560"/>
            <ac:picMk id="12" creationId="{00E5AE71-D8B1-9761-8B69-A0A4E92DB187}"/>
          </ac:picMkLst>
        </pc:picChg>
        <pc:picChg chg="add mod">
          <ac:chgData name="Carly Pettiona" userId="S::carly.pettiona@healingfoundation.org.au::8cfcf547-e567-4a67-ae5f-7d6e6196302b" providerId="AD" clId="Web-{D7B53E64-74C7-2E86-4CFD-6EEDEC6A8446}" dt="2023-09-13T04:50:27.383" v="248" actId="1076"/>
          <ac:picMkLst>
            <pc:docMk/>
            <pc:sldMk cId="2759079487" sldId="560"/>
            <ac:picMk id="13" creationId="{D0D3B56A-1474-5FF0-45A0-B6E6C5D026CC}"/>
          </ac:picMkLst>
        </pc:picChg>
      </pc:sldChg>
      <pc:sldChg chg="addSp new modNotes">
        <pc:chgData name="Carly Pettiona" userId="S::carly.pettiona@healingfoundation.org.au::8cfcf547-e567-4a67-ae5f-7d6e6196302b" providerId="AD" clId="Web-{D7B53E64-74C7-2E86-4CFD-6EEDEC6A8446}" dt="2023-09-13T03:53:25.827" v="54"/>
        <pc:sldMkLst>
          <pc:docMk/>
          <pc:sldMk cId="2585980516" sldId="561"/>
        </pc:sldMkLst>
        <pc:spChg chg="add">
          <ac:chgData name="Carly Pettiona" userId="S::carly.pettiona@healingfoundation.org.au::8cfcf547-e567-4a67-ae5f-7d6e6196302b" providerId="AD" clId="Web-{D7B53E64-74C7-2E86-4CFD-6EEDEC6A8446}" dt="2023-09-13T03:52:57.342" v="41"/>
          <ac:spMkLst>
            <pc:docMk/>
            <pc:sldMk cId="2585980516" sldId="561"/>
            <ac:spMk id="3" creationId="{37AF6725-E549-BC3D-0E04-C29631BDBA2E}"/>
          </ac:spMkLst>
        </pc:spChg>
        <pc:picChg chg="add">
          <ac:chgData name="Carly Pettiona" userId="S::carly.pettiona@healingfoundation.org.au::8cfcf547-e567-4a67-ae5f-7d6e6196302b" providerId="AD" clId="Web-{D7B53E64-74C7-2E86-4CFD-6EEDEC6A8446}" dt="2023-09-13T03:52:57.342" v="41"/>
          <ac:picMkLst>
            <pc:docMk/>
            <pc:sldMk cId="2585980516" sldId="561"/>
            <ac:picMk id="2" creationId="{BCE32337-636C-6730-0EA6-07E3B41EB04A}"/>
          </ac:picMkLst>
        </pc:picChg>
      </pc:sldChg>
    </pc:docChg>
  </pc:docChgLst>
  <pc:docChgLst>
    <pc:chgData name="Carly Pettiona" userId="S::carly.pettiona@healingfoundation.org.au::8cfcf547-e567-4a67-ae5f-7d6e6196302b" providerId="AD" clId="Web-{2EB50563-73A3-0499-2DAF-B39B913739F8}"/>
    <pc:docChg chg="modSld">
      <pc:chgData name="Carly Pettiona" userId="S::carly.pettiona@healingfoundation.org.au::8cfcf547-e567-4a67-ae5f-7d6e6196302b" providerId="AD" clId="Web-{2EB50563-73A3-0499-2DAF-B39B913739F8}" dt="2023-07-26T23:18:53.726" v="84"/>
      <pc:docMkLst>
        <pc:docMk/>
      </pc:docMkLst>
      <pc:sldChg chg="modNotes">
        <pc:chgData name="Carly Pettiona" userId="S::carly.pettiona@healingfoundation.org.au::8cfcf547-e567-4a67-ae5f-7d6e6196302b" providerId="AD" clId="Web-{2EB50563-73A3-0499-2DAF-B39B913739F8}" dt="2023-07-26T23:18:53.726" v="84"/>
        <pc:sldMkLst>
          <pc:docMk/>
          <pc:sldMk cId="3168794488" sldId="457"/>
        </pc:sldMkLst>
      </pc:sldChg>
    </pc:docChg>
  </pc:docChgLst>
  <pc:docChgLst>
    <pc:chgData name="Carly Pettiona" userId="S::carly.pettiona@healingfoundation.org.au::8cfcf547-e567-4a67-ae5f-7d6e6196302b" providerId="AD" clId="Web-{CAD5B767-4DA9-022D-3732-1EBC28FB34FA}"/>
    <pc:docChg chg="modSld">
      <pc:chgData name="Carly Pettiona" userId="S::carly.pettiona@healingfoundation.org.au::8cfcf547-e567-4a67-ae5f-7d6e6196302b" providerId="AD" clId="Web-{CAD5B767-4DA9-022D-3732-1EBC28FB34FA}" dt="2023-09-13T06:19:10.558" v="5" actId="20577"/>
      <pc:docMkLst>
        <pc:docMk/>
      </pc:docMkLst>
      <pc:sldChg chg="modSp">
        <pc:chgData name="Carly Pettiona" userId="S::carly.pettiona@healingfoundation.org.au::8cfcf547-e567-4a67-ae5f-7d6e6196302b" providerId="AD" clId="Web-{CAD5B767-4DA9-022D-3732-1EBC28FB34FA}" dt="2023-09-13T05:52:36.614" v="3" actId="20577"/>
        <pc:sldMkLst>
          <pc:docMk/>
          <pc:sldMk cId="243803033" sldId="341"/>
        </pc:sldMkLst>
        <pc:spChg chg="mod">
          <ac:chgData name="Carly Pettiona" userId="S::carly.pettiona@healingfoundation.org.au::8cfcf547-e567-4a67-ae5f-7d6e6196302b" providerId="AD" clId="Web-{CAD5B767-4DA9-022D-3732-1EBC28FB34FA}" dt="2023-09-13T05:52:36.614" v="3"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CAD5B767-4DA9-022D-3732-1EBC28FB34FA}" dt="2023-09-13T06:19:10.558" v="5" actId="20577"/>
        <pc:sldMkLst>
          <pc:docMk/>
          <pc:sldMk cId="3474476569" sldId="346"/>
        </pc:sldMkLst>
        <pc:spChg chg="mod">
          <ac:chgData name="Carly Pettiona" userId="S::carly.pettiona@healingfoundation.org.au::8cfcf547-e567-4a67-ae5f-7d6e6196302b" providerId="AD" clId="Web-{CAD5B767-4DA9-022D-3732-1EBC28FB34FA}" dt="2023-09-13T06:19:10.558" v="5" actId="20577"/>
          <ac:spMkLst>
            <pc:docMk/>
            <pc:sldMk cId="3474476569" sldId="346"/>
            <ac:spMk id="10" creationId="{87270656-72D1-D041-5F62-0105F65DF382}"/>
          </ac:spMkLst>
        </pc:spChg>
      </pc:sldChg>
    </pc:docChg>
  </pc:docChgLst>
  <pc:docChgLst>
    <pc:chgData name="Carly Pettiona" userId="S::carly.pettiona@healingfoundation.org.au::8cfcf547-e567-4a67-ae5f-7d6e6196302b" providerId="AD" clId="Web-{46BA301D-4F31-E5A2-D643-C4D082A03E68}"/>
    <pc:docChg chg="addSld delSld modSld">
      <pc:chgData name="Carly Pettiona" userId="S::carly.pettiona@healingfoundation.org.au::8cfcf547-e567-4a67-ae5f-7d6e6196302b" providerId="AD" clId="Web-{46BA301D-4F31-E5A2-D643-C4D082A03E68}" dt="2023-09-12T06:13:32.544" v="907"/>
      <pc:docMkLst>
        <pc:docMk/>
      </pc:docMkLst>
      <pc:sldChg chg="modSp">
        <pc:chgData name="Carly Pettiona" userId="S::carly.pettiona@healingfoundation.org.au::8cfcf547-e567-4a67-ae5f-7d6e6196302b" providerId="AD" clId="Web-{46BA301D-4F31-E5A2-D643-C4D082A03E68}" dt="2023-09-12T04:52:15.259" v="1" actId="20577"/>
        <pc:sldMkLst>
          <pc:docMk/>
          <pc:sldMk cId="243803033" sldId="341"/>
        </pc:sldMkLst>
        <pc:spChg chg="mod">
          <ac:chgData name="Carly Pettiona" userId="S::carly.pettiona@healingfoundation.org.au::8cfcf547-e567-4a67-ae5f-7d6e6196302b" providerId="AD" clId="Web-{46BA301D-4F31-E5A2-D643-C4D082A03E68}" dt="2023-09-12T04:52:15.259"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46BA301D-4F31-E5A2-D643-C4D082A03E68}" dt="2023-09-12T04:53:17.636" v="12" actId="1076"/>
        <pc:sldMkLst>
          <pc:docMk/>
          <pc:sldMk cId="3474476569" sldId="346"/>
        </pc:sldMkLst>
        <pc:spChg chg="mod">
          <ac:chgData name="Carly Pettiona" userId="S::carly.pettiona@healingfoundation.org.au::8cfcf547-e567-4a67-ae5f-7d6e6196302b" providerId="AD" clId="Web-{46BA301D-4F31-E5A2-D643-C4D082A03E68}" dt="2023-09-12T04:53:17.636" v="12" actId="1076"/>
          <ac:spMkLst>
            <pc:docMk/>
            <pc:sldMk cId="3474476569" sldId="346"/>
            <ac:spMk id="10" creationId="{87270656-72D1-D041-5F62-0105F65DF382}"/>
          </ac:spMkLst>
        </pc:spChg>
      </pc:sldChg>
      <pc:sldChg chg="modSp">
        <pc:chgData name="Carly Pettiona" userId="S::carly.pettiona@healingfoundation.org.au::8cfcf547-e567-4a67-ae5f-7d6e6196302b" providerId="AD" clId="Web-{46BA301D-4F31-E5A2-D643-C4D082A03E68}" dt="2023-09-12T05:27:31.898" v="257" actId="20577"/>
        <pc:sldMkLst>
          <pc:docMk/>
          <pc:sldMk cId="1008212083" sldId="392"/>
        </pc:sldMkLst>
        <pc:spChg chg="mod">
          <ac:chgData name="Carly Pettiona" userId="S::carly.pettiona@healingfoundation.org.au::8cfcf547-e567-4a67-ae5f-7d6e6196302b" providerId="AD" clId="Web-{46BA301D-4F31-E5A2-D643-C4D082A03E68}" dt="2023-09-12T05:27:31.898" v="257" actId="20577"/>
          <ac:spMkLst>
            <pc:docMk/>
            <pc:sldMk cId="1008212083" sldId="392"/>
            <ac:spMk id="5" creationId="{1D0DFB20-AC56-A70F-BE57-312821FE351B}"/>
          </ac:spMkLst>
        </pc:spChg>
      </pc:sldChg>
      <pc:sldChg chg="addSp modSp addAnim">
        <pc:chgData name="Carly Pettiona" userId="S::carly.pettiona@healingfoundation.org.au::8cfcf547-e567-4a67-ae5f-7d6e6196302b" providerId="AD" clId="Web-{46BA301D-4F31-E5A2-D643-C4D082A03E68}" dt="2023-09-12T05:04:47.364" v="98" actId="1076"/>
        <pc:sldMkLst>
          <pc:docMk/>
          <pc:sldMk cId="1541366499" sldId="417"/>
        </pc:sldMkLst>
        <pc:spChg chg="mod">
          <ac:chgData name="Carly Pettiona" userId="S::carly.pettiona@healingfoundation.org.au::8cfcf547-e567-4a67-ae5f-7d6e6196302b" providerId="AD" clId="Web-{46BA301D-4F31-E5A2-D643-C4D082A03E68}" dt="2023-09-12T05:04:47.364" v="98" actId="1076"/>
          <ac:spMkLst>
            <pc:docMk/>
            <pc:sldMk cId="1541366499" sldId="417"/>
            <ac:spMk id="2" creationId="{79E27399-617F-D151-3C79-DDBEE6FCD43B}"/>
          </ac:spMkLst>
        </pc:spChg>
        <pc:spChg chg="mod">
          <ac:chgData name="Carly Pettiona" userId="S::carly.pettiona@healingfoundation.org.au::8cfcf547-e567-4a67-ae5f-7d6e6196302b" providerId="AD" clId="Web-{46BA301D-4F31-E5A2-D643-C4D082A03E68}" dt="2023-09-12T05:04:34.473" v="95" actId="1076"/>
          <ac:spMkLst>
            <pc:docMk/>
            <pc:sldMk cId="1541366499" sldId="417"/>
            <ac:spMk id="4" creationId="{1EE6339D-9E9A-84D5-DC59-7F19AF9CFFB5}"/>
          </ac:spMkLst>
        </pc:spChg>
        <pc:spChg chg="mod">
          <ac:chgData name="Carly Pettiona" userId="S::carly.pettiona@healingfoundation.org.au::8cfcf547-e567-4a67-ae5f-7d6e6196302b" providerId="AD" clId="Web-{46BA301D-4F31-E5A2-D643-C4D082A03E68}" dt="2023-09-12T05:03:37.533" v="75" actId="1076"/>
          <ac:spMkLst>
            <pc:docMk/>
            <pc:sldMk cId="1541366499" sldId="417"/>
            <ac:spMk id="5" creationId="{2991391B-D1AD-FE4B-7F7B-5A2F81A4B8C1}"/>
          </ac:spMkLst>
        </pc:spChg>
        <pc:spChg chg="mod">
          <ac:chgData name="Carly Pettiona" userId="S::carly.pettiona@healingfoundation.org.au::8cfcf547-e567-4a67-ae5f-7d6e6196302b" providerId="AD" clId="Web-{46BA301D-4F31-E5A2-D643-C4D082A03E68}" dt="2023-09-12T05:03:44.143" v="77" actId="20577"/>
          <ac:spMkLst>
            <pc:docMk/>
            <pc:sldMk cId="1541366499" sldId="417"/>
            <ac:spMk id="9" creationId="{F54EE4E2-0C12-E5AF-BE1E-E82B8A267AB7}"/>
          </ac:spMkLst>
        </pc:spChg>
        <pc:spChg chg="mod">
          <ac:chgData name="Carly Pettiona" userId="S::carly.pettiona@healingfoundation.org.au::8cfcf547-e567-4a67-ae5f-7d6e6196302b" providerId="AD" clId="Web-{46BA301D-4F31-E5A2-D643-C4D082A03E68}" dt="2023-09-12T05:03:49.784" v="79" actId="20577"/>
          <ac:spMkLst>
            <pc:docMk/>
            <pc:sldMk cId="1541366499" sldId="417"/>
            <ac:spMk id="10" creationId="{7F3961E6-27D0-11E4-58C9-D818DBDC58E6}"/>
          </ac:spMkLst>
        </pc:spChg>
        <pc:spChg chg="mod">
          <ac:chgData name="Carly Pettiona" userId="S::carly.pettiona@healingfoundation.org.au::8cfcf547-e567-4a67-ae5f-7d6e6196302b" providerId="AD" clId="Web-{46BA301D-4F31-E5A2-D643-C4D082A03E68}" dt="2023-09-12T05:04:42.426" v="97" actId="20577"/>
          <ac:spMkLst>
            <pc:docMk/>
            <pc:sldMk cId="1541366499" sldId="417"/>
            <ac:spMk id="11" creationId="{A05E8684-7543-1F8D-869C-4C38E2F6C47B}"/>
          </ac:spMkLst>
        </pc:spChg>
        <pc:grpChg chg="add mod">
          <ac:chgData name="Carly Pettiona" userId="S::carly.pettiona@healingfoundation.org.au::8cfcf547-e567-4a67-ae5f-7d6e6196302b" providerId="AD" clId="Web-{46BA301D-4F31-E5A2-D643-C4D082A03E68}" dt="2023-09-12T05:04:18.644" v="85" actId="1076"/>
          <ac:grpSpMkLst>
            <pc:docMk/>
            <pc:sldMk cId="1541366499" sldId="417"/>
            <ac:grpSpMk id="12" creationId="{6D3CD14E-33E6-B26A-E6CE-799DA6D4812A}"/>
          </ac:grpSpMkLst>
        </pc:grpChg>
        <pc:grpChg chg="mod">
          <ac:chgData name="Carly Pettiona" userId="S::carly.pettiona@healingfoundation.org.au::8cfcf547-e567-4a67-ae5f-7d6e6196302b" providerId="AD" clId="Web-{46BA301D-4F31-E5A2-D643-C4D082A03E68}" dt="2023-09-12T05:04:01.112" v="80" actId="1076"/>
          <ac:grpSpMkLst>
            <pc:docMk/>
            <pc:sldMk cId="1541366499" sldId="417"/>
            <ac:grpSpMk id="42" creationId="{3EBAF09B-C90B-6DE6-AA35-6A446634120D}"/>
          </ac:grpSpMkLst>
        </pc:grpChg>
        <pc:grpChg chg="mod">
          <ac:chgData name="Carly Pettiona" userId="S::carly.pettiona@healingfoundation.org.au::8cfcf547-e567-4a67-ae5f-7d6e6196302b" providerId="AD" clId="Web-{46BA301D-4F31-E5A2-D643-C4D082A03E68}" dt="2023-09-12T05:04:04.019" v="81" actId="1076"/>
          <ac:grpSpMkLst>
            <pc:docMk/>
            <pc:sldMk cId="1541366499" sldId="417"/>
            <ac:grpSpMk id="43" creationId="{FDB6C848-A2B6-3679-BA54-51B72E403CA2}"/>
          </ac:grpSpMkLst>
        </pc:grpChg>
        <pc:grpChg chg="mod">
          <ac:chgData name="Carly Pettiona" userId="S::carly.pettiona@healingfoundation.org.au::8cfcf547-e567-4a67-ae5f-7d6e6196302b" providerId="AD" clId="Web-{46BA301D-4F31-E5A2-D643-C4D082A03E68}" dt="2023-09-12T05:04:06.316" v="82" actId="1076"/>
          <ac:grpSpMkLst>
            <pc:docMk/>
            <pc:sldMk cId="1541366499" sldId="417"/>
            <ac:grpSpMk id="44" creationId="{0072691C-5923-A9D6-C004-959A85C60043}"/>
          </ac:grpSpMkLst>
        </pc:grpChg>
        <pc:grpChg chg="mod">
          <ac:chgData name="Carly Pettiona" userId="S::carly.pettiona@healingfoundation.org.au::8cfcf547-e567-4a67-ae5f-7d6e6196302b" providerId="AD" clId="Web-{46BA301D-4F31-E5A2-D643-C4D082A03E68}" dt="2023-09-12T05:04:11.550" v="83" actId="1076"/>
          <ac:grpSpMkLst>
            <pc:docMk/>
            <pc:sldMk cId="1541366499" sldId="417"/>
            <ac:grpSpMk id="45" creationId="{8E8AAF07-A819-0B0B-8C27-95E681B5E9B3}"/>
          </ac:grpSpMkLst>
        </pc:grpChg>
      </pc:sldChg>
      <pc:sldChg chg="modNotes">
        <pc:chgData name="Carly Pettiona" userId="S::carly.pettiona@healingfoundation.org.au::8cfcf547-e567-4a67-ae5f-7d6e6196302b" providerId="AD" clId="Web-{46BA301D-4F31-E5A2-D643-C4D082A03E68}" dt="2023-09-12T05:01:35.482" v="57"/>
        <pc:sldMkLst>
          <pc:docMk/>
          <pc:sldMk cId="2340121306" sldId="426"/>
        </pc:sldMkLst>
      </pc:sldChg>
      <pc:sldChg chg="modSp modNotes">
        <pc:chgData name="Carly Pettiona" userId="S::carly.pettiona@healingfoundation.org.au::8cfcf547-e567-4a67-ae5f-7d6e6196302b" providerId="AD" clId="Web-{46BA301D-4F31-E5A2-D643-C4D082A03E68}" dt="2023-09-12T06:11:23.946" v="866"/>
        <pc:sldMkLst>
          <pc:docMk/>
          <pc:sldMk cId="1434699194" sldId="452"/>
        </pc:sldMkLst>
        <pc:spChg chg="mod">
          <ac:chgData name="Carly Pettiona" userId="S::carly.pettiona@healingfoundation.org.au::8cfcf547-e567-4a67-ae5f-7d6e6196302b" providerId="AD" clId="Web-{46BA301D-4F31-E5A2-D643-C4D082A03E68}" dt="2023-09-12T06:11:16.461" v="859" actId="20577"/>
          <ac:spMkLst>
            <pc:docMk/>
            <pc:sldMk cId="1434699194" sldId="452"/>
            <ac:spMk id="5" creationId="{1D0DFB20-AC56-A70F-BE57-312821FE351B}"/>
          </ac:spMkLst>
        </pc:spChg>
      </pc:sldChg>
      <pc:sldChg chg="addSp delSp modSp">
        <pc:chgData name="Carly Pettiona" userId="S::carly.pettiona@healingfoundation.org.au::8cfcf547-e567-4a67-ae5f-7d6e6196302b" providerId="AD" clId="Web-{46BA301D-4F31-E5A2-D643-C4D082A03E68}" dt="2023-09-12T05:00:31.730" v="19" actId="1076"/>
        <pc:sldMkLst>
          <pc:docMk/>
          <pc:sldMk cId="4100747964" sldId="461"/>
        </pc:sldMkLst>
        <pc:spChg chg="mod">
          <ac:chgData name="Carly Pettiona" userId="S::carly.pettiona@healingfoundation.org.au::8cfcf547-e567-4a67-ae5f-7d6e6196302b" providerId="AD" clId="Web-{46BA301D-4F31-E5A2-D643-C4D082A03E68}" dt="2023-09-12T05:00:24.448" v="17" actId="20577"/>
          <ac:spMkLst>
            <pc:docMk/>
            <pc:sldMk cId="4100747964" sldId="461"/>
            <ac:spMk id="9" creationId="{EF39603B-2B7E-5E7C-032B-7B7BB0525A71}"/>
          </ac:spMkLst>
        </pc:spChg>
        <pc:picChg chg="add mod">
          <ac:chgData name="Carly Pettiona" userId="S::carly.pettiona@healingfoundation.org.au::8cfcf547-e567-4a67-ae5f-7d6e6196302b" providerId="AD" clId="Web-{46BA301D-4F31-E5A2-D643-C4D082A03E68}" dt="2023-09-12T05:00:31.730" v="19" actId="1076"/>
          <ac:picMkLst>
            <pc:docMk/>
            <pc:sldMk cId="4100747964" sldId="461"/>
            <ac:picMk id="2" creationId="{BAFA0054-BC20-928F-F05A-0C1E76B2D661}"/>
          </ac:picMkLst>
        </pc:picChg>
        <pc:picChg chg="del">
          <ac:chgData name="Carly Pettiona" userId="S::carly.pettiona@healingfoundation.org.au::8cfcf547-e567-4a67-ae5f-7d6e6196302b" providerId="AD" clId="Web-{46BA301D-4F31-E5A2-D643-C4D082A03E68}" dt="2023-09-12T05:00:18.104" v="13"/>
          <ac:picMkLst>
            <pc:docMk/>
            <pc:sldMk cId="4100747964" sldId="461"/>
            <ac:picMk id="11" creationId="{2E06029C-D1AF-556F-CFAE-82753E1EF611}"/>
          </ac:picMkLst>
        </pc:picChg>
      </pc:sldChg>
      <pc:sldChg chg="del">
        <pc:chgData name="Carly Pettiona" userId="S::carly.pettiona@healingfoundation.org.au::8cfcf547-e567-4a67-ae5f-7d6e6196302b" providerId="AD" clId="Web-{46BA301D-4F31-E5A2-D643-C4D082A03E68}" dt="2023-09-12T05:05:00.240" v="102"/>
        <pc:sldMkLst>
          <pc:docMk/>
          <pc:sldMk cId="1342674905" sldId="464"/>
        </pc:sldMkLst>
      </pc:sldChg>
      <pc:sldChg chg="del">
        <pc:chgData name="Carly Pettiona" userId="S::carly.pettiona@healingfoundation.org.au::8cfcf547-e567-4a67-ae5f-7d6e6196302b" providerId="AD" clId="Web-{46BA301D-4F31-E5A2-D643-C4D082A03E68}" dt="2023-09-12T05:05:00.240" v="101"/>
        <pc:sldMkLst>
          <pc:docMk/>
          <pc:sldMk cId="3254904033" sldId="465"/>
        </pc:sldMkLst>
      </pc:sldChg>
      <pc:sldChg chg="del">
        <pc:chgData name="Carly Pettiona" userId="S::carly.pettiona@healingfoundation.org.au::8cfcf547-e567-4a67-ae5f-7d6e6196302b" providerId="AD" clId="Web-{46BA301D-4F31-E5A2-D643-C4D082A03E68}" dt="2023-09-12T05:05:00.240" v="99"/>
        <pc:sldMkLst>
          <pc:docMk/>
          <pc:sldMk cId="2702501412" sldId="466"/>
        </pc:sldMkLst>
      </pc:sldChg>
      <pc:sldChg chg="del">
        <pc:chgData name="Carly Pettiona" userId="S::carly.pettiona@healingfoundation.org.au::8cfcf547-e567-4a67-ae5f-7d6e6196302b" providerId="AD" clId="Web-{46BA301D-4F31-E5A2-D643-C4D082A03E68}" dt="2023-09-12T05:05:00.240" v="100"/>
        <pc:sldMkLst>
          <pc:docMk/>
          <pc:sldMk cId="3015627798" sldId="469"/>
        </pc:sldMkLst>
      </pc:sldChg>
      <pc:sldChg chg="del">
        <pc:chgData name="Carly Pettiona" userId="S::carly.pettiona@healingfoundation.org.au::8cfcf547-e567-4a67-ae5f-7d6e6196302b" providerId="AD" clId="Web-{46BA301D-4F31-E5A2-D643-C4D082A03E68}" dt="2023-09-12T05:29:09.604" v="298"/>
        <pc:sldMkLst>
          <pc:docMk/>
          <pc:sldMk cId="3413396692" sldId="470"/>
        </pc:sldMkLst>
      </pc:sldChg>
      <pc:sldChg chg="del">
        <pc:chgData name="Carly Pettiona" userId="S::carly.pettiona@healingfoundation.org.au::8cfcf547-e567-4a67-ae5f-7d6e6196302b" providerId="AD" clId="Web-{46BA301D-4F31-E5A2-D643-C4D082A03E68}" dt="2023-09-12T05:29:09.604" v="297"/>
        <pc:sldMkLst>
          <pc:docMk/>
          <pc:sldMk cId="54844038" sldId="471"/>
        </pc:sldMkLst>
      </pc:sldChg>
      <pc:sldChg chg="del">
        <pc:chgData name="Carly Pettiona" userId="S::carly.pettiona@healingfoundation.org.au::8cfcf547-e567-4a67-ae5f-7d6e6196302b" providerId="AD" clId="Web-{46BA301D-4F31-E5A2-D643-C4D082A03E68}" dt="2023-09-12T05:29:09.604" v="296"/>
        <pc:sldMkLst>
          <pc:docMk/>
          <pc:sldMk cId="2472868801" sldId="472"/>
        </pc:sldMkLst>
      </pc:sldChg>
      <pc:sldChg chg="del">
        <pc:chgData name="Carly Pettiona" userId="S::carly.pettiona@healingfoundation.org.au::8cfcf547-e567-4a67-ae5f-7d6e6196302b" providerId="AD" clId="Web-{46BA301D-4F31-E5A2-D643-C4D082A03E68}" dt="2023-09-12T05:29:09.604" v="295"/>
        <pc:sldMkLst>
          <pc:docMk/>
          <pc:sldMk cId="3303993820" sldId="473"/>
        </pc:sldMkLst>
      </pc:sldChg>
      <pc:sldChg chg="del">
        <pc:chgData name="Carly Pettiona" userId="S::carly.pettiona@healingfoundation.org.au::8cfcf547-e567-4a67-ae5f-7d6e6196302b" providerId="AD" clId="Web-{46BA301D-4F31-E5A2-D643-C4D082A03E68}" dt="2023-09-12T05:29:09.604" v="294"/>
        <pc:sldMkLst>
          <pc:docMk/>
          <pc:sldMk cId="4277807870" sldId="474"/>
        </pc:sldMkLst>
      </pc:sldChg>
      <pc:sldChg chg="del">
        <pc:chgData name="Carly Pettiona" userId="S::carly.pettiona@healingfoundation.org.au::8cfcf547-e567-4a67-ae5f-7d6e6196302b" providerId="AD" clId="Web-{46BA301D-4F31-E5A2-D643-C4D082A03E68}" dt="2023-09-12T05:29:09.604" v="293"/>
        <pc:sldMkLst>
          <pc:docMk/>
          <pc:sldMk cId="3349890719" sldId="475"/>
        </pc:sldMkLst>
      </pc:sldChg>
      <pc:sldChg chg="addSp delSp modSp">
        <pc:chgData name="Carly Pettiona" userId="S::carly.pettiona@healingfoundation.org.au::8cfcf547-e567-4a67-ae5f-7d6e6196302b" providerId="AD" clId="Web-{46BA301D-4F31-E5A2-D643-C4D082A03E68}" dt="2023-09-12T06:01:10.752" v="814" actId="20577"/>
        <pc:sldMkLst>
          <pc:docMk/>
          <pc:sldMk cId="127561016" sldId="476"/>
        </pc:sldMkLst>
        <pc:spChg chg="mod">
          <ac:chgData name="Carly Pettiona" userId="S::carly.pettiona@healingfoundation.org.au::8cfcf547-e567-4a67-ae5f-7d6e6196302b" providerId="AD" clId="Web-{46BA301D-4F31-E5A2-D643-C4D082A03E68}" dt="2023-09-12T06:01:10.752" v="814" actId="20577"/>
          <ac:spMkLst>
            <pc:docMk/>
            <pc:sldMk cId="127561016" sldId="476"/>
            <ac:spMk id="9" creationId="{EF39603B-2B7E-5E7C-032B-7B7BB0525A71}"/>
          </ac:spMkLst>
        </pc:spChg>
        <pc:picChg chg="del">
          <ac:chgData name="Carly Pettiona" userId="S::carly.pettiona@healingfoundation.org.au::8cfcf547-e567-4a67-ae5f-7d6e6196302b" providerId="AD" clId="Web-{46BA301D-4F31-E5A2-D643-C4D082A03E68}" dt="2023-09-12T06:00:43.251" v="803"/>
          <ac:picMkLst>
            <pc:docMk/>
            <pc:sldMk cId="127561016" sldId="476"/>
            <ac:picMk id="2" creationId="{35C9EFEE-9D24-AB60-8079-EE838A591879}"/>
          </ac:picMkLst>
        </pc:picChg>
        <pc:picChg chg="del">
          <ac:chgData name="Carly Pettiona" userId="S::carly.pettiona@healingfoundation.org.au::8cfcf547-e567-4a67-ae5f-7d6e6196302b" providerId="AD" clId="Web-{46BA301D-4F31-E5A2-D643-C4D082A03E68}" dt="2023-09-12T06:00:45.360" v="806"/>
          <ac:picMkLst>
            <pc:docMk/>
            <pc:sldMk cId="127561016" sldId="476"/>
            <ac:picMk id="4" creationId="{142CA737-3E77-881E-76C8-500E185CE662}"/>
          </ac:picMkLst>
        </pc:picChg>
        <pc:picChg chg="del">
          <ac:chgData name="Carly Pettiona" userId="S::carly.pettiona@healingfoundation.org.au::8cfcf547-e567-4a67-ae5f-7d6e6196302b" providerId="AD" clId="Web-{46BA301D-4F31-E5A2-D643-C4D082A03E68}" dt="2023-09-12T06:00:44.766" v="805"/>
          <ac:picMkLst>
            <pc:docMk/>
            <pc:sldMk cId="127561016" sldId="476"/>
            <ac:picMk id="5" creationId="{939AC8F8-531C-7AFE-0F53-A9118252DDC7}"/>
          </ac:picMkLst>
        </pc:picChg>
        <pc:picChg chg="del">
          <ac:chgData name="Carly Pettiona" userId="S::carly.pettiona@healingfoundation.org.au::8cfcf547-e567-4a67-ae5f-7d6e6196302b" providerId="AD" clId="Web-{46BA301D-4F31-E5A2-D643-C4D082A03E68}" dt="2023-09-12T06:00:44.157" v="804"/>
          <ac:picMkLst>
            <pc:docMk/>
            <pc:sldMk cId="127561016" sldId="476"/>
            <ac:picMk id="6" creationId="{5041060E-2CAF-5824-7FBD-0020710A2E75}"/>
          </ac:picMkLst>
        </pc:picChg>
        <pc:picChg chg="add mod">
          <ac:chgData name="Carly Pettiona" userId="S::carly.pettiona@healingfoundation.org.au::8cfcf547-e567-4a67-ae5f-7d6e6196302b" providerId="AD" clId="Web-{46BA301D-4F31-E5A2-D643-C4D082A03E68}" dt="2023-09-12T06:00:49.392" v="807"/>
          <ac:picMkLst>
            <pc:docMk/>
            <pc:sldMk cId="127561016" sldId="476"/>
            <ac:picMk id="7" creationId="{2E2CE529-9451-5294-9B08-FE55D8ABD4A1}"/>
          </ac:picMkLst>
        </pc:picChg>
        <pc:picChg chg="add mod">
          <ac:chgData name="Carly Pettiona" userId="S::carly.pettiona@healingfoundation.org.au::8cfcf547-e567-4a67-ae5f-7d6e6196302b" providerId="AD" clId="Web-{46BA301D-4F31-E5A2-D643-C4D082A03E68}" dt="2023-09-12T06:00:57.876" v="811" actId="1076"/>
          <ac:picMkLst>
            <pc:docMk/>
            <pc:sldMk cId="127561016" sldId="476"/>
            <ac:picMk id="8" creationId="{49D0E40F-B020-E464-722C-83A227518830}"/>
          </ac:picMkLst>
        </pc:picChg>
        <pc:picChg chg="mod">
          <ac:chgData name="Carly Pettiona" userId="S::carly.pettiona@healingfoundation.org.au::8cfcf547-e567-4a67-ae5f-7d6e6196302b" providerId="AD" clId="Web-{46BA301D-4F31-E5A2-D643-C4D082A03E68}" dt="2023-09-12T06:01:01.642" v="812" actId="1076"/>
          <ac:picMkLst>
            <pc:docMk/>
            <pc:sldMk cId="127561016" sldId="476"/>
            <ac:picMk id="10" creationId="{6F472DF6-B418-8293-DDBE-A60059E81849}"/>
          </ac:picMkLst>
        </pc:picChg>
        <pc:picChg chg="add mod">
          <ac:chgData name="Carly Pettiona" userId="S::carly.pettiona@healingfoundation.org.au::8cfcf547-e567-4a67-ae5f-7d6e6196302b" providerId="AD" clId="Web-{46BA301D-4F31-E5A2-D643-C4D082A03E68}" dt="2023-09-12T06:00:54.923" v="810" actId="1076"/>
          <ac:picMkLst>
            <pc:docMk/>
            <pc:sldMk cId="127561016" sldId="476"/>
            <ac:picMk id="11" creationId="{60307AE4-CA41-004D-F808-BFE80F5692F3}"/>
          </ac:picMkLst>
        </pc:picChg>
      </pc:sldChg>
      <pc:sldChg chg="del">
        <pc:chgData name="Carly Pettiona" userId="S::carly.pettiona@healingfoundation.org.au::8cfcf547-e567-4a67-ae5f-7d6e6196302b" providerId="AD" clId="Web-{46BA301D-4F31-E5A2-D643-C4D082A03E68}" dt="2023-09-12T06:08:57.222" v="820"/>
        <pc:sldMkLst>
          <pc:docMk/>
          <pc:sldMk cId="685744525" sldId="477"/>
        </pc:sldMkLst>
      </pc:sldChg>
      <pc:sldChg chg="del">
        <pc:chgData name="Carly Pettiona" userId="S::carly.pettiona@healingfoundation.org.au::8cfcf547-e567-4a67-ae5f-7d6e6196302b" providerId="AD" clId="Web-{46BA301D-4F31-E5A2-D643-C4D082A03E68}" dt="2023-09-12T06:08:57.222" v="819"/>
        <pc:sldMkLst>
          <pc:docMk/>
          <pc:sldMk cId="2832201799" sldId="478"/>
        </pc:sldMkLst>
      </pc:sldChg>
      <pc:sldChg chg="del">
        <pc:chgData name="Carly Pettiona" userId="S::carly.pettiona@healingfoundation.org.au::8cfcf547-e567-4a67-ae5f-7d6e6196302b" providerId="AD" clId="Web-{46BA301D-4F31-E5A2-D643-C4D082A03E68}" dt="2023-09-12T06:08:57.222" v="818"/>
        <pc:sldMkLst>
          <pc:docMk/>
          <pc:sldMk cId="1025550819" sldId="479"/>
        </pc:sldMkLst>
      </pc:sldChg>
      <pc:sldChg chg="del">
        <pc:chgData name="Carly Pettiona" userId="S::carly.pettiona@healingfoundation.org.au::8cfcf547-e567-4a67-ae5f-7d6e6196302b" providerId="AD" clId="Web-{46BA301D-4F31-E5A2-D643-C4D082A03E68}" dt="2023-09-12T06:08:57.222" v="817"/>
        <pc:sldMkLst>
          <pc:docMk/>
          <pc:sldMk cId="3802251704" sldId="480"/>
        </pc:sldMkLst>
      </pc:sldChg>
      <pc:sldChg chg="del">
        <pc:chgData name="Carly Pettiona" userId="S::carly.pettiona@healingfoundation.org.au::8cfcf547-e567-4a67-ae5f-7d6e6196302b" providerId="AD" clId="Web-{46BA301D-4F31-E5A2-D643-C4D082A03E68}" dt="2023-09-12T06:08:57.222" v="816"/>
        <pc:sldMkLst>
          <pc:docMk/>
          <pc:sldMk cId="3278964867" sldId="481"/>
        </pc:sldMkLst>
      </pc:sldChg>
      <pc:sldChg chg="del">
        <pc:chgData name="Carly Pettiona" userId="S::carly.pettiona@healingfoundation.org.au::8cfcf547-e567-4a67-ae5f-7d6e6196302b" providerId="AD" clId="Web-{46BA301D-4F31-E5A2-D643-C4D082A03E68}" dt="2023-09-12T06:08:57.222" v="815"/>
        <pc:sldMkLst>
          <pc:docMk/>
          <pc:sldMk cId="2953504372" sldId="482"/>
        </pc:sldMkLst>
      </pc:sldChg>
      <pc:sldChg chg="del">
        <pc:chgData name="Carly Pettiona" userId="S::carly.pettiona@healingfoundation.org.au::8cfcf547-e567-4a67-ae5f-7d6e6196302b" providerId="AD" clId="Web-{46BA301D-4F31-E5A2-D643-C4D082A03E68}" dt="2023-09-12T06:11:26.993" v="868"/>
        <pc:sldMkLst>
          <pc:docMk/>
          <pc:sldMk cId="1728857225" sldId="483"/>
        </pc:sldMkLst>
      </pc:sldChg>
      <pc:sldChg chg="del">
        <pc:chgData name="Carly Pettiona" userId="S::carly.pettiona@healingfoundation.org.au::8cfcf547-e567-4a67-ae5f-7d6e6196302b" providerId="AD" clId="Web-{46BA301D-4F31-E5A2-D643-C4D082A03E68}" dt="2023-09-12T06:11:26.993" v="867"/>
        <pc:sldMkLst>
          <pc:docMk/>
          <pc:sldMk cId="3259277260" sldId="484"/>
        </pc:sldMkLst>
      </pc:sldChg>
      <pc:sldChg chg="addSp new modNotes">
        <pc:chgData name="Carly Pettiona" userId="S::carly.pettiona@healingfoundation.org.au::8cfcf547-e567-4a67-ae5f-7d6e6196302b" providerId="AD" clId="Web-{46BA301D-4F31-E5A2-D643-C4D082A03E68}" dt="2023-09-12T05:09:49.047" v="121"/>
        <pc:sldMkLst>
          <pc:docMk/>
          <pc:sldMk cId="827069426" sldId="485"/>
        </pc:sldMkLst>
        <pc:spChg chg="add">
          <ac:chgData name="Carly Pettiona" userId="S::carly.pettiona@healingfoundation.org.au::8cfcf547-e567-4a67-ae5f-7d6e6196302b" providerId="AD" clId="Web-{46BA301D-4F31-E5A2-D643-C4D082A03E68}" dt="2023-09-12T05:05:07.630" v="107"/>
          <ac:spMkLst>
            <pc:docMk/>
            <pc:sldMk cId="827069426" sldId="485"/>
            <ac:spMk id="2" creationId="{A2B0E769-7DB5-0DFE-CCAB-FEF5B6C7A2E9}"/>
          </ac:spMkLst>
        </pc:spChg>
        <pc:picChg chg="add">
          <ac:chgData name="Carly Pettiona" userId="S::carly.pettiona@healingfoundation.org.au::8cfcf547-e567-4a67-ae5f-7d6e6196302b" providerId="AD" clId="Web-{46BA301D-4F31-E5A2-D643-C4D082A03E68}" dt="2023-09-12T05:05:07.630" v="107"/>
          <ac:picMkLst>
            <pc:docMk/>
            <pc:sldMk cId="827069426" sldId="485"/>
            <ac:picMk id="3" creationId="{8423CB5B-270D-9398-F088-EEAF2D5BD920}"/>
          </ac:picMkLst>
        </pc:picChg>
      </pc:sldChg>
      <pc:sldChg chg="addSp new modNotes">
        <pc:chgData name="Carly Pettiona" userId="S::carly.pettiona@healingfoundation.org.au::8cfcf547-e567-4a67-ae5f-7d6e6196302b" providerId="AD" clId="Web-{46BA301D-4F31-E5A2-D643-C4D082A03E68}" dt="2023-09-12T05:09:44.515" v="118"/>
        <pc:sldMkLst>
          <pc:docMk/>
          <pc:sldMk cId="2473219371" sldId="486"/>
        </pc:sldMkLst>
        <pc:spChg chg="add">
          <ac:chgData name="Carly Pettiona" userId="S::carly.pettiona@healingfoundation.org.au::8cfcf547-e567-4a67-ae5f-7d6e6196302b" providerId="AD" clId="Web-{46BA301D-4F31-E5A2-D643-C4D082A03E68}" dt="2023-09-12T05:09:26.109" v="111"/>
          <ac:spMkLst>
            <pc:docMk/>
            <pc:sldMk cId="2473219371" sldId="486"/>
            <ac:spMk id="2" creationId="{C9A7FF57-AD67-DB8F-532D-4EE72FA360E1}"/>
          </ac:spMkLst>
        </pc:spChg>
        <pc:picChg chg="add">
          <ac:chgData name="Carly Pettiona" userId="S::carly.pettiona@healingfoundation.org.au::8cfcf547-e567-4a67-ae5f-7d6e6196302b" providerId="AD" clId="Web-{46BA301D-4F31-E5A2-D643-C4D082A03E68}" dt="2023-09-12T05:09:26.109" v="111"/>
          <ac:picMkLst>
            <pc:docMk/>
            <pc:sldMk cId="2473219371" sldId="486"/>
            <ac:picMk id="3" creationId="{BCF48105-3F7E-DAB3-C534-F49716A9DC6A}"/>
          </ac:picMkLst>
        </pc:picChg>
      </pc:sldChg>
      <pc:sldChg chg="addSp modSp new modNotes">
        <pc:chgData name="Carly Pettiona" userId="S::carly.pettiona@healingfoundation.org.au::8cfcf547-e567-4a67-ae5f-7d6e6196302b" providerId="AD" clId="Web-{46BA301D-4F31-E5A2-D643-C4D082A03E68}" dt="2023-09-12T05:11:03.690" v="130" actId="14100"/>
        <pc:sldMkLst>
          <pc:docMk/>
          <pc:sldMk cId="399083846" sldId="487"/>
        </pc:sldMkLst>
        <pc:spChg chg="add">
          <ac:chgData name="Carly Pettiona" userId="S::carly.pettiona@healingfoundation.org.au::8cfcf547-e567-4a67-ae5f-7d6e6196302b" providerId="AD" clId="Web-{46BA301D-4F31-E5A2-D643-C4D082A03E68}" dt="2023-09-12T05:09:57.672" v="122"/>
          <ac:spMkLst>
            <pc:docMk/>
            <pc:sldMk cId="399083846" sldId="487"/>
            <ac:spMk id="2" creationId="{B087C4BA-F536-020C-6FC4-7F0258CE96BE}"/>
          </ac:spMkLst>
        </pc:spChg>
        <pc:picChg chg="add mod">
          <ac:chgData name="Carly Pettiona" userId="S::carly.pettiona@healingfoundation.org.au::8cfcf547-e567-4a67-ae5f-7d6e6196302b" providerId="AD" clId="Web-{46BA301D-4F31-E5A2-D643-C4D082A03E68}" dt="2023-09-12T05:11:03.690" v="130" actId="14100"/>
          <ac:picMkLst>
            <pc:docMk/>
            <pc:sldMk cId="399083846" sldId="487"/>
            <ac:picMk id="3" creationId="{101E072C-E6EF-D843-E9EF-3823CDAEDB44}"/>
          </ac:picMkLst>
        </pc:picChg>
      </pc:sldChg>
      <pc:sldChg chg="addSp delSp modSp new modNotes">
        <pc:chgData name="Carly Pettiona" userId="S::carly.pettiona@healingfoundation.org.au::8cfcf547-e567-4a67-ae5f-7d6e6196302b" providerId="AD" clId="Web-{46BA301D-4F31-E5A2-D643-C4D082A03E68}" dt="2023-09-12T05:13:49.868" v="190"/>
        <pc:sldMkLst>
          <pc:docMk/>
          <pc:sldMk cId="3532934850" sldId="488"/>
        </pc:sldMkLst>
        <pc:spChg chg="add del">
          <ac:chgData name="Carly Pettiona" userId="S::carly.pettiona@healingfoundation.org.au::8cfcf547-e567-4a67-ae5f-7d6e6196302b" providerId="AD" clId="Web-{46BA301D-4F31-E5A2-D643-C4D082A03E68}" dt="2023-09-12T05:11:18.284" v="132"/>
          <ac:spMkLst>
            <pc:docMk/>
            <pc:sldMk cId="3532934850" sldId="488"/>
            <ac:spMk id="2" creationId="{997B1310-762A-636C-CEC7-206B15550A8E}"/>
          </ac:spMkLst>
        </pc:spChg>
        <pc:picChg chg="add mod">
          <ac:chgData name="Carly Pettiona" userId="S::carly.pettiona@healingfoundation.org.au::8cfcf547-e567-4a67-ae5f-7d6e6196302b" providerId="AD" clId="Web-{46BA301D-4F31-E5A2-D643-C4D082A03E68}" dt="2023-09-12T05:12:14.458" v="145" actId="1076"/>
          <ac:picMkLst>
            <pc:docMk/>
            <pc:sldMk cId="3532934850" sldId="488"/>
            <ac:picMk id="3" creationId="{01FCA8D0-2F00-0867-6CA7-9ADE8AF76165}"/>
          </ac:picMkLst>
        </pc:picChg>
      </pc:sldChg>
      <pc:sldChg chg="addSp new modNotes">
        <pc:chgData name="Carly Pettiona" userId="S::carly.pettiona@healingfoundation.org.au::8cfcf547-e567-4a67-ae5f-7d6e6196302b" providerId="AD" clId="Web-{46BA301D-4F31-E5A2-D643-C4D082A03E68}" dt="2023-09-12T05:14:10.494" v="193"/>
        <pc:sldMkLst>
          <pc:docMk/>
          <pc:sldMk cId="2533653908" sldId="489"/>
        </pc:sldMkLst>
        <pc:spChg chg="add">
          <ac:chgData name="Carly Pettiona" userId="S::carly.pettiona@healingfoundation.org.au::8cfcf547-e567-4a67-ae5f-7d6e6196302b" providerId="AD" clId="Web-{46BA301D-4F31-E5A2-D643-C4D082A03E68}" dt="2023-09-12T05:14:02.306" v="192"/>
          <ac:spMkLst>
            <pc:docMk/>
            <pc:sldMk cId="2533653908" sldId="489"/>
            <ac:spMk id="2" creationId="{131FAD32-A940-0EB7-1074-0DA1D5AB7E0F}"/>
          </ac:spMkLst>
        </pc:spChg>
        <pc:spChg chg="add">
          <ac:chgData name="Carly Pettiona" userId="S::carly.pettiona@healingfoundation.org.au::8cfcf547-e567-4a67-ae5f-7d6e6196302b" providerId="AD" clId="Web-{46BA301D-4F31-E5A2-D643-C4D082A03E68}" dt="2023-09-12T05:14:02.306" v="192"/>
          <ac:spMkLst>
            <pc:docMk/>
            <pc:sldMk cId="2533653908" sldId="489"/>
            <ac:spMk id="3" creationId="{ED40E9B6-2083-1665-2D40-1F921BCAD341}"/>
          </ac:spMkLst>
        </pc:spChg>
      </pc:sldChg>
      <pc:sldChg chg="addSp new modNotes">
        <pc:chgData name="Carly Pettiona" userId="S::carly.pettiona@healingfoundation.org.au::8cfcf547-e567-4a67-ae5f-7d6e6196302b" providerId="AD" clId="Web-{46BA301D-4F31-E5A2-D643-C4D082A03E68}" dt="2023-09-12T05:15:15.496" v="197"/>
        <pc:sldMkLst>
          <pc:docMk/>
          <pc:sldMk cId="2462329530" sldId="490"/>
        </pc:sldMkLst>
        <pc:spChg chg="add">
          <ac:chgData name="Carly Pettiona" userId="S::carly.pettiona@healingfoundation.org.au::8cfcf547-e567-4a67-ae5f-7d6e6196302b" providerId="AD" clId="Web-{46BA301D-4F31-E5A2-D643-C4D082A03E68}" dt="2023-09-12T05:15:15.496" v="197"/>
          <ac:spMkLst>
            <pc:docMk/>
            <pc:sldMk cId="2462329530" sldId="490"/>
            <ac:spMk id="3" creationId="{32362452-CF33-5FC1-1686-6AAE5FF60D5E}"/>
          </ac:spMkLst>
        </pc:spChg>
        <pc:picChg chg="add">
          <ac:chgData name="Carly Pettiona" userId="S::carly.pettiona@healingfoundation.org.au::8cfcf547-e567-4a67-ae5f-7d6e6196302b" providerId="AD" clId="Web-{46BA301D-4F31-E5A2-D643-C4D082A03E68}" dt="2023-09-12T05:15:15.496" v="197"/>
          <ac:picMkLst>
            <pc:docMk/>
            <pc:sldMk cId="2462329530" sldId="490"/>
            <ac:picMk id="2" creationId="{D97B7971-E00F-9CCE-0A01-1261F82F0E50}"/>
          </ac:picMkLst>
        </pc:picChg>
      </pc:sldChg>
      <pc:sldChg chg="addSp modSp new modNotes">
        <pc:chgData name="Carly Pettiona" userId="S::carly.pettiona@healingfoundation.org.au::8cfcf547-e567-4a67-ae5f-7d6e6196302b" providerId="AD" clId="Web-{46BA301D-4F31-E5A2-D643-C4D082A03E68}" dt="2023-09-12T05:27:12.538" v="255"/>
        <pc:sldMkLst>
          <pc:docMk/>
          <pc:sldMk cId="4239843708" sldId="491"/>
        </pc:sldMkLst>
        <pc:spChg chg="add mod">
          <ac:chgData name="Carly Pettiona" userId="S::carly.pettiona@healingfoundation.org.au::8cfcf547-e567-4a67-ae5f-7d6e6196302b" providerId="AD" clId="Web-{46BA301D-4F31-E5A2-D643-C4D082A03E68}" dt="2023-09-12T05:16:22.639" v="226" actId="20577"/>
          <ac:spMkLst>
            <pc:docMk/>
            <pc:sldMk cId="4239843708" sldId="491"/>
            <ac:spMk id="2" creationId="{A8E9855D-E607-AC35-91F5-1E5753AEDFB6}"/>
          </ac:spMkLst>
        </pc:spChg>
      </pc:sldChg>
      <pc:sldChg chg="addSp new modNotes">
        <pc:chgData name="Carly Pettiona" userId="S::carly.pettiona@healingfoundation.org.au::8cfcf547-e567-4a67-ae5f-7d6e6196302b" providerId="AD" clId="Web-{46BA301D-4F31-E5A2-D643-C4D082A03E68}" dt="2023-09-12T05:28:18.665" v="267"/>
        <pc:sldMkLst>
          <pc:docMk/>
          <pc:sldMk cId="3346668499" sldId="492"/>
        </pc:sldMkLst>
        <pc:spChg chg="add">
          <ac:chgData name="Carly Pettiona" userId="S::carly.pettiona@healingfoundation.org.au::8cfcf547-e567-4a67-ae5f-7d6e6196302b" providerId="AD" clId="Web-{46BA301D-4F31-E5A2-D643-C4D082A03E68}" dt="2023-09-12T05:27:35.679" v="261"/>
          <ac:spMkLst>
            <pc:docMk/>
            <pc:sldMk cId="3346668499" sldId="492"/>
            <ac:spMk id="2" creationId="{58215DD6-7852-84AC-B657-62B5D6C6C310}"/>
          </ac:spMkLst>
        </pc:spChg>
        <pc:picChg chg="add">
          <ac:chgData name="Carly Pettiona" userId="S::carly.pettiona@healingfoundation.org.au::8cfcf547-e567-4a67-ae5f-7d6e6196302b" providerId="AD" clId="Web-{46BA301D-4F31-E5A2-D643-C4D082A03E68}" dt="2023-09-12T05:27:35.679" v="261"/>
          <ac:picMkLst>
            <pc:docMk/>
            <pc:sldMk cId="3346668499" sldId="492"/>
            <ac:picMk id="3" creationId="{CAF97C36-4DFE-976C-9CBC-C769ED58A2B7}"/>
          </ac:picMkLst>
        </pc:picChg>
      </pc:sldChg>
      <pc:sldChg chg="addSp new modNotes">
        <pc:chgData name="Carly Pettiona" userId="S::carly.pettiona@healingfoundation.org.au::8cfcf547-e567-4a67-ae5f-7d6e6196302b" providerId="AD" clId="Web-{46BA301D-4F31-E5A2-D643-C4D082A03E68}" dt="2023-09-12T05:29:05.323" v="291"/>
        <pc:sldMkLst>
          <pc:docMk/>
          <pc:sldMk cId="3765713768" sldId="493"/>
        </pc:sldMkLst>
        <pc:spChg chg="add">
          <ac:chgData name="Carly Pettiona" userId="S::carly.pettiona@healingfoundation.org.au::8cfcf547-e567-4a67-ae5f-7d6e6196302b" providerId="AD" clId="Web-{46BA301D-4F31-E5A2-D643-C4D082A03E68}" dt="2023-09-12T05:28:23.400" v="268"/>
          <ac:spMkLst>
            <pc:docMk/>
            <pc:sldMk cId="3765713768" sldId="493"/>
            <ac:spMk id="2" creationId="{ECF7A717-0219-F4EE-EDF5-5341159A5757}"/>
          </ac:spMkLst>
        </pc:spChg>
        <pc:spChg chg="add">
          <ac:chgData name="Carly Pettiona" userId="S::carly.pettiona@healingfoundation.org.au::8cfcf547-e567-4a67-ae5f-7d6e6196302b" providerId="AD" clId="Web-{46BA301D-4F31-E5A2-D643-C4D082A03E68}" dt="2023-09-12T05:28:23.400" v="268"/>
          <ac:spMkLst>
            <pc:docMk/>
            <pc:sldMk cId="3765713768" sldId="493"/>
            <ac:spMk id="3" creationId="{04959BE2-26F1-580C-F586-C6C445449829}"/>
          </ac:spMkLst>
        </pc:spChg>
      </pc:sldChg>
      <pc:sldChg chg="addSp delSp modSp new modNotes">
        <pc:chgData name="Carly Pettiona" userId="S::carly.pettiona@healingfoundation.org.au::8cfcf547-e567-4a67-ae5f-7d6e6196302b" providerId="AD" clId="Web-{46BA301D-4F31-E5A2-D643-C4D082A03E68}" dt="2023-09-12T06:00:25.953" v="798"/>
        <pc:sldMkLst>
          <pc:docMk/>
          <pc:sldMk cId="1799112389" sldId="494"/>
        </pc:sldMkLst>
        <pc:spChg chg="add mod">
          <ac:chgData name="Carly Pettiona" userId="S::carly.pettiona@healingfoundation.org.au::8cfcf547-e567-4a67-ae5f-7d6e6196302b" providerId="AD" clId="Web-{46BA301D-4F31-E5A2-D643-C4D082A03E68}" dt="2023-09-12T05:49:39.399" v="585" actId="1076"/>
          <ac:spMkLst>
            <pc:docMk/>
            <pc:sldMk cId="1799112389" sldId="494"/>
            <ac:spMk id="2" creationId="{C7D98F2E-4E8C-8B7E-60A2-0280E3CE712F}"/>
          </ac:spMkLst>
        </pc:spChg>
        <pc:spChg chg="add del mod">
          <ac:chgData name="Carly Pettiona" userId="S::carly.pettiona@healingfoundation.org.au::8cfcf547-e567-4a67-ae5f-7d6e6196302b" providerId="AD" clId="Web-{46BA301D-4F31-E5A2-D643-C4D082A03E68}" dt="2023-09-12T05:48:09.489" v="558"/>
          <ac:spMkLst>
            <pc:docMk/>
            <pc:sldMk cId="1799112389" sldId="494"/>
            <ac:spMk id="4" creationId="{30421B7C-6D4D-63AE-2ACB-46AA75F8B2B0}"/>
          </ac:spMkLst>
        </pc:spChg>
        <pc:spChg chg="add mod">
          <ac:chgData name="Carly Pettiona" userId="S::carly.pettiona@healingfoundation.org.au::8cfcf547-e567-4a67-ae5f-7d6e6196302b" providerId="AD" clId="Web-{46BA301D-4F31-E5A2-D643-C4D082A03E68}" dt="2023-09-12T05:49:41.868" v="586" actId="1076"/>
          <ac:spMkLst>
            <pc:docMk/>
            <pc:sldMk cId="1799112389" sldId="494"/>
            <ac:spMk id="5" creationId="{AF84F02C-18C7-DAAE-6C05-E6C3FE71A338}"/>
          </ac:spMkLst>
        </pc:spChg>
        <pc:spChg chg="add mod">
          <ac:chgData name="Carly Pettiona" userId="S::carly.pettiona@healingfoundation.org.au::8cfcf547-e567-4a67-ae5f-7d6e6196302b" providerId="AD" clId="Web-{46BA301D-4F31-E5A2-D643-C4D082A03E68}" dt="2023-09-12T05:49:20.539" v="578" actId="1076"/>
          <ac:spMkLst>
            <pc:docMk/>
            <pc:sldMk cId="1799112389" sldId="494"/>
            <ac:spMk id="6" creationId="{EA97696E-55FF-9564-6031-8E9C64D8A2A2}"/>
          </ac:spMkLst>
        </pc:spChg>
        <pc:picChg chg="add del">
          <ac:chgData name="Carly Pettiona" userId="S::carly.pettiona@healingfoundation.org.au::8cfcf547-e567-4a67-ae5f-7d6e6196302b" providerId="AD" clId="Web-{46BA301D-4F31-E5A2-D643-C4D082A03E68}" dt="2023-09-12T05:47:42.035" v="541"/>
          <ac:picMkLst>
            <pc:docMk/>
            <pc:sldMk cId="1799112389" sldId="494"/>
            <ac:picMk id="3" creationId="{A027A611-247B-559F-3E4A-7AEC94E4FB48}"/>
          </ac:picMkLst>
        </pc:picChg>
      </pc:sldChg>
      <pc:sldChg chg="addSp delSp new del modNotes">
        <pc:chgData name="Carly Pettiona" userId="S::carly.pettiona@healingfoundation.org.au::8cfcf547-e567-4a67-ae5f-7d6e6196302b" providerId="AD" clId="Web-{46BA301D-4F31-E5A2-D643-C4D082A03E68}" dt="2023-09-12T05:49:48.758" v="587"/>
        <pc:sldMkLst>
          <pc:docMk/>
          <pc:sldMk cId="1706966772" sldId="495"/>
        </pc:sldMkLst>
        <pc:spChg chg="add del">
          <ac:chgData name="Carly Pettiona" userId="S::carly.pettiona@healingfoundation.org.au::8cfcf547-e567-4a67-ae5f-7d6e6196302b" providerId="AD" clId="Web-{46BA301D-4F31-E5A2-D643-C4D082A03E68}" dt="2023-09-12T05:48:25.146" v="562"/>
          <ac:spMkLst>
            <pc:docMk/>
            <pc:sldMk cId="1706966772" sldId="495"/>
            <ac:spMk id="2" creationId="{AFC86865-E940-1E26-7416-630D8825A4A2}"/>
          </ac:spMkLst>
        </pc:spChg>
        <pc:picChg chg="add del">
          <ac:chgData name="Carly Pettiona" userId="S::carly.pettiona@healingfoundation.org.au::8cfcf547-e567-4a67-ae5f-7d6e6196302b" providerId="AD" clId="Web-{46BA301D-4F31-E5A2-D643-C4D082A03E68}" dt="2023-09-12T05:47:59.739" v="553"/>
          <ac:picMkLst>
            <pc:docMk/>
            <pc:sldMk cId="1706966772" sldId="495"/>
            <ac:picMk id="3" creationId="{9BC52D9D-9E83-7E2D-EF56-22A5A8421997}"/>
          </ac:picMkLst>
        </pc:picChg>
      </pc:sldChg>
      <pc:sldChg chg="addSp delSp new del modNotes">
        <pc:chgData name="Carly Pettiona" userId="S::carly.pettiona@healingfoundation.org.au::8cfcf547-e567-4a67-ae5f-7d6e6196302b" providerId="AD" clId="Web-{46BA301D-4F31-E5A2-D643-C4D082A03E68}" dt="2023-09-12T05:49:49.274" v="588"/>
        <pc:sldMkLst>
          <pc:docMk/>
          <pc:sldMk cId="2241176576" sldId="496"/>
        </pc:sldMkLst>
        <pc:spChg chg="add del">
          <ac:chgData name="Carly Pettiona" userId="S::carly.pettiona@healingfoundation.org.au::8cfcf547-e567-4a67-ae5f-7d6e6196302b" providerId="AD" clId="Web-{46BA301D-4F31-E5A2-D643-C4D082A03E68}" dt="2023-09-12T05:48:14.927" v="559"/>
          <ac:spMkLst>
            <pc:docMk/>
            <pc:sldMk cId="2241176576" sldId="496"/>
            <ac:spMk id="2" creationId="{412B6E6B-92B7-F039-077E-6BEC97CE4B6A}"/>
          </ac:spMkLst>
        </pc:spChg>
        <pc:picChg chg="add del">
          <ac:chgData name="Carly Pettiona" userId="S::carly.pettiona@healingfoundation.org.au::8cfcf547-e567-4a67-ae5f-7d6e6196302b" providerId="AD" clId="Web-{46BA301D-4F31-E5A2-D643-C4D082A03E68}" dt="2023-09-12T05:48:01.536" v="554"/>
          <ac:picMkLst>
            <pc:docMk/>
            <pc:sldMk cId="2241176576" sldId="496"/>
            <ac:picMk id="3" creationId="{DB1BA183-1DB0-E78B-072B-38BB0BFE912F}"/>
          </ac:picMkLst>
        </pc:picChg>
      </pc:sldChg>
      <pc:sldChg chg="addSp delSp modSp new modNotes">
        <pc:chgData name="Carly Pettiona" userId="S::carly.pettiona@healingfoundation.org.au::8cfcf547-e567-4a67-ae5f-7d6e6196302b" providerId="AD" clId="Web-{46BA301D-4F31-E5A2-D643-C4D082A03E68}" dt="2023-09-12T05:58:16.011" v="727" actId="20577"/>
        <pc:sldMkLst>
          <pc:docMk/>
          <pc:sldMk cId="1166979743" sldId="497"/>
        </pc:sldMkLst>
        <pc:spChg chg="add mod">
          <ac:chgData name="Carly Pettiona" userId="S::carly.pettiona@healingfoundation.org.au::8cfcf547-e567-4a67-ae5f-7d6e6196302b" providerId="AD" clId="Web-{46BA301D-4F31-E5A2-D643-C4D082A03E68}" dt="2023-09-12T05:55:50.162" v="712"/>
          <ac:spMkLst>
            <pc:docMk/>
            <pc:sldMk cId="1166979743" sldId="497"/>
            <ac:spMk id="2" creationId="{2D30754C-BD1C-5454-6055-0D16A72F704C}"/>
          </ac:spMkLst>
        </pc:spChg>
        <pc:spChg chg="add mod">
          <ac:chgData name="Carly Pettiona" userId="S::carly.pettiona@healingfoundation.org.au::8cfcf547-e567-4a67-ae5f-7d6e6196302b" providerId="AD" clId="Web-{46BA301D-4F31-E5A2-D643-C4D082A03E68}" dt="2023-09-12T05:57:52.416" v="723" actId="14100"/>
          <ac:spMkLst>
            <pc:docMk/>
            <pc:sldMk cId="1166979743" sldId="497"/>
            <ac:spMk id="3" creationId="{E842A17D-E014-A6DC-B900-5668C6586BA2}"/>
          </ac:spMkLst>
        </pc:spChg>
        <pc:spChg chg="add mod">
          <ac:chgData name="Carly Pettiona" userId="S::carly.pettiona@healingfoundation.org.au::8cfcf547-e567-4a67-ae5f-7d6e6196302b" providerId="AD" clId="Web-{46BA301D-4F31-E5A2-D643-C4D082A03E68}" dt="2023-09-12T05:58:16.011" v="727" actId="20577"/>
          <ac:spMkLst>
            <pc:docMk/>
            <pc:sldMk cId="1166979743" sldId="497"/>
            <ac:spMk id="6" creationId="{F013CDEE-6964-D79A-0A62-1840BA5D5E7D}"/>
          </ac:spMkLst>
        </pc:spChg>
        <pc:spChg chg="add del mod">
          <ac:chgData name="Carly Pettiona" userId="S::carly.pettiona@healingfoundation.org.au::8cfcf547-e567-4a67-ae5f-7d6e6196302b" providerId="AD" clId="Web-{46BA301D-4F31-E5A2-D643-C4D082A03E68}" dt="2023-09-12T05:54:50.238" v="696"/>
          <ac:spMkLst>
            <pc:docMk/>
            <pc:sldMk cId="1166979743" sldId="497"/>
            <ac:spMk id="8" creationId="{EDD9CC44-F503-DE8A-7714-FCBE33C41F0E}"/>
          </ac:spMkLst>
        </pc:spChg>
        <pc:spChg chg="add del mod">
          <ac:chgData name="Carly Pettiona" userId="S::carly.pettiona@healingfoundation.org.au::8cfcf547-e567-4a67-ae5f-7d6e6196302b" providerId="AD" clId="Web-{46BA301D-4F31-E5A2-D643-C4D082A03E68}" dt="2023-09-12T05:54:45.707" v="695"/>
          <ac:spMkLst>
            <pc:docMk/>
            <pc:sldMk cId="1166979743" sldId="497"/>
            <ac:spMk id="10" creationId="{9EB80492-2F80-783F-16AF-95887025BB8B}"/>
          </ac:spMkLst>
        </pc:spChg>
        <pc:picChg chg="add del">
          <ac:chgData name="Carly Pettiona" userId="S::carly.pettiona@healingfoundation.org.au::8cfcf547-e567-4a67-ae5f-7d6e6196302b" providerId="AD" clId="Web-{46BA301D-4F31-E5A2-D643-C4D082A03E68}" dt="2023-09-12T05:39:42.705" v="324"/>
          <ac:picMkLst>
            <pc:docMk/>
            <pc:sldMk cId="1166979743" sldId="497"/>
            <ac:picMk id="4" creationId="{EBDB15E6-F865-0C7E-14D0-18163324A066}"/>
          </ac:picMkLst>
        </pc:picChg>
        <pc:picChg chg="add del mod">
          <ac:chgData name="Carly Pettiona" userId="S::carly.pettiona@healingfoundation.org.au::8cfcf547-e567-4a67-ae5f-7d6e6196302b" providerId="AD" clId="Web-{46BA301D-4F31-E5A2-D643-C4D082A03E68}" dt="2023-09-12T05:57:44.697" v="721"/>
          <ac:picMkLst>
            <pc:docMk/>
            <pc:sldMk cId="1166979743" sldId="497"/>
            <ac:picMk id="12" creationId="{B7EB959E-DC7E-082D-088F-BE829F0F6887}"/>
          </ac:picMkLst>
        </pc:picChg>
        <pc:picChg chg="add">
          <ac:chgData name="Carly Pettiona" userId="S::carly.pettiona@healingfoundation.org.au::8cfcf547-e567-4a67-ae5f-7d6e6196302b" providerId="AD" clId="Web-{46BA301D-4F31-E5A2-D643-C4D082A03E68}" dt="2023-09-12T05:57:43.526" v="720"/>
          <ac:picMkLst>
            <pc:docMk/>
            <pc:sldMk cId="1166979743" sldId="497"/>
            <ac:picMk id="14" creationId="{F1612F9B-6B59-CADE-DF00-2A9CC52808B5}"/>
          </ac:picMkLst>
        </pc:picChg>
        <pc:picChg chg="add">
          <ac:chgData name="Carly Pettiona" userId="S::carly.pettiona@healingfoundation.org.au::8cfcf547-e567-4a67-ae5f-7d6e6196302b" providerId="AD" clId="Web-{46BA301D-4F31-E5A2-D643-C4D082A03E68}" dt="2023-09-12T05:57:47.791" v="722"/>
          <ac:picMkLst>
            <pc:docMk/>
            <pc:sldMk cId="1166979743" sldId="497"/>
            <ac:picMk id="16" creationId="{F20FA587-EC8E-92D6-7797-B297C9384063}"/>
          </ac:picMkLst>
        </pc:picChg>
      </pc:sldChg>
      <pc:sldChg chg="addSp modSp new addAnim modNotes">
        <pc:chgData name="Carly Pettiona" userId="S::carly.pettiona@healingfoundation.org.au::8cfcf547-e567-4a67-ae5f-7d6e6196302b" providerId="AD" clId="Web-{46BA301D-4F31-E5A2-D643-C4D082A03E68}" dt="2023-09-12T05:59:14.107" v="732" actId="20577"/>
        <pc:sldMkLst>
          <pc:docMk/>
          <pc:sldMk cId="150509308" sldId="498"/>
        </pc:sldMkLst>
        <pc:spChg chg="add">
          <ac:chgData name="Carly Pettiona" userId="S::carly.pettiona@healingfoundation.org.au::8cfcf547-e567-4a67-ae5f-7d6e6196302b" providerId="AD" clId="Web-{46BA301D-4F31-E5A2-D643-C4D082A03E68}" dt="2023-09-12T05:42:59.384" v="477"/>
          <ac:spMkLst>
            <pc:docMk/>
            <pc:sldMk cId="150509308" sldId="498"/>
            <ac:spMk id="2" creationId="{4FE6C8DE-C46A-CB2C-4BB4-6DCB636B058B}"/>
          </ac:spMkLst>
        </pc:spChg>
        <pc:spChg chg="add mod">
          <ac:chgData name="Carly Pettiona" userId="S::carly.pettiona@healingfoundation.org.au::8cfcf547-e567-4a67-ae5f-7d6e6196302b" providerId="AD" clId="Web-{46BA301D-4F31-E5A2-D643-C4D082A03E68}" dt="2023-09-12T05:47:09.440" v="540" actId="1076"/>
          <ac:spMkLst>
            <pc:docMk/>
            <pc:sldMk cId="150509308" sldId="498"/>
            <ac:spMk id="3" creationId="{B9D5C17E-8436-BD2F-8733-61B29D9EBC59}"/>
          </ac:spMkLst>
        </pc:spChg>
        <pc:spChg chg="add mod">
          <ac:chgData name="Carly Pettiona" userId="S::carly.pettiona@healingfoundation.org.au::8cfcf547-e567-4a67-ae5f-7d6e6196302b" providerId="AD" clId="Web-{46BA301D-4F31-E5A2-D643-C4D082A03E68}" dt="2023-09-12T05:59:14.107" v="732" actId="20577"/>
          <ac:spMkLst>
            <pc:docMk/>
            <pc:sldMk cId="150509308" sldId="498"/>
            <ac:spMk id="4" creationId="{F23FD9FA-E048-AB63-A140-25C7D085F551}"/>
          </ac:spMkLst>
        </pc:spChg>
        <pc:picChg chg="add">
          <ac:chgData name="Carly Pettiona" userId="S::carly.pettiona@healingfoundation.org.au::8cfcf547-e567-4a67-ae5f-7d6e6196302b" providerId="AD" clId="Web-{46BA301D-4F31-E5A2-D643-C4D082A03E68}" dt="2023-09-12T05:42:59.384" v="477"/>
          <ac:picMkLst>
            <pc:docMk/>
            <pc:sldMk cId="150509308" sldId="498"/>
            <ac:picMk id="5" creationId="{63A1DCA8-CAA1-33AF-BD9F-320F3EB222C0}"/>
          </ac:picMkLst>
        </pc:picChg>
        <pc:picChg chg="add">
          <ac:chgData name="Carly Pettiona" userId="S::carly.pettiona@healingfoundation.org.au::8cfcf547-e567-4a67-ae5f-7d6e6196302b" providerId="AD" clId="Web-{46BA301D-4F31-E5A2-D643-C4D082A03E68}" dt="2023-09-12T05:42:59.384" v="477"/>
          <ac:picMkLst>
            <pc:docMk/>
            <pc:sldMk cId="150509308" sldId="498"/>
            <ac:picMk id="6" creationId="{08FC2BE7-9170-FE12-CC8F-1DE082336CB7}"/>
          </ac:picMkLst>
        </pc:picChg>
      </pc:sldChg>
      <pc:sldChg chg="addSp new modNotes">
        <pc:chgData name="Carly Pettiona" userId="S::carly.pettiona@healingfoundation.org.au::8cfcf547-e567-4a67-ae5f-7d6e6196302b" providerId="AD" clId="Web-{46BA301D-4F31-E5A2-D643-C4D082A03E68}" dt="2023-09-12T06:00:35.829" v="802"/>
        <pc:sldMkLst>
          <pc:docMk/>
          <pc:sldMk cId="2051284345" sldId="499"/>
        </pc:sldMkLst>
        <pc:spChg chg="add">
          <ac:chgData name="Carly Pettiona" userId="S::carly.pettiona@healingfoundation.org.au::8cfcf547-e567-4a67-ae5f-7d6e6196302b" providerId="AD" clId="Web-{46BA301D-4F31-E5A2-D643-C4D082A03E68}" dt="2023-09-12T05:59:18.045" v="733"/>
          <ac:spMkLst>
            <pc:docMk/>
            <pc:sldMk cId="2051284345" sldId="499"/>
            <ac:spMk id="3" creationId="{A56F1F17-5FFA-F9EA-9C56-8BCB5F4FBFAD}"/>
          </ac:spMkLst>
        </pc:spChg>
        <pc:picChg chg="add">
          <ac:chgData name="Carly Pettiona" userId="S::carly.pettiona@healingfoundation.org.au::8cfcf547-e567-4a67-ae5f-7d6e6196302b" providerId="AD" clId="Web-{46BA301D-4F31-E5A2-D643-C4D082A03E68}" dt="2023-09-12T05:59:18.045" v="733"/>
          <ac:picMkLst>
            <pc:docMk/>
            <pc:sldMk cId="2051284345" sldId="499"/>
            <ac:picMk id="2" creationId="{E672C902-E41E-E90D-DADB-4673A2548E8B}"/>
          </ac:picMkLst>
        </pc:picChg>
      </pc:sldChg>
      <pc:sldChg chg="addSp new modNotes">
        <pc:chgData name="Carly Pettiona" userId="S::carly.pettiona@healingfoundation.org.au::8cfcf547-e567-4a67-ae5f-7d6e6196302b" providerId="AD" clId="Web-{46BA301D-4F31-E5A2-D643-C4D082A03E68}" dt="2023-09-12T06:09:34.489" v="835"/>
        <pc:sldMkLst>
          <pc:docMk/>
          <pc:sldMk cId="1970731583" sldId="500"/>
        </pc:sldMkLst>
        <pc:spChg chg="add">
          <ac:chgData name="Carly Pettiona" userId="S::carly.pettiona@healingfoundation.org.au::8cfcf547-e567-4a67-ae5f-7d6e6196302b" providerId="AD" clId="Web-{46BA301D-4F31-E5A2-D643-C4D082A03E68}" dt="2023-09-12T06:09:08.441" v="827"/>
          <ac:spMkLst>
            <pc:docMk/>
            <pc:sldMk cId="1970731583" sldId="500"/>
            <ac:spMk id="2" creationId="{5BD11151-0D92-39C2-DBC9-15E153BAA2C8}"/>
          </ac:spMkLst>
        </pc:spChg>
        <pc:picChg chg="add">
          <ac:chgData name="Carly Pettiona" userId="S::carly.pettiona@healingfoundation.org.au::8cfcf547-e567-4a67-ae5f-7d6e6196302b" providerId="AD" clId="Web-{46BA301D-4F31-E5A2-D643-C4D082A03E68}" dt="2023-09-12T06:09:08.441" v="827"/>
          <ac:picMkLst>
            <pc:docMk/>
            <pc:sldMk cId="1970731583" sldId="500"/>
            <ac:picMk id="3" creationId="{3529269E-E8FB-2BA6-0C8F-ADBE7A7CCB2C}"/>
          </ac:picMkLst>
        </pc:picChg>
      </pc:sldChg>
      <pc:sldChg chg="addSp new modNotes">
        <pc:chgData name="Carly Pettiona" userId="S::carly.pettiona@healingfoundation.org.au::8cfcf547-e567-4a67-ae5f-7d6e6196302b" providerId="AD" clId="Web-{46BA301D-4F31-E5A2-D643-C4D082A03E68}" dt="2023-09-12T06:09:51.974" v="838"/>
        <pc:sldMkLst>
          <pc:docMk/>
          <pc:sldMk cId="2302952244" sldId="501"/>
        </pc:sldMkLst>
        <pc:spChg chg="add">
          <ac:chgData name="Carly Pettiona" userId="S::carly.pettiona@healingfoundation.org.au::8cfcf547-e567-4a67-ae5f-7d6e6196302b" providerId="AD" clId="Web-{46BA301D-4F31-E5A2-D643-C4D082A03E68}" dt="2023-09-12T06:09:34.676" v="836"/>
          <ac:spMkLst>
            <pc:docMk/>
            <pc:sldMk cId="2302952244" sldId="501"/>
            <ac:spMk id="2" creationId="{79DDD47F-DBB8-A70D-6B14-40284F0A211F}"/>
          </ac:spMkLst>
        </pc:spChg>
        <pc:spChg chg="add">
          <ac:chgData name="Carly Pettiona" userId="S::carly.pettiona@healingfoundation.org.au::8cfcf547-e567-4a67-ae5f-7d6e6196302b" providerId="AD" clId="Web-{46BA301D-4F31-E5A2-D643-C4D082A03E68}" dt="2023-09-12T06:09:34.676" v="836"/>
          <ac:spMkLst>
            <pc:docMk/>
            <pc:sldMk cId="2302952244" sldId="501"/>
            <ac:spMk id="3" creationId="{945506BF-32F6-94E4-5063-0BA6B38D7349}"/>
          </ac:spMkLst>
        </pc:spChg>
      </pc:sldChg>
      <pc:sldChg chg="addSp new modNotes">
        <pc:chgData name="Carly Pettiona" userId="S::carly.pettiona@healingfoundation.org.au::8cfcf547-e567-4a67-ae5f-7d6e6196302b" providerId="AD" clId="Web-{46BA301D-4F31-E5A2-D643-C4D082A03E68}" dt="2023-09-12T06:10:06.146" v="840"/>
        <pc:sldMkLst>
          <pc:docMk/>
          <pc:sldMk cId="2084466289" sldId="502"/>
        </pc:sldMkLst>
        <pc:spChg chg="add">
          <ac:chgData name="Carly Pettiona" userId="S::carly.pettiona@healingfoundation.org.au::8cfcf547-e567-4a67-ae5f-7d6e6196302b" providerId="AD" clId="Web-{46BA301D-4F31-E5A2-D643-C4D082A03E68}" dt="2023-09-12T06:09:52.849" v="839"/>
          <ac:spMkLst>
            <pc:docMk/>
            <pc:sldMk cId="2084466289" sldId="502"/>
            <ac:spMk id="2" creationId="{6EDFE740-44F7-B91E-5433-91829BB0A70E}"/>
          </ac:spMkLst>
        </pc:spChg>
        <pc:spChg chg="add">
          <ac:chgData name="Carly Pettiona" userId="S::carly.pettiona@healingfoundation.org.au::8cfcf547-e567-4a67-ae5f-7d6e6196302b" providerId="AD" clId="Web-{46BA301D-4F31-E5A2-D643-C4D082A03E68}" dt="2023-09-12T06:09:52.849" v="839"/>
          <ac:spMkLst>
            <pc:docMk/>
            <pc:sldMk cId="2084466289" sldId="502"/>
            <ac:spMk id="3" creationId="{75338095-4CE3-031D-C897-C1D583503042}"/>
          </ac:spMkLst>
        </pc:spChg>
        <pc:spChg chg="add">
          <ac:chgData name="Carly Pettiona" userId="S::carly.pettiona@healingfoundation.org.au::8cfcf547-e567-4a67-ae5f-7d6e6196302b" providerId="AD" clId="Web-{46BA301D-4F31-E5A2-D643-C4D082A03E68}" dt="2023-09-12T06:09:52.849" v="839"/>
          <ac:spMkLst>
            <pc:docMk/>
            <pc:sldMk cId="2084466289" sldId="502"/>
            <ac:spMk id="4" creationId="{F26FF57F-7472-FD18-3C57-7EFD3DD8E7D4}"/>
          </ac:spMkLst>
        </pc:spChg>
      </pc:sldChg>
      <pc:sldChg chg="addSp new modNotes">
        <pc:chgData name="Carly Pettiona" userId="S::carly.pettiona@healingfoundation.org.au::8cfcf547-e567-4a67-ae5f-7d6e6196302b" providerId="AD" clId="Web-{46BA301D-4F31-E5A2-D643-C4D082A03E68}" dt="2023-09-12T06:10:45.210" v="845"/>
        <pc:sldMkLst>
          <pc:docMk/>
          <pc:sldMk cId="2493067338" sldId="503"/>
        </pc:sldMkLst>
        <pc:spChg chg="add">
          <ac:chgData name="Carly Pettiona" userId="S::carly.pettiona@healingfoundation.org.au::8cfcf547-e567-4a67-ae5f-7d6e6196302b" providerId="AD" clId="Web-{46BA301D-4F31-E5A2-D643-C4D082A03E68}" dt="2023-09-12T06:10:15.896" v="841"/>
          <ac:spMkLst>
            <pc:docMk/>
            <pc:sldMk cId="2493067338" sldId="503"/>
            <ac:spMk id="2" creationId="{4E3DAB59-28E1-CACC-418D-92A1AF8B1AB0}"/>
          </ac:spMkLst>
        </pc:spChg>
        <pc:spChg chg="add">
          <ac:chgData name="Carly Pettiona" userId="S::carly.pettiona@healingfoundation.org.au::8cfcf547-e567-4a67-ae5f-7d6e6196302b" providerId="AD" clId="Web-{46BA301D-4F31-E5A2-D643-C4D082A03E68}" dt="2023-09-12T06:10:15.896" v="841"/>
          <ac:spMkLst>
            <pc:docMk/>
            <pc:sldMk cId="2493067338" sldId="503"/>
            <ac:spMk id="4" creationId="{C9C07586-8D6D-5A36-8C8C-FEBD24077D02}"/>
          </ac:spMkLst>
        </pc:spChg>
        <pc:picChg chg="add">
          <ac:chgData name="Carly Pettiona" userId="S::carly.pettiona@healingfoundation.org.au::8cfcf547-e567-4a67-ae5f-7d6e6196302b" providerId="AD" clId="Web-{46BA301D-4F31-E5A2-D643-C4D082A03E68}" dt="2023-09-12T06:10:15.896" v="841"/>
          <ac:picMkLst>
            <pc:docMk/>
            <pc:sldMk cId="2493067338" sldId="503"/>
            <ac:picMk id="3" creationId="{AE98877D-1AD4-81A3-B316-5A51A7A6DD5B}"/>
          </ac:picMkLst>
        </pc:picChg>
      </pc:sldChg>
      <pc:sldChg chg="addSp new modNotes">
        <pc:chgData name="Carly Pettiona" userId="S::carly.pettiona@healingfoundation.org.au::8cfcf547-e567-4a67-ae5f-7d6e6196302b" providerId="AD" clId="Web-{46BA301D-4F31-E5A2-D643-C4D082A03E68}" dt="2023-09-12T06:10:57.570" v="851"/>
        <pc:sldMkLst>
          <pc:docMk/>
          <pc:sldMk cId="1721161966" sldId="504"/>
        </pc:sldMkLst>
        <pc:spChg chg="add">
          <ac:chgData name="Carly Pettiona" userId="S::carly.pettiona@healingfoundation.org.au::8cfcf547-e567-4a67-ae5f-7d6e6196302b" providerId="AD" clId="Web-{46BA301D-4F31-E5A2-D643-C4D082A03E68}" dt="2023-09-12T06:10:46.179" v="846"/>
          <ac:spMkLst>
            <pc:docMk/>
            <pc:sldMk cId="1721161966" sldId="504"/>
            <ac:spMk id="3" creationId="{FA50054F-A0C0-E724-17E9-96DA1EA5DDB5}"/>
          </ac:spMkLst>
        </pc:spChg>
        <pc:picChg chg="add">
          <ac:chgData name="Carly Pettiona" userId="S::carly.pettiona@healingfoundation.org.au::8cfcf547-e567-4a67-ae5f-7d6e6196302b" providerId="AD" clId="Web-{46BA301D-4F31-E5A2-D643-C4D082A03E68}" dt="2023-09-12T06:10:46.179" v="846"/>
          <ac:picMkLst>
            <pc:docMk/>
            <pc:sldMk cId="1721161966" sldId="504"/>
            <ac:picMk id="2" creationId="{7670E20F-357B-980B-EEB1-EFC46253E968}"/>
          </ac:picMkLst>
        </pc:picChg>
      </pc:sldChg>
      <pc:sldChg chg="addSp new modNotes">
        <pc:chgData name="Carly Pettiona" userId="S::carly.pettiona@healingfoundation.org.au::8cfcf547-e567-4a67-ae5f-7d6e6196302b" providerId="AD" clId="Web-{46BA301D-4F31-E5A2-D643-C4D082A03E68}" dt="2023-09-12T06:12:13.947" v="874"/>
        <pc:sldMkLst>
          <pc:docMk/>
          <pc:sldMk cId="2857638367" sldId="505"/>
        </pc:sldMkLst>
        <pc:spChg chg="add">
          <ac:chgData name="Carly Pettiona" userId="S::carly.pettiona@healingfoundation.org.au::8cfcf547-e567-4a67-ae5f-7d6e6196302b" providerId="AD" clId="Web-{46BA301D-4F31-E5A2-D643-C4D082A03E68}" dt="2023-09-12T06:11:40.603" v="872"/>
          <ac:spMkLst>
            <pc:docMk/>
            <pc:sldMk cId="2857638367" sldId="505"/>
            <ac:spMk id="2" creationId="{5B6F77FF-CD1B-D0AD-63DF-5017D864BD0B}"/>
          </ac:spMkLst>
        </pc:spChg>
        <pc:picChg chg="add">
          <ac:chgData name="Carly Pettiona" userId="S::carly.pettiona@healingfoundation.org.au::8cfcf547-e567-4a67-ae5f-7d6e6196302b" providerId="AD" clId="Web-{46BA301D-4F31-E5A2-D643-C4D082A03E68}" dt="2023-09-12T06:11:40.603" v="872"/>
          <ac:picMkLst>
            <pc:docMk/>
            <pc:sldMk cId="2857638367" sldId="505"/>
            <ac:picMk id="3" creationId="{2A6A6C1B-829F-7811-178C-EEDF906831DD}"/>
          </ac:picMkLst>
        </pc:picChg>
      </pc:sldChg>
      <pc:sldChg chg="new del">
        <pc:chgData name="Carly Pettiona" userId="S::carly.pettiona@healingfoundation.org.au::8cfcf547-e567-4a67-ae5f-7d6e6196302b" providerId="AD" clId="Web-{46BA301D-4F31-E5A2-D643-C4D082A03E68}" dt="2023-09-12T06:10:58.226" v="852"/>
        <pc:sldMkLst>
          <pc:docMk/>
          <pc:sldMk cId="3334034480" sldId="505"/>
        </pc:sldMkLst>
      </pc:sldChg>
      <pc:sldChg chg="addSp new modNotes">
        <pc:chgData name="Carly Pettiona" userId="S::carly.pettiona@healingfoundation.org.au::8cfcf547-e567-4a67-ae5f-7d6e6196302b" providerId="AD" clId="Web-{46BA301D-4F31-E5A2-D643-C4D082A03E68}" dt="2023-09-12T06:13:16.653" v="902"/>
        <pc:sldMkLst>
          <pc:docMk/>
          <pc:sldMk cId="3318736422" sldId="506"/>
        </pc:sldMkLst>
        <pc:spChg chg="add">
          <ac:chgData name="Carly Pettiona" userId="S::carly.pettiona@healingfoundation.org.au::8cfcf547-e567-4a67-ae5f-7d6e6196302b" providerId="AD" clId="Web-{46BA301D-4F31-E5A2-D643-C4D082A03E68}" dt="2023-09-12T06:12:14.651" v="875"/>
          <ac:spMkLst>
            <pc:docMk/>
            <pc:sldMk cId="3318736422" sldId="506"/>
            <ac:spMk id="2" creationId="{C80F8E6D-96DE-E0D4-185E-44A0C3611EC0}"/>
          </ac:spMkLst>
        </pc:spChg>
        <pc:spChg chg="add">
          <ac:chgData name="Carly Pettiona" userId="S::carly.pettiona@healingfoundation.org.au::8cfcf547-e567-4a67-ae5f-7d6e6196302b" providerId="AD" clId="Web-{46BA301D-4F31-E5A2-D643-C4D082A03E68}" dt="2023-09-12T06:12:14.651" v="875"/>
          <ac:spMkLst>
            <pc:docMk/>
            <pc:sldMk cId="3318736422" sldId="506"/>
            <ac:spMk id="3" creationId="{5E27A16D-EC3C-6061-CAC1-556DFB64859E}"/>
          </ac:spMkLst>
        </pc:spChg>
      </pc:sldChg>
      <pc:sldChg chg="addSp new modNotes">
        <pc:chgData name="Carly Pettiona" userId="S::carly.pettiona@healingfoundation.org.au::8cfcf547-e567-4a67-ae5f-7d6e6196302b" providerId="AD" clId="Web-{46BA301D-4F31-E5A2-D643-C4D082A03E68}" dt="2023-09-12T06:13:32.544" v="907"/>
        <pc:sldMkLst>
          <pc:docMk/>
          <pc:sldMk cId="1156870073" sldId="507"/>
        </pc:sldMkLst>
        <pc:spChg chg="add">
          <ac:chgData name="Carly Pettiona" userId="S::carly.pettiona@healingfoundation.org.au::8cfcf547-e567-4a67-ae5f-7d6e6196302b" providerId="AD" clId="Web-{46BA301D-4F31-E5A2-D643-C4D082A03E68}" dt="2023-09-12T06:13:22.294" v="903"/>
          <ac:spMkLst>
            <pc:docMk/>
            <pc:sldMk cId="1156870073" sldId="507"/>
            <ac:spMk id="3" creationId="{5408A669-1F14-3C40-DBF1-F74967668A12}"/>
          </ac:spMkLst>
        </pc:spChg>
        <pc:picChg chg="add">
          <ac:chgData name="Carly Pettiona" userId="S::carly.pettiona@healingfoundation.org.au::8cfcf547-e567-4a67-ae5f-7d6e6196302b" providerId="AD" clId="Web-{46BA301D-4F31-E5A2-D643-C4D082A03E68}" dt="2023-09-12T06:13:22.294" v="903"/>
          <ac:picMkLst>
            <pc:docMk/>
            <pc:sldMk cId="1156870073" sldId="507"/>
            <ac:picMk id="2" creationId="{1536AA6A-2BD8-D70C-6D72-C72246AFFEF2}"/>
          </ac:picMkLst>
        </pc:picChg>
      </pc:sldChg>
    </pc:docChg>
  </pc:docChgLst>
  <pc:docChgLst>
    <pc:chgData name="Katherine Hollis" userId="S::katherine.hollis@healingfoundation.org.au::584ac953-2656-4ddf-8317-38fdc1ed40f9" providerId="AD" clId="Web-{859F60CC-9DDD-EFFA-CF89-ECC6564BF736}"/>
    <pc:docChg chg="modSld">
      <pc:chgData name="Katherine Hollis" userId="S::katherine.hollis@healingfoundation.org.au::584ac953-2656-4ddf-8317-38fdc1ed40f9" providerId="AD" clId="Web-{859F60CC-9DDD-EFFA-CF89-ECC6564BF736}" dt="2023-10-03T04:40:04.740" v="2" actId="1076"/>
      <pc:docMkLst>
        <pc:docMk/>
      </pc:docMkLst>
      <pc:sldChg chg="modSp">
        <pc:chgData name="Katherine Hollis" userId="S::katherine.hollis@healingfoundation.org.au::584ac953-2656-4ddf-8317-38fdc1ed40f9" providerId="AD" clId="Web-{859F60CC-9DDD-EFFA-CF89-ECC6564BF736}" dt="2023-10-03T04:40:04.740" v="2" actId="1076"/>
        <pc:sldMkLst>
          <pc:docMk/>
          <pc:sldMk cId="3214060890" sldId="582"/>
        </pc:sldMkLst>
        <pc:picChg chg="mod">
          <ac:chgData name="Katherine Hollis" userId="S::katherine.hollis@healingfoundation.org.au::584ac953-2656-4ddf-8317-38fdc1ed40f9" providerId="AD" clId="Web-{859F60CC-9DDD-EFFA-CF89-ECC6564BF736}" dt="2023-10-03T04:40:04.709" v="0" actId="1076"/>
          <ac:picMkLst>
            <pc:docMk/>
            <pc:sldMk cId="3214060890" sldId="582"/>
            <ac:picMk id="4" creationId="{245B7F97-3C8D-631E-1C37-E357389A11A6}"/>
          </ac:picMkLst>
        </pc:picChg>
        <pc:picChg chg="mod">
          <ac:chgData name="Katherine Hollis" userId="S::katherine.hollis@healingfoundation.org.au::584ac953-2656-4ddf-8317-38fdc1ed40f9" providerId="AD" clId="Web-{859F60CC-9DDD-EFFA-CF89-ECC6564BF736}" dt="2023-10-03T04:40:04.725" v="1" actId="1076"/>
          <ac:picMkLst>
            <pc:docMk/>
            <pc:sldMk cId="3214060890" sldId="582"/>
            <ac:picMk id="5" creationId="{FDC3ED7B-2D0E-EC04-1A95-565F6EBA5034}"/>
          </ac:picMkLst>
        </pc:picChg>
        <pc:picChg chg="mod">
          <ac:chgData name="Katherine Hollis" userId="S::katherine.hollis@healingfoundation.org.au::584ac953-2656-4ddf-8317-38fdc1ed40f9" providerId="AD" clId="Web-{859F60CC-9DDD-EFFA-CF89-ECC6564BF736}" dt="2023-10-03T04:40:04.740" v="2" actId="1076"/>
          <ac:picMkLst>
            <pc:docMk/>
            <pc:sldMk cId="3214060890" sldId="582"/>
            <ac:picMk id="6" creationId="{2DE2002D-58C4-2C86-28F8-F36EE0BC7F99}"/>
          </ac:picMkLst>
        </pc:picChg>
      </pc:sldChg>
    </pc:docChg>
  </pc:docChgLst>
  <pc:docChgLst>
    <pc:chgData name="Carly Pettiona" userId="S::carly.pettiona@healingfoundation.org.au::8cfcf547-e567-4a67-ae5f-7d6e6196302b" providerId="AD" clId="Web-{AA1BDE65-90F6-8FB2-EFBE-6710A8DF04C5}"/>
    <pc:docChg chg="modSld">
      <pc:chgData name="Carly Pettiona" userId="S::carly.pettiona@healingfoundation.org.au::8cfcf547-e567-4a67-ae5f-7d6e6196302b" providerId="AD" clId="Web-{AA1BDE65-90F6-8FB2-EFBE-6710A8DF04C5}" dt="2023-07-26T06:59:44.775" v="7" actId="1076"/>
      <pc:docMkLst>
        <pc:docMk/>
      </pc:docMkLst>
      <pc:sldChg chg="modSp">
        <pc:chgData name="Carly Pettiona" userId="S::carly.pettiona@healingfoundation.org.au::8cfcf547-e567-4a67-ae5f-7d6e6196302b" providerId="AD" clId="Web-{AA1BDE65-90F6-8FB2-EFBE-6710A8DF04C5}" dt="2023-07-26T06:59:44.775" v="7" actId="1076"/>
        <pc:sldMkLst>
          <pc:docMk/>
          <pc:sldMk cId="2141523346" sldId="447"/>
        </pc:sldMkLst>
        <pc:grpChg chg="mod">
          <ac:chgData name="Carly Pettiona" userId="S::carly.pettiona@healingfoundation.org.au::8cfcf547-e567-4a67-ae5f-7d6e6196302b" providerId="AD" clId="Web-{AA1BDE65-90F6-8FB2-EFBE-6710A8DF04C5}" dt="2023-07-26T06:59:42.165" v="6" actId="1076"/>
          <ac:grpSpMkLst>
            <pc:docMk/>
            <pc:sldMk cId="2141523346" sldId="447"/>
            <ac:grpSpMk id="17" creationId="{B052DDCE-753B-586E-3D67-6FF0348F6E30}"/>
          </ac:grpSpMkLst>
        </pc:grpChg>
        <pc:grpChg chg="mod">
          <ac:chgData name="Carly Pettiona" userId="S::carly.pettiona@healingfoundation.org.au::8cfcf547-e567-4a67-ae5f-7d6e6196302b" providerId="AD" clId="Web-{AA1BDE65-90F6-8FB2-EFBE-6710A8DF04C5}" dt="2023-07-26T06:59:34.306" v="3" actId="1076"/>
          <ac:grpSpMkLst>
            <pc:docMk/>
            <pc:sldMk cId="2141523346" sldId="447"/>
            <ac:grpSpMk id="18" creationId="{7C783195-B81A-D6F7-39E8-4CBAD38F17F8}"/>
          </ac:grpSpMkLst>
        </pc:grpChg>
        <pc:grpChg chg="mod">
          <ac:chgData name="Carly Pettiona" userId="S::carly.pettiona@healingfoundation.org.au::8cfcf547-e567-4a67-ae5f-7d6e6196302b" providerId="AD" clId="Web-{AA1BDE65-90F6-8FB2-EFBE-6710A8DF04C5}" dt="2023-07-26T06:59:40.056" v="5" actId="1076"/>
          <ac:grpSpMkLst>
            <pc:docMk/>
            <pc:sldMk cId="2141523346" sldId="447"/>
            <ac:grpSpMk id="19" creationId="{2138BD79-5470-AE65-3BFA-F35CE70B5984}"/>
          </ac:grpSpMkLst>
        </pc:grpChg>
        <pc:grpChg chg="mod">
          <ac:chgData name="Carly Pettiona" userId="S::carly.pettiona@healingfoundation.org.au::8cfcf547-e567-4a67-ae5f-7d6e6196302b" providerId="AD" clId="Web-{AA1BDE65-90F6-8FB2-EFBE-6710A8DF04C5}" dt="2023-07-26T06:59:44.775" v="7" actId="1076"/>
          <ac:grpSpMkLst>
            <pc:docMk/>
            <pc:sldMk cId="2141523346" sldId="447"/>
            <ac:grpSpMk id="21" creationId="{8C3913F9-1CFE-7E9E-4F08-D0A6CA997E29}"/>
          </ac:grpSpMkLst>
        </pc:grpChg>
      </pc:sldChg>
      <pc:sldChg chg="modSp">
        <pc:chgData name="Carly Pettiona" userId="S::carly.pettiona@healingfoundation.org.au::8cfcf547-e567-4a67-ae5f-7d6e6196302b" providerId="AD" clId="Web-{AA1BDE65-90F6-8FB2-EFBE-6710A8DF04C5}" dt="2023-07-26T06:59:15.711" v="1" actId="14100"/>
        <pc:sldMkLst>
          <pc:docMk/>
          <pc:sldMk cId="1149178659" sldId="455"/>
        </pc:sldMkLst>
        <pc:spChg chg="mod">
          <ac:chgData name="Carly Pettiona" userId="S::carly.pettiona@healingfoundation.org.au::8cfcf547-e567-4a67-ae5f-7d6e6196302b" providerId="AD" clId="Web-{AA1BDE65-90F6-8FB2-EFBE-6710A8DF04C5}" dt="2023-07-26T06:59:15.711" v="1" actId="14100"/>
          <ac:spMkLst>
            <pc:docMk/>
            <pc:sldMk cId="1149178659" sldId="455"/>
            <ac:spMk id="5" creationId="{166C9648-FC28-7275-F297-FB016F2CBF1A}"/>
          </ac:spMkLst>
        </pc:spChg>
      </pc:sldChg>
    </pc:docChg>
  </pc:docChgLst>
  <pc:docChgLst>
    <pc:chgData name="Carly Pettiona" userId="S::carly.pettiona@healingfoundation.org.au::8cfcf547-e567-4a67-ae5f-7d6e6196302b" providerId="AD" clId="Web-{F55047C5-5C8B-80B6-0208-041E7BB6D403}"/>
    <pc:docChg chg="modSld">
      <pc:chgData name="Carly Pettiona" userId="S::carly.pettiona@healingfoundation.org.au::8cfcf547-e567-4a67-ae5f-7d6e6196302b" providerId="AD" clId="Web-{F55047C5-5C8B-80B6-0208-041E7BB6D403}" dt="2023-09-14T06:51:11.330" v="0"/>
      <pc:docMkLst>
        <pc:docMk/>
      </pc:docMkLst>
      <pc:sldChg chg="modNotes">
        <pc:chgData name="Carly Pettiona" userId="S::carly.pettiona@healingfoundation.org.au::8cfcf547-e567-4a67-ae5f-7d6e6196302b" providerId="AD" clId="Web-{F55047C5-5C8B-80B6-0208-041E7BB6D403}" dt="2023-09-14T06:51:11.330" v="0"/>
        <pc:sldMkLst>
          <pc:docMk/>
          <pc:sldMk cId="370741408" sldId="390"/>
        </pc:sldMkLst>
      </pc:sldChg>
    </pc:docChg>
  </pc:docChgLst>
  <pc:docChgLst>
    <pc:chgData name="Carly Pettiona" userId="S::carly.pettiona@healingfoundation.org.au::8cfcf547-e567-4a67-ae5f-7d6e6196302b" providerId="AD" clId="Web-{388AFFA1-FB82-9AF0-2DDA-ED7F1AC472A5}"/>
    <pc:docChg chg="addSld delSld modSld">
      <pc:chgData name="Carly Pettiona" userId="S::carly.pettiona@healingfoundation.org.au::8cfcf547-e567-4a67-ae5f-7d6e6196302b" providerId="AD" clId="Web-{388AFFA1-FB82-9AF0-2DDA-ED7F1AC472A5}" dt="2023-07-26T06:56:11.558" v="1066"/>
      <pc:docMkLst>
        <pc:docMk/>
      </pc:docMkLst>
      <pc:sldChg chg="delSp">
        <pc:chgData name="Carly Pettiona" userId="S::carly.pettiona@healingfoundation.org.au::8cfcf547-e567-4a67-ae5f-7d6e6196302b" providerId="AD" clId="Web-{388AFFA1-FB82-9AF0-2DDA-ED7F1AC472A5}" dt="2023-07-26T06:36:18.079" v="394"/>
        <pc:sldMkLst>
          <pc:docMk/>
          <pc:sldMk cId="1008212083" sldId="392"/>
        </pc:sldMkLst>
        <pc:spChg chg="del">
          <ac:chgData name="Carly Pettiona" userId="S::carly.pettiona@healingfoundation.org.au::8cfcf547-e567-4a67-ae5f-7d6e6196302b" providerId="AD" clId="Web-{388AFFA1-FB82-9AF0-2DDA-ED7F1AC472A5}" dt="2023-07-26T06:36:18.079" v="394"/>
          <ac:spMkLst>
            <pc:docMk/>
            <pc:sldMk cId="1008212083" sldId="392"/>
            <ac:spMk id="4" creationId="{494ACDB9-B1A8-8443-07E6-83599613CE26}"/>
          </ac:spMkLst>
        </pc:spChg>
      </pc:sldChg>
      <pc:sldChg chg="addSp modSp modNotes">
        <pc:chgData name="Carly Pettiona" userId="S::carly.pettiona@healingfoundation.org.au::8cfcf547-e567-4a67-ae5f-7d6e6196302b" providerId="AD" clId="Web-{388AFFA1-FB82-9AF0-2DDA-ED7F1AC472A5}" dt="2023-07-26T06:21:16.203" v="109" actId="20577"/>
        <pc:sldMkLst>
          <pc:docMk/>
          <pc:sldMk cId="1166577620" sldId="449"/>
        </pc:sldMkLst>
        <pc:spChg chg="mod">
          <ac:chgData name="Carly Pettiona" userId="S::carly.pettiona@healingfoundation.org.au::8cfcf547-e567-4a67-ae5f-7d6e6196302b" providerId="AD" clId="Web-{388AFFA1-FB82-9AF0-2DDA-ED7F1AC472A5}" dt="2023-07-26T06:21:16.203" v="109" actId="20577"/>
          <ac:spMkLst>
            <pc:docMk/>
            <pc:sldMk cId="1166577620" sldId="449"/>
            <ac:spMk id="7" creationId="{7CFEA03B-B2AB-DAEE-B25F-3823323C35C0}"/>
          </ac:spMkLst>
        </pc:spChg>
        <pc:picChg chg="add mod modCrop">
          <ac:chgData name="Carly Pettiona" userId="S::carly.pettiona@healingfoundation.org.au::8cfcf547-e567-4a67-ae5f-7d6e6196302b" providerId="AD" clId="Web-{388AFFA1-FB82-9AF0-2DDA-ED7F1AC472A5}" dt="2023-07-26T06:19:43.388" v="27" actId="14100"/>
          <ac:picMkLst>
            <pc:docMk/>
            <pc:sldMk cId="1166577620" sldId="449"/>
            <ac:picMk id="2" creationId="{0BBD6BE3-82AB-98CC-B729-3EAEEE928D86}"/>
          </ac:picMkLst>
        </pc:picChg>
        <pc:picChg chg="add mod">
          <ac:chgData name="Carly Pettiona" userId="S::carly.pettiona@healingfoundation.org.au::8cfcf547-e567-4a67-ae5f-7d6e6196302b" providerId="AD" clId="Web-{388AFFA1-FB82-9AF0-2DDA-ED7F1AC472A5}" dt="2023-07-26T06:19:39.169" v="26" actId="14100"/>
          <ac:picMkLst>
            <pc:docMk/>
            <pc:sldMk cId="1166577620" sldId="449"/>
            <ac:picMk id="4" creationId="{4D2B1EA1-2A06-AB8A-300B-1870BACCBC46}"/>
          </ac:picMkLst>
        </pc:picChg>
        <pc:picChg chg="add mod">
          <ac:chgData name="Carly Pettiona" userId="S::carly.pettiona@healingfoundation.org.au::8cfcf547-e567-4a67-ae5f-7d6e6196302b" providerId="AD" clId="Web-{388AFFA1-FB82-9AF0-2DDA-ED7F1AC472A5}" dt="2023-07-26T06:19:38.106" v="25" actId="14100"/>
          <ac:picMkLst>
            <pc:docMk/>
            <pc:sldMk cId="1166577620" sldId="449"/>
            <ac:picMk id="6" creationId="{01DE8702-FCBE-2990-8209-5FCD3ECD70AF}"/>
          </ac:picMkLst>
        </pc:picChg>
        <pc:picChg chg="mod">
          <ac:chgData name="Carly Pettiona" userId="S::carly.pettiona@healingfoundation.org.au::8cfcf547-e567-4a67-ae5f-7d6e6196302b" providerId="AD" clId="Web-{388AFFA1-FB82-9AF0-2DDA-ED7F1AC472A5}" dt="2023-07-26T06:19:54.060" v="32" actId="1076"/>
          <ac:picMkLst>
            <pc:docMk/>
            <pc:sldMk cId="1166577620" sldId="449"/>
            <ac:picMk id="20" creationId="{E91ACB26-13AE-B6F0-DE4D-E89FD78D20F4}"/>
          </ac:picMkLst>
        </pc:picChg>
      </pc:sldChg>
      <pc:sldChg chg="addSp delSp modSp addAnim delAnim modNotes">
        <pc:chgData name="Carly Pettiona" userId="S::carly.pettiona@healingfoundation.org.au::8cfcf547-e567-4a67-ae5f-7d6e6196302b" providerId="AD" clId="Web-{388AFFA1-FB82-9AF0-2DDA-ED7F1AC472A5}" dt="2023-07-26T06:33:10.510" v="372"/>
        <pc:sldMkLst>
          <pc:docMk/>
          <pc:sldMk cId="621265043" sldId="450"/>
        </pc:sldMkLst>
        <pc:spChg chg="add mod">
          <ac:chgData name="Carly Pettiona" userId="S::carly.pettiona@healingfoundation.org.au::8cfcf547-e567-4a67-ae5f-7d6e6196302b" providerId="AD" clId="Web-{388AFFA1-FB82-9AF0-2DDA-ED7F1AC472A5}" dt="2023-07-26T06:32:28.336" v="302" actId="1076"/>
          <ac:spMkLst>
            <pc:docMk/>
            <pc:sldMk cId="621265043" sldId="450"/>
            <ac:spMk id="2" creationId="{44C66928-D137-C812-850E-B675A2262708}"/>
          </ac:spMkLst>
        </pc:spChg>
        <pc:spChg chg="del">
          <ac:chgData name="Carly Pettiona" userId="S::carly.pettiona@healingfoundation.org.au::8cfcf547-e567-4a67-ae5f-7d6e6196302b" providerId="AD" clId="Web-{388AFFA1-FB82-9AF0-2DDA-ED7F1AC472A5}" dt="2023-07-26T06:23:55.897" v="114"/>
          <ac:spMkLst>
            <pc:docMk/>
            <pc:sldMk cId="621265043" sldId="450"/>
            <ac:spMk id="3" creationId="{F037A6C0-3B11-DB8D-0874-4BC0C20DF5C0}"/>
          </ac:spMkLst>
        </pc:spChg>
        <pc:spChg chg="mod">
          <ac:chgData name="Carly Pettiona" userId="S::carly.pettiona@healingfoundation.org.au::8cfcf547-e567-4a67-ae5f-7d6e6196302b" providerId="AD" clId="Web-{388AFFA1-FB82-9AF0-2DDA-ED7F1AC472A5}" dt="2023-07-26T06:25:40.260" v="202" actId="1076"/>
          <ac:spMkLst>
            <pc:docMk/>
            <pc:sldMk cId="621265043" sldId="450"/>
            <ac:spMk id="4" creationId="{171E049E-176D-E78A-6470-EBC4EECB8D4D}"/>
          </ac:spMkLst>
        </pc:spChg>
        <pc:spChg chg="mod">
          <ac:chgData name="Carly Pettiona" userId="S::carly.pettiona@healingfoundation.org.au::8cfcf547-e567-4a67-ae5f-7d6e6196302b" providerId="AD" clId="Web-{388AFFA1-FB82-9AF0-2DDA-ED7F1AC472A5}" dt="2023-07-26T06:24:15.022" v="120"/>
          <ac:spMkLst>
            <pc:docMk/>
            <pc:sldMk cId="621265043" sldId="450"/>
            <ac:spMk id="5" creationId="{166C9648-FC28-7275-F297-FB016F2CBF1A}"/>
          </ac:spMkLst>
        </pc:spChg>
        <pc:spChg chg="add del mod">
          <ac:chgData name="Carly Pettiona" userId="S::carly.pettiona@healingfoundation.org.au::8cfcf547-e567-4a67-ae5f-7d6e6196302b" providerId="AD" clId="Web-{388AFFA1-FB82-9AF0-2DDA-ED7F1AC472A5}" dt="2023-07-26T06:26:02.198" v="213"/>
          <ac:spMkLst>
            <pc:docMk/>
            <pc:sldMk cId="621265043" sldId="450"/>
            <ac:spMk id="6" creationId="{2F36C94C-4640-BCDC-1E95-01BC519D75AA}"/>
          </ac:spMkLst>
        </pc:spChg>
        <pc:spChg chg="add mod">
          <ac:chgData name="Carly Pettiona" userId="S::carly.pettiona@healingfoundation.org.au::8cfcf547-e567-4a67-ae5f-7d6e6196302b" providerId="AD" clId="Web-{388AFFA1-FB82-9AF0-2DDA-ED7F1AC472A5}" dt="2023-07-26T06:32:28.352" v="303" actId="1076"/>
          <ac:spMkLst>
            <pc:docMk/>
            <pc:sldMk cId="621265043" sldId="450"/>
            <ac:spMk id="7" creationId="{7E70F568-28FA-5369-414A-262A46129F69}"/>
          </ac:spMkLst>
        </pc:spChg>
        <pc:spChg chg="add mod">
          <ac:chgData name="Carly Pettiona" userId="S::carly.pettiona@healingfoundation.org.au::8cfcf547-e567-4a67-ae5f-7d6e6196302b" providerId="AD" clId="Web-{388AFFA1-FB82-9AF0-2DDA-ED7F1AC472A5}" dt="2023-07-26T06:32:09.492" v="300" actId="1076"/>
          <ac:spMkLst>
            <pc:docMk/>
            <pc:sldMk cId="621265043" sldId="450"/>
            <ac:spMk id="9" creationId="{A53B35E3-CA5B-A6D5-C1D2-10245B59E67C}"/>
          </ac:spMkLst>
        </pc:spChg>
        <pc:grpChg chg="add mod">
          <ac:chgData name="Carly Pettiona" userId="S::carly.pettiona@healingfoundation.org.au::8cfcf547-e567-4a67-ae5f-7d6e6196302b" providerId="AD" clId="Web-{388AFFA1-FB82-9AF0-2DDA-ED7F1AC472A5}" dt="2023-07-26T06:32:28.368" v="304" actId="1076"/>
          <ac:grpSpMkLst>
            <pc:docMk/>
            <pc:sldMk cId="621265043" sldId="450"/>
            <ac:grpSpMk id="13" creationId="{10085E1F-50C2-F6FA-E718-58A9949A697E}"/>
          </ac:grpSpMkLst>
        </pc:grpChg>
        <pc:picChg chg="add mod">
          <ac:chgData name="Carly Pettiona" userId="S::carly.pettiona@healingfoundation.org.au::8cfcf547-e567-4a67-ae5f-7d6e6196302b" providerId="AD" clId="Web-{388AFFA1-FB82-9AF0-2DDA-ED7F1AC472A5}" dt="2023-07-26T06:30:46.692" v="278" actId="1076"/>
          <ac:picMkLst>
            <pc:docMk/>
            <pc:sldMk cId="621265043" sldId="450"/>
            <ac:picMk id="10" creationId="{1134DABE-99BB-7375-83DA-1D46C37AE170}"/>
          </ac:picMkLst>
        </pc:picChg>
        <pc:picChg chg="add mod">
          <ac:chgData name="Carly Pettiona" userId="S::carly.pettiona@healingfoundation.org.au::8cfcf547-e567-4a67-ae5f-7d6e6196302b" providerId="AD" clId="Web-{388AFFA1-FB82-9AF0-2DDA-ED7F1AC472A5}" dt="2023-07-26T06:31:09.084" v="283" actId="1076"/>
          <ac:picMkLst>
            <pc:docMk/>
            <pc:sldMk cId="621265043" sldId="450"/>
            <ac:picMk id="12" creationId="{D788AC8A-8F0B-033B-35A1-E3DE8BD08441}"/>
          </ac:picMkLst>
        </pc:picChg>
        <pc:picChg chg="add del">
          <ac:chgData name="Carly Pettiona" userId="S::carly.pettiona@healingfoundation.org.au::8cfcf547-e567-4a67-ae5f-7d6e6196302b" providerId="AD" clId="Web-{388AFFA1-FB82-9AF0-2DDA-ED7F1AC472A5}" dt="2023-07-26T06:23:43.037" v="111"/>
          <ac:picMkLst>
            <pc:docMk/>
            <pc:sldMk cId="621265043" sldId="450"/>
            <ac:picMk id="20" creationId="{E91ACB26-13AE-B6F0-DE4D-E89FD78D20F4}"/>
          </ac:picMkLst>
        </pc:picChg>
      </pc:sldChg>
      <pc:sldChg chg="del">
        <pc:chgData name="Carly Pettiona" userId="S::carly.pettiona@healingfoundation.org.au::8cfcf547-e567-4a67-ae5f-7d6e6196302b" providerId="AD" clId="Web-{388AFFA1-FB82-9AF0-2DDA-ED7F1AC472A5}" dt="2023-07-26T06:33:15.276" v="373"/>
        <pc:sldMkLst>
          <pc:docMk/>
          <pc:sldMk cId="2298767385" sldId="451"/>
        </pc:sldMkLst>
      </pc:sldChg>
      <pc:sldChg chg="modSp add del replId">
        <pc:chgData name="Carly Pettiona" userId="S::carly.pettiona@healingfoundation.org.au::8cfcf547-e567-4a67-ae5f-7d6e6196302b" providerId="AD" clId="Web-{388AFFA1-FB82-9AF0-2DDA-ED7F1AC472A5}" dt="2023-07-26T06:36:35.033" v="416"/>
        <pc:sldMkLst>
          <pc:docMk/>
          <pc:sldMk cId="3744908687" sldId="451"/>
        </pc:sldMkLst>
        <pc:spChg chg="mod">
          <ac:chgData name="Carly Pettiona" userId="S::carly.pettiona@healingfoundation.org.au::8cfcf547-e567-4a67-ae5f-7d6e6196302b" providerId="AD" clId="Web-{388AFFA1-FB82-9AF0-2DDA-ED7F1AC472A5}" dt="2023-07-26T06:36:08.485" v="393" actId="20577"/>
          <ac:spMkLst>
            <pc:docMk/>
            <pc:sldMk cId="3744908687" sldId="451"/>
            <ac:spMk id="5" creationId="{1D0DFB20-AC56-A70F-BE57-312821FE351B}"/>
          </ac:spMkLst>
        </pc:spChg>
      </pc:sldChg>
      <pc:sldChg chg="modSp add replId modNotes">
        <pc:chgData name="Carly Pettiona" userId="S::carly.pettiona@healingfoundation.org.au::8cfcf547-e567-4a67-ae5f-7d6e6196302b" providerId="AD" clId="Web-{388AFFA1-FB82-9AF0-2DDA-ED7F1AC472A5}" dt="2023-07-26T06:47:59.885" v="917"/>
        <pc:sldMkLst>
          <pc:docMk/>
          <pc:sldMk cId="1434699194" sldId="452"/>
        </pc:sldMkLst>
        <pc:spChg chg="mod">
          <ac:chgData name="Carly Pettiona" userId="S::carly.pettiona@healingfoundation.org.au::8cfcf547-e567-4a67-ae5f-7d6e6196302b" providerId="AD" clId="Web-{388AFFA1-FB82-9AF0-2DDA-ED7F1AC472A5}" dt="2023-07-26T06:36:33.954" v="415" actId="20577"/>
          <ac:spMkLst>
            <pc:docMk/>
            <pc:sldMk cId="1434699194" sldId="452"/>
            <ac:spMk id="5" creationId="{1D0DFB20-AC56-A70F-BE57-312821FE351B}"/>
          </ac:spMkLst>
        </pc:spChg>
      </pc:sldChg>
      <pc:sldChg chg="addSp delSp modSp add replId modNotes">
        <pc:chgData name="Carly Pettiona" userId="S::carly.pettiona@healingfoundation.org.au::8cfcf547-e567-4a67-ae5f-7d6e6196302b" providerId="AD" clId="Web-{388AFFA1-FB82-9AF0-2DDA-ED7F1AC472A5}" dt="2023-07-26T06:39:13.866" v="476"/>
        <pc:sldMkLst>
          <pc:docMk/>
          <pc:sldMk cId="376789496" sldId="453"/>
        </pc:sldMkLst>
        <pc:spChg chg="mod">
          <ac:chgData name="Carly Pettiona" userId="S::carly.pettiona@healingfoundation.org.au::8cfcf547-e567-4a67-ae5f-7d6e6196302b" providerId="AD" clId="Web-{388AFFA1-FB82-9AF0-2DDA-ED7F1AC472A5}" dt="2023-07-26T06:37:47.738" v="463" actId="20577"/>
          <ac:spMkLst>
            <pc:docMk/>
            <pc:sldMk cId="376789496" sldId="453"/>
            <ac:spMk id="5" creationId="{166C9648-FC28-7275-F297-FB016F2CBF1A}"/>
          </ac:spMkLst>
        </pc:spChg>
        <pc:picChg chg="del">
          <ac:chgData name="Carly Pettiona" userId="S::carly.pettiona@healingfoundation.org.au::8cfcf547-e567-4a67-ae5f-7d6e6196302b" providerId="AD" clId="Web-{388AFFA1-FB82-9AF0-2DDA-ED7F1AC472A5}" dt="2023-07-26T06:37:49.441" v="464"/>
          <ac:picMkLst>
            <pc:docMk/>
            <pc:sldMk cId="376789496" sldId="453"/>
            <ac:picMk id="2" creationId="{139902DF-CB95-2294-4160-67868ACE44F3}"/>
          </ac:picMkLst>
        </pc:picChg>
        <pc:picChg chg="add mod">
          <ac:chgData name="Carly Pettiona" userId="S::carly.pettiona@healingfoundation.org.au::8cfcf547-e567-4a67-ae5f-7d6e6196302b" providerId="AD" clId="Web-{388AFFA1-FB82-9AF0-2DDA-ED7F1AC472A5}" dt="2023-07-26T06:38:45.115" v="471" actId="1076"/>
          <ac:picMkLst>
            <pc:docMk/>
            <pc:sldMk cId="376789496" sldId="453"/>
            <ac:picMk id="3" creationId="{C20FE6B8-5AF5-8B10-36EB-C74192BBE3E1}"/>
          </ac:picMkLst>
        </pc:picChg>
      </pc:sldChg>
      <pc:sldChg chg="delSp modSp add replId modNotes">
        <pc:chgData name="Carly Pettiona" userId="S::carly.pettiona@healingfoundation.org.au::8cfcf547-e567-4a67-ae5f-7d6e6196302b" providerId="AD" clId="Web-{388AFFA1-FB82-9AF0-2DDA-ED7F1AC472A5}" dt="2023-07-26T06:42:26.045" v="573" actId="1076"/>
        <pc:sldMkLst>
          <pc:docMk/>
          <pc:sldMk cId="2518558719" sldId="454"/>
        </pc:sldMkLst>
        <pc:spChg chg="mod">
          <ac:chgData name="Carly Pettiona" userId="S::carly.pettiona@healingfoundation.org.au::8cfcf547-e567-4a67-ae5f-7d6e6196302b" providerId="AD" clId="Web-{388AFFA1-FB82-9AF0-2DDA-ED7F1AC472A5}" dt="2023-07-26T06:42:26.045" v="573" actId="1076"/>
          <ac:spMkLst>
            <pc:docMk/>
            <pc:sldMk cId="2518558719" sldId="454"/>
            <ac:spMk id="5" creationId="{166C9648-FC28-7275-F297-FB016F2CBF1A}"/>
          </ac:spMkLst>
        </pc:spChg>
        <pc:picChg chg="del">
          <ac:chgData name="Carly Pettiona" userId="S::carly.pettiona@healingfoundation.org.au::8cfcf547-e567-4a67-ae5f-7d6e6196302b" providerId="AD" clId="Web-{388AFFA1-FB82-9AF0-2DDA-ED7F1AC472A5}" dt="2023-07-26T06:39:32.289" v="478"/>
          <ac:picMkLst>
            <pc:docMk/>
            <pc:sldMk cId="2518558719" sldId="454"/>
            <ac:picMk id="3" creationId="{C20FE6B8-5AF5-8B10-36EB-C74192BBE3E1}"/>
          </ac:picMkLst>
        </pc:picChg>
      </pc:sldChg>
      <pc:sldChg chg="modSp add replId addAnim modAnim modNotes">
        <pc:chgData name="Carly Pettiona" userId="S::carly.pettiona@healingfoundation.org.au::8cfcf547-e567-4a67-ae5f-7d6e6196302b" providerId="AD" clId="Web-{388AFFA1-FB82-9AF0-2DDA-ED7F1AC472A5}" dt="2023-07-26T06:47:55.791" v="915"/>
        <pc:sldMkLst>
          <pc:docMk/>
          <pc:sldMk cId="1149178659" sldId="455"/>
        </pc:sldMkLst>
        <pc:spChg chg="mod">
          <ac:chgData name="Carly Pettiona" userId="S::carly.pettiona@healingfoundation.org.au::8cfcf547-e567-4a67-ae5f-7d6e6196302b" providerId="AD" clId="Web-{388AFFA1-FB82-9AF0-2DDA-ED7F1AC472A5}" dt="2023-07-26T06:41:07.777" v="545" actId="1076"/>
          <ac:spMkLst>
            <pc:docMk/>
            <pc:sldMk cId="1149178659" sldId="455"/>
            <ac:spMk id="5" creationId="{166C9648-FC28-7275-F297-FB016F2CBF1A}"/>
          </ac:spMkLst>
        </pc:spChg>
      </pc:sldChg>
      <pc:sldChg chg="addSp delSp modSp add replId addAnim delAnim modNotes">
        <pc:chgData name="Carly Pettiona" userId="S::carly.pettiona@healingfoundation.org.au::8cfcf547-e567-4a67-ae5f-7d6e6196302b" providerId="AD" clId="Web-{388AFFA1-FB82-9AF0-2DDA-ED7F1AC472A5}" dt="2023-07-26T06:47:12.039" v="840"/>
        <pc:sldMkLst>
          <pc:docMk/>
          <pc:sldMk cId="3025152918" sldId="456"/>
        </pc:sldMkLst>
        <pc:spChg chg="del">
          <ac:chgData name="Carly Pettiona" userId="S::carly.pettiona@healingfoundation.org.au::8cfcf547-e567-4a67-ae5f-7d6e6196302b" providerId="AD" clId="Web-{388AFFA1-FB82-9AF0-2DDA-ED7F1AC472A5}" dt="2023-07-26T06:42:57.718" v="575"/>
          <ac:spMkLst>
            <pc:docMk/>
            <pc:sldMk cId="3025152918" sldId="456"/>
            <ac:spMk id="5" creationId="{166C9648-FC28-7275-F297-FB016F2CBF1A}"/>
          </ac:spMkLst>
        </pc:spChg>
        <pc:grpChg chg="add mod">
          <ac:chgData name="Carly Pettiona" userId="S::carly.pettiona@healingfoundation.org.au::8cfcf547-e567-4a67-ae5f-7d6e6196302b" providerId="AD" clId="Web-{388AFFA1-FB82-9AF0-2DDA-ED7F1AC472A5}" dt="2023-07-26T06:45:22.160" v="637" actId="1076"/>
          <ac:grpSpMkLst>
            <pc:docMk/>
            <pc:sldMk cId="3025152918" sldId="456"/>
            <ac:grpSpMk id="35" creationId="{B539BDA5-5C5D-DCF8-C3FA-0207ABDF1E80}"/>
          </ac:grpSpMkLst>
        </pc:grpChg>
        <pc:grpChg chg="add mod">
          <ac:chgData name="Carly Pettiona" userId="S::carly.pettiona@healingfoundation.org.au::8cfcf547-e567-4a67-ae5f-7d6e6196302b" providerId="AD" clId="Web-{388AFFA1-FB82-9AF0-2DDA-ED7F1AC472A5}" dt="2023-07-26T06:46:18.100" v="717" actId="14100"/>
          <ac:grpSpMkLst>
            <pc:docMk/>
            <pc:sldMk cId="3025152918" sldId="456"/>
            <ac:grpSpMk id="36" creationId="{D157287D-7CF1-4079-0667-312CD53E2C03}"/>
          </ac:grpSpMkLst>
        </pc:grpChg>
        <pc:grpChg chg="add mod">
          <ac:chgData name="Carly Pettiona" userId="S::carly.pettiona@healingfoundation.org.au::8cfcf547-e567-4a67-ae5f-7d6e6196302b" providerId="AD" clId="Web-{388AFFA1-FB82-9AF0-2DDA-ED7F1AC472A5}" dt="2023-07-26T06:45:25.051" v="638" actId="1076"/>
          <ac:grpSpMkLst>
            <pc:docMk/>
            <pc:sldMk cId="3025152918" sldId="456"/>
            <ac:grpSpMk id="37" creationId="{FE414FF3-7BCC-639B-800A-BFE55FA01121}"/>
          </ac:grpSpMkLst>
        </pc:grpChg>
        <pc:picChg chg="add mod">
          <ac:chgData name="Carly Pettiona" userId="S::carly.pettiona@healingfoundation.org.au::8cfcf547-e567-4a67-ae5f-7d6e6196302b" providerId="AD" clId="Web-{388AFFA1-FB82-9AF0-2DDA-ED7F1AC472A5}" dt="2023-07-26T06:43:03.359" v="584" actId="14100"/>
          <ac:picMkLst>
            <pc:docMk/>
            <pc:sldMk cId="3025152918" sldId="456"/>
            <ac:picMk id="3" creationId="{907CC1CB-2E28-B6CB-4D2E-92573F58B5BA}"/>
          </ac:picMkLst>
        </pc:picChg>
        <pc:picChg chg="add mod">
          <ac:chgData name="Carly Pettiona" userId="S::carly.pettiona@healingfoundation.org.au::8cfcf547-e567-4a67-ae5f-7d6e6196302b" providerId="AD" clId="Web-{388AFFA1-FB82-9AF0-2DDA-ED7F1AC472A5}" dt="2023-07-26T06:43:04.828" v="592" actId="1076"/>
          <ac:picMkLst>
            <pc:docMk/>
            <pc:sldMk cId="3025152918" sldId="456"/>
            <ac:picMk id="6" creationId="{923919E8-90C8-EBAC-813E-D5FC10565A75}"/>
          </ac:picMkLst>
        </pc:picChg>
        <pc:picChg chg="add mod">
          <ac:chgData name="Carly Pettiona" userId="S::carly.pettiona@healingfoundation.org.au::8cfcf547-e567-4a67-ae5f-7d6e6196302b" providerId="AD" clId="Web-{388AFFA1-FB82-9AF0-2DDA-ED7F1AC472A5}" dt="2023-07-26T06:44:53.909" v="630" actId="1076"/>
          <ac:picMkLst>
            <pc:docMk/>
            <pc:sldMk cId="3025152918" sldId="456"/>
            <ac:picMk id="9" creationId="{595A29F0-6EF0-BDB0-BA6C-6CEEE5BD4D04}"/>
          </ac:picMkLst>
        </pc:picChg>
        <pc:picChg chg="add mod">
          <ac:chgData name="Carly Pettiona" userId="S::carly.pettiona@healingfoundation.org.au::8cfcf547-e567-4a67-ae5f-7d6e6196302b" providerId="AD" clId="Web-{388AFFA1-FB82-9AF0-2DDA-ED7F1AC472A5}" dt="2023-07-26T06:43:07.406" v="594" actId="1076"/>
          <ac:picMkLst>
            <pc:docMk/>
            <pc:sldMk cId="3025152918" sldId="456"/>
            <ac:picMk id="11" creationId="{93E064FB-6A55-93BB-1592-1C667D719776}"/>
          </ac:picMkLst>
        </pc:picChg>
        <pc:picChg chg="add mod">
          <ac:chgData name="Carly Pettiona" userId="S::carly.pettiona@healingfoundation.org.au::8cfcf547-e567-4a67-ae5f-7d6e6196302b" providerId="AD" clId="Web-{388AFFA1-FB82-9AF0-2DDA-ED7F1AC472A5}" dt="2023-07-26T06:44:52.972" v="629" actId="1076"/>
          <ac:picMkLst>
            <pc:docMk/>
            <pc:sldMk cId="3025152918" sldId="456"/>
            <ac:picMk id="13" creationId="{C4A2F884-D0B3-D997-2D11-75DF35D1652E}"/>
          </ac:picMkLst>
        </pc:picChg>
        <pc:picChg chg="add mod">
          <ac:chgData name="Carly Pettiona" userId="S::carly.pettiona@healingfoundation.org.au::8cfcf547-e567-4a67-ae5f-7d6e6196302b" providerId="AD" clId="Web-{388AFFA1-FB82-9AF0-2DDA-ED7F1AC472A5}" dt="2023-07-26T06:44:44.769" v="625" actId="1076"/>
          <ac:picMkLst>
            <pc:docMk/>
            <pc:sldMk cId="3025152918" sldId="456"/>
            <ac:picMk id="15" creationId="{DEA6506E-3B54-61BC-75E0-ADB5530BF505}"/>
          </ac:picMkLst>
        </pc:picChg>
        <pc:picChg chg="add mod">
          <ac:chgData name="Carly Pettiona" userId="S::carly.pettiona@healingfoundation.org.au::8cfcf547-e567-4a67-ae5f-7d6e6196302b" providerId="AD" clId="Web-{388AFFA1-FB82-9AF0-2DDA-ED7F1AC472A5}" dt="2023-07-26T06:44:41.972" v="624" actId="1076"/>
          <ac:picMkLst>
            <pc:docMk/>
            <pc:sldMk cId="3025152918" sldId="456"/>
            <ac:picMk id="17" creationId="{75054E06-4F23-D48A-C3BE-D9C8546BE1A4}"/>
          </ac:picMkLst>
        </pc:picChg>
        <pc:picChg chg="add mod">
          <ac:chgData name="Carly Pettiona" userId="S::carly.pettiona@healingfoundation.org.au::8cfcf547-e567-4a67-ae5f-7d6e6196302b" providerId="AD" clId="Web-{388AFFA1-FB82-9AF0-2DDA-ED7F1AC472A5}" dt="2023-07-26T06:43:12.531" v="597" actId="1076"/>
          <ac:picMkLst>
            <pc:docMk/>
            <pc:sldMk cId="3025152918" sldId="456"/>
            <ac:picMk id="19" creationId="{8BC8A4AE-78DB-F861-486E-883C9BF3BD0E}"/>
          </ac:picMkLst>
        </pc:picChg>
        <pc:picChg chg="add mod">
          <ac:chgData name="Carly Pettiona" userId="S::carly.pettiona@healingfoundation.org.au::8cfcf547-e567-4a67-ae5f-7d6e6196302b" providerId="AD" clId="Web-{388AFFA1-FB82-9AF0-2DDA-ED7F1AC472A5}" dt="2023-07-26T06:43:34.125" v="608" actId="1076"/>
          <ac:picMkLst>
            <pc:docMk/>
            <pc:sldMk cId="3025152918" sldId="456"/>
            <ac:picMk id="22" creationId="{B58F36E0-CA38-0166-42E2-5FFC50B52DAC}"/>
          </ac:picMkLst>
        </pc:picChg>
        <pc:picChg chg="add mod">
          <ac:chgData name="Carly Pettiona" userId="S::carly.pettiona@healingfoundation.org.au::8cfcf547-e567-4a67-ae5f-7d6e6196302b" providerId="AD" clId="Web-{388AFFA1-FB82-9AF0-2DDA-ED7F1AC472A5}" dt="2023-07-26T06:43:31.375" v="607" actId="1076"/>
          <ac:picMkLst>
            <pc:docMk/>
            <pc:sldMk cId="3025152918" sldId="456"/>
            <ac:picMk id="24" creationId="{5F6652F1-E5F8-428B-EAF8-B31DC74EC8EF}"/>
          </ac:picMkLst>
        </pc:picChg>
        <pc:picChg chg="add mod">
          <ac:chgData name="Carly Pettiona" userId="S::carly.pettiona@healingfoundation.org.au::8cfcf547-e567-4a67-ae5f-7d6e6196302b" providerId="AD" clId="Web-{388AFFA1-FB82-9AF0-2DDA-ED7F1AC472A5}" dt="2023-07-26T06:43:48.251" v="611" actId="1076"/>
          <ac:picMkLst>
            <pc:docMk/>
            <pc:sldMk cId="3025152918" sldId="456"/>
            <ac:picMk id="26" creationId="{3C417E97-BA42-19F4-0B2A-3328EB8C32B5}"/>
          </ac:picMkLst>
        </pc:picChg>
        <pc:picChg chg="add mod">
          <ac:chgData name="Carly Pettiona" userId="S::carly.pettiona@healingfoundation.org.au::8cfcf547-e567-4a67-ae5f-7d6e6196302b" providerId="AD" clId="Web-{388AFFA1-FB82-9AF0-2DDA-ED7F1AC472A5}" dt="2023-07-26T06:44:05.845" v="615" actId="1076"/>
          <ac:picMkLst>
            <pc:docMk/>
            <pc:sldMk cId="3025152918" sldId="456"/>
            <ac:picMk id="28" creationId="{A5CA9F6D-A8FF-8DD6-306F-9E5B014A666A}"/>
          </ac:picMkLst>
        </pc:picChg>
        <pc:picChg chg="add mod">
          <ac:chgData name="Carly Pettiona" userId="S::carly.pettiona@healingfoundation.org.au::8cfcf547-e567-4a67-ae5f-7d6e6196302b" providerId="AD" clId="Web-{388AFFA1-FB82-9AF0-2DDA-ED7F1AC472A5}" dt="2023-07-26T06:44:59.144" v="631" actId="1076"/>
          <ac:picMkLst>
            <pc:docMk/>
            <pc:sldMk cId="3025152918" sldId="456"/>
            <ac:picMk id="30" creationId="{43B29DB4-587E-C613-5142-53AA1A5B5142}"/>
          </ac:picMkLst>
        </pc:picChg>
        <pc:picChg chg="add mod">
          <ac:chgData name="Carly Pettiona" userId="S::carly.pettiona@healingfoundation.org.au::8cfcf547-e567-4a67-ae5f-7d6e6196302b" providerId="AD" clId="Web-{388AFFA1-FB82-9AF0-2DDA-ED7F1AC472A5}" dt="2023-07-26T06:44:05.861" v="617" actId="1076"/>
          <ac:picMkLst>
            <pc:docMk/>
            <pc:sldMk cId="3025152918" sldId="456"/>
            <ac:picMk id="32" creationId="{72558821-6E41-FC19-6ED9-C6ED3094DADB}"/>
          </ac:picMkLst>
        </pc:picChg>
        <pc:picChg chg="add mod">
          <ac:chgData name="Carly Pettiona" userId="S::carly.pettiona@healingfoundation.org.au::8cfcf547-e567-4a67-ae5f-7d6e6196302b" providerId="AD" clId="Web-{388AFFA1-FB82-9AF0-2DDA-ED7F1AC472A5}" dt="2023-07-26T06:44:51.909" v="628" actId="1076"/>
          <ac:picMkLst>
            <pc:docMk/>
            <pc:sldMk cId="3025152918" sldId="456"/>
            <ac:picMk id="34" creationId="{4350B145-3AED-9B3B-1F2B-B61AC0C1B1CC}"/>
          </ac:picMkLst>
        </pc:picChg>
      </pc:sldChg>
      <pc:sldChg chg="addSp modSp add replId addAnim modAnim modNotes">
        <pc:chgData name="Carly Pettiona" userId="S::carly.pettiona@healingfoundation.org.au::8cfcf547-e567-4a67-ae5f-7d6e6196302b" providerId="AD" clId="Web-{388AFFA1-FB82-9AF0-2DDA-ED7F1AC472A5}" dt="2023-07-26T06:56:11.558" v="1066"/>
        <pc:sldMkLst>
          <pc:docMk/>
          <pc:sldMk cId="3168794488" sldId="457"/>
        </pc:sldMkLst>
        <pc:spChg chg="add mod">
          <ac:chgData name="Carly Pettiona" userId="S::carly.pettiona@healingfoundation.org.au::8cfcf547-e567-4a67-ae5f-7d6e6196302b" providerId="AD" clId="Web-{388AFFA1-FB82-9AF0-2DDA-ED7F1AC472A5}" dt="2023-07-26T06:56:02.574" v="1062" actId="1076"/>
          <ac:spMkLst>
            <pc:docMk/>
            <pc:sldMk cId="3168794488" sldId="457"/>
            <ac:spMk id="2" creationId="{37CC251A-65BB-FCCD-D450-8282F8101FD5}"/>
          </ac:spMkLst>
        </pc:spChg>
        <pc:spChg chg="add mod">
          <ac:chgData name="Carly Pettiona" userId="S::carly.pettiona@healingfoundation.org.au::8cfcf547-e567-4a67-ae5f-7d6e6196302b" providerId="AD" clId="Web-{388AFFA1-FB82-9AF0-2DDA-ED7F1AC472A5}" dt="2023-07-26T06:53:56.335" v="1048" actId="14100"/>
          <ac:spMkLst>
            <pc:docMk/>
            <pc:sldMk cId="3168794488" sldId="457"/>
            <ac:spMk id="4" creationId="{80A676A6-D3A0-452E-54BB-BD6627FA29B1}"/>
          </ac:spMkLst>
        </pc:spChg>
        <pc:spChg chg="mod">
          <ac:chgData name="Carly Pettiona" userId="S::carly.pettiona@healingfoundation.org.au::8cfcf547-e567-4a67-ae5f-7d6e6196302b" providerId="AD" clId="Web-{388AFFA1-FB82-9AF0-2DDA-ED7F1AC472A5}" dt="2023-07-26T06:56:02.574" v="1061" actId="1076"/>
          <ac:spMkLst>
            <pc:docMk/>
            <pc:sldMk cId="3168794488" sldId="457"/>
            <ac:spMk id="5" creationId="{166C9648-FC28-7275-F297-FB016F2CBF1A}"/>
          </ac:spMkLst>
        </pc:spChg>
        <pc:spChg chg="add mod">
          <ac:chgData name="Carly Pettiona" userId="S::carly.pettiona@healingfoundation.org.au::8cfcf547-e567-4a67-ae5f-7d6e6196302b" providerId="AD" clId="Web-{388AFFA1-FB82-9AF0-2DDA-ED7F1AC472A5}" dt="2023-07-26T06:52:52.473" v="1036" actId="1076"/>
          <ac:spMkLst>
            <pc:docMk/>
            <pc:sldMk cId="3168794488" sldId="457"/>
            <ac:spMk id="7" creationId="{DFFE0D03-559F-4FB2-49F5-7BDCA86A8AE0}"/>
          </ac:spMkLst>
        </pc:spChg>
        <pc:spChg chg="add mod">
          <ac:chgData name="Carly Pettiona" userId="S::carly.pettiona@healingfoundation.org.au::8cfcf547-e567-4a67-ae5f-7d6e6196302b" providerId="AD" clId="Web-{388AFFA1-FB82-9AF0-2DDA-ED7F1AC472A5}" dt="2023-07-26T06:53:22.130" v="1043" actId="14100"/>
          <ac:spMkLst>
            <pc:docMk/>
            <pc:sldMk cId="3168794488" sldId="457"/>
            <ac:spMk id="10" creationId="{8365FBB9-1B74-E996-D2BA-AE8D0D422E1F}"/>
          </ac:spMkLst>
        </pc:spChg>
        <pc:spChg chg="add mod">
          <ac:chgData name="Carly Pettiona" userId="S::carly.pettiona@healingfoundation.org.au::8cfcf547-e567-4a67-ae5f-7d6e6196302b" providerId="AD" clId="Web-{388AFFA1-FB82-9AF0-2DDA-ED7F1AC472A5}" dt="2023-07-26T06:52:40.363" v="1033" actId="1076"/>
          <ac:spMkLst>
            <pc:docMk/>
            <pc:sldMk cId="3168794488" sldId="457"/>
            <ac:spMk id="12" creationId="{933CD767-90FF-B3FC-257B-BFAAC9EB5C45}"/>
          </ac:spMkLst>
        </pc:spChg>
        <pc:spChg chg="mod">
          <ac:chgData name="Carly Pettiona" userId="S::carly.pettiona@healingfoundation.org.au::8cfcf547-e567-4a67-ae5f-7d6e6196302b" providerId="AD" clId="Web-{388AFFA1-FB82-9AF0-2DDA-ED7F1AC472A5}" dt="2023-07-26T06:52:58.067" v="1037"/>
          <ac:spMkLst>
            <pc:docMk/>
            <pc:sldMk cId="3168794488" sldId="457"/>
            <ac:spMk id="15" creationId="{432068F2-AB01-AFCA-CDE2-5F4CFF11DB41}"/>
          </ac:spMkLst>
        </pc:spChg>
        <pc:grpChg chg="add mod">
          <ac:chgData name="Carly Pettiona" userId="S::carly.pettiona@healingfoundation.org.au::8cfcf547-e567-4a67-ae5f-7d6e6196302b" providerId="AD" clId="Web-{388AFFA1-FB82-9AF0-2DDA-ED7F1AC472A5}" dt="2023-07-26T06:53:09.880" v="1040" actId="1076"/>
          <ac:grpSpMkLst>
            <pc:docMk/>
            <pc:sldMk cId="3168794488" sldId="457"/>
            <ac:grpSpMk id="16" creationId="{31ABD14F-3AA0-4502-7BC5-3C2CC57EA056}"/>
          </ac:grpSpMkLst>
        </pc:grpChg>
        <pc:picChg chg="mod">
          <ac:chgData name="Carly Pettiona" userId="S::carly.pettiona@healingfoundation.org.au::8cfcf547-e567-4a67-ae5f-7d6e6196302b" providerId="AD" clId="Web-{388AFFA1-FB82-9AF0-2DDA-ED7F1AC472A5}" dt="2023-07-26T06:52:35.363" v="1032" actId="1076"/>
          <ac:picMkLst>
            <pc:docMk/>
            <pc:sldMk cId="3168794488" sldId="457"/>
            <ac:picMk id="20" creationId="{E91ACB26-13AE-B6F0-DE4D-E89FD78D20F4}"/>
          </ac:picMkLst>
        </pc:picChg>
      </pc:sldChg>
    </pc:docChg>
  </pc:docChgLst>
  <pc:docChgLst>
    <pc:chgData name="Carly Pettiona" userId="S::carly.pettiona@healingfoundation.org.au::8cfcf547-e567-4a67-ae5f-7d6e6196302b" providerId="AD" clId="Web-{33A1247A-CDBC-7EDA-9A9B-A92DC79FEA78}"/>
    <pc:docChg chg="modSld">
      <pc:chgData name="Carly Pettiona" userId="S::carly.pettiona@healingfoundation.org.au::8cfcf547-e567-4a67-ae5f-7d6e6196302b" providerId="AD" clId="Web-{33A1247A-CDBC-7EDA-9A9B-A92DC79FEA78}" dt="2023-09-29T05:05:13.085" v="1"/>
      <pc:docMkLst>
        <pc:docMk/>
      </pc:docMkLst>
      <pc:sldChg chg="modNotes">
        <pc:chgData name="Carly Pettiona" userId="S::carly.pettiona@healingfoundation.org.au::8cfcf547-e567-4a67-ae5f-7d6e6196302b" providerId="AD" clId="Web-{33A1247A-CDBC-7EDA-9A9B-A92DC79FEA78}" dt="2023-09-29T05:05:13.085" v="1"/>
        <pc:sldMkLst>
          <pc:docMk/>
          <pc:sldMk cId="2560694536" sldId="342"/>
        </pc:sldMkLst>
      </pc:sldChg>
    </pc:docChg>
  </pc:docChgLst>
  <pc:docChgLst>
    <pc:chgData name="Carly Pettiona" userId="S::carly.pettiona@healingfoundation.org.au::8cfcf547-e567-4a67-ae5f-7d6e6196302b" providerId="AD" clId="Web-{F5B48A28-C62D-FF46-7581-0DE64106FA61}"/>
    <pc:docChg chg="addSld delSld modSld sldOrd">
      <pc:chgData name="Carly Pettiona" userId="S::carly.pettiona@healingfoundation.org.au::8cfcf547-e567-4a67-ae5f-7d6e6196302b" providerId="AD" clId="Web-{F5B48A28-C62D-FF46-7581-0DE64106FA61}" dt="2023-09-11T23:42:31.654" v="1543" actId="14100"/>
      <pc:docMkLst>
        <pc:docMk/>
      </pc:docMkLst>
      <pc:sldChg chg="modSp">
        <pc:chgData name="Carly Pettiona" userId="S::carly.pettiona@healingfoundation.org.au::8cfcf547-e567-4a67-ae5f-7d6e6196302b" providerId="AD" clId="Web-{F5B48A28-C62D-FF46-7581-0DE64106FA61}" dt="2023-09-11T22:48:22.447" v="1" actId="20577"/>
        <pc:sldMkLst>
          <pc:docMk/>
          <pc:sldMk cId="243803033" sldId="341"/>
        </pc:sldMkLst>
        <pc:spChg chg="mod">
          <ac:chgData name="Carly Pettiona" userId="S::carly.pettiona@healingfoundation.org.au::8cfcf547-e567-4a67-ae5f-7d6e6196302b" providerId="AD" clId="Web-{F5B48A28-C62D-FF46-7581-0DE64106FA61}" dt="2023-09-11T22:48:22.447" v="1" actId="20577"/>
          <ac:spMkLst>
            <pc:docMk/>
            <pc:sldMk cId="243803033" sldId="341"/>
            <ac:spMk id="8" creationId="{A4D8F16D-7E15-29DF-40AB-9AD496CB558C}"/>
          </ac:spMkLst>
        </pc:spChg>
      </pc:sldChg>
      <pc:sldChg chg="modSp">
        <pc:chgData name="Carly Pettiona" userId="S::carly.pettiona@healingfoundation.org.au::8cfcf547-e567-4a67-ae5f-7d6e6196302b" providerId="AD" clId="Web-{F5B48A28-C62D-FF46-7581-0DE64106FA61}" dt="2023-09-11T22:49:20.715" v="14" actId="20577"/>
        <pc:sldMkLst>
          <pc:docMk/>
          <pc:sldMk cId="3474476569" sldId="346"/>
        </pc:sldMkLst>
        <pc:spChg chg="mod">
          <ac:chgData name="Carly Pettiona" userId="S::carly.pettiona@healingfoundation.org.au::8cfcf547-e567-4a67-ae5f-7d6e6196302b" providerId="AD" clId="Web-{F5B48A28-C62D-FF46-7581-0DE64106FA61}" dt="2023-09-11T22:49:20.715" v="14" actId="20577"/>
          <ac:spMkLst>
            <pc:docMk/>
            <pc:sldMk cId="3474476569" sldId="346"/>
            <ac:spMk id="10" creationId="{87270656-72D1-D041-5F62-0105F65DF382}"/>
          </ac:spMkLst>
        </pc:spChg>
      </pc:sldChg>
      <pc:sldChg chg="del">
        <pc:chgData name="Carly Pettiona" userId="S::carly.pettiona@healingfoundation.org.au::8cfcf547-e567-4a67-ae5f-7d6e6196302b" providerId="AD" clId="Web-{F5B48A28-C62D-FF46-7581-0DE64106FA61}" dt="2023-09-11T23:04:29.762" v="339"/>
        <pc:sldMkLst>
          <pc:docMk/>
          <pc:sldMk cId="4169424410" sldId="362"/>
        </pc:sldMkLst>
      </pc:sldChg>
      <pc:sldChg chg="modSp">
        <pc:chgData name="Carly Pettiona" userId="S::carly.pettiona@healingfoundation.org.au::8cfcf547-e567-4a67-ae5f-7d6e6196302b" providerId="AD" clId="Web-{F5B48A28-C62D-FF46-7581-0DE64106FA61}" dt="2023-09-11T23:04:24.824" v="327" actId="20577"/>
        <pc:sldMkLst>
          <pc:docMk/>
          <pc:sldMk cId="1008212083" sldId="392"/>
        </pc:sldMkLst>
        <pc:spChg chg="mod">
          <ac:chgData name="Carly Pettiona" userId="S::carly.pettiona@healingfoundation.org.au::8cfcf547-e567-4a67-ae5f-7d6e6196302b" providerId="AD" clId="Web-{F5B48A28-C62D-FF46-7581-0DE64106FA61}" dt="2023-09-11T23:04:24.824" v="327" actId="20577"/>
          <ac:spMkLst>
            <pc:docMk/>
            <pc:sldMk cId="1008212083" sldId="392"/>
            <ac:spMk id="5" creationId="{1D0DFB20-AC56-A70F-BE57-312821FE351B}"/>
          </ac:spMkLst>
        </pc:spChg>
      </pc:sldChg>
      <pc:sldChg chg="modSp ord modNotes">
        <pc:chgData name="Carly Pettiona" userId="S::carly.pettiona@healingfoundation.org.au::8cfcf547-e567-4a67-ae5f-7d6e6196302b" providerId="AD" clId="Web-{F5B48A28-C62D-FF46-7581-0DE64106FA61}" dt="2023-09-11T22:58:27.187" v="241"/>
        <pc:sldMkLst>
          <pc:docMk/>
          <pc:sldMk cId="1541366499" sldId="417"/>
        </pc:sldMkLst>
        <pc:spChg chg="mod">
          <ac:chgData name="Carly Pettiona" userId="S::carly.pettiona@healingfoundation.org.au::8cfcf547-e567-4a67-ae5f-7d6e6196302b" providerId="AD" clId="Web-{F5B48A28-C62D-FF46-7581-0DE64106FA61}" dt="2023-09-11T22:57:12.684" v="206" actId="1076"/>
          <ac:spMkLst>
            <pc:docMk/>
            <pc:sldMk cId="1541366499" sldId="417"/>
            <ac:spMk id="2" creationId="{79E27399-617F-D151-3C79-DDBEE6FCD43B}"/>
          </ac:spMkLst>
        </pc:spChg>
        <pc:spChg chg="mod">
          <ac:chgData name="Carly Pettiona" userId="S::carly.pettiona@healingfoundation.org.au::8cfcf547-e567-4a67-ae5f-7d6e6196302b" providerId="AD" clId="Web-{F5B48A28-C62D-FF46-7581-0DE64106FA61}" dt="2023-09-11T22:57:19.919" v="209" actId="1076"/>
          <ac:spMkLst>
            <pc:docMk/>
            <pc:sldMk cId="1541366499" sldId="417"/>
            <ac:spMk id="4" creationId="{1EE6339D-9E9A-84D5-DC59-7F19AF9CFFB5}"/>
          </ac:spMkLst>
        </pc:spChg>
        <pc:spChg chg="mod">
          <ac:chgData name="Carly Pettiona" userId="S::carly.pettiona@healingfoundation.org.au::8cfcf547-e567-4a67-ae5f-7d6e6196302b" providerId="AD" clId="Web-{F5B48A28-C62D-FF46-7581-0DE64106FA61}" dt="2023-09-11T22:57:47.451" v="230" actId="1076"/>
          <ac:spMkLst>
            <pc:docMk/>
            <pc:sldMk cId="1541366499" sldId="417"/>
            <ac:spMk id="5" creationId="{2991391B-D1AD-FE4B-7F7B-5A2F81A4B8C1}"/>
          </ac:spMkLst>
        </pc:spChg>
        <pc:spChg chg="mod">
          <ac:chgData name="Carly Pettiona" userId="S::carly.pettiona@healingfoundation.org.au::8cfcf547-e567-4a67-ae5f-7d6e6196302b" providerId="AD" clId="Web-{F5B48A28-C62D-FF46-7581-0DE64106FA61}" dt="2023-09-11T22:57:30.372" v="213" actId="1076"/>
          <ac:spMkLst>
            <pc:docMk/>
            <pc:sldMk cId="1541366499" sldId="417"/>
            <ac:spMk id="9" creationId="{F54EE4E2-0C12-E5AF-BE1E-E82B8A267AB7}"/>
          </ac:spMkLst>
        </pc:spChg>
        <pc:spChg chg="mod">
          <ac:chgData name="Carly Pettiona" userId="S::carly.pettiona@healingfoundation.org.au::8cfcf547-e567-4a67-ae5f-7d6e6196302b" providerId="AD" clId="Web-{F5B48A28-C62D-FF46-7581-0DE64106FA61}" dt="2023-09-11T22:58:01.108" v="238" actId="1076"/>
          <ac:spMkLst>
            <pc:docMk/>
            <pc:sldMk cId="1541366499" sldId="417"/>
            <ac:spMk id="10" creationId="{7F3961E6-27D0-11E4-58C9-D818DBDC58E6}"/>
          </ac:spMkLst>
        </pc:spChg>
        <pc:grpChg chg="mod">
          <ac:chgData name="Carly Pettiona" userId="S::carly.pettiona@healingfoundation.org.au::8cfcf547-e567-4a67-ae5f-7d6e6196302b" providerId="AD" clId="Web-{F5B48A28-C62D-FF46-7581-0DE64106FA61}" dt="2023-09-11T22:57:43.091" v="229" actId="1076"/>
          <ac:grpSpMkLst>
            <pc:docMk/>
            <pc:sldMk cId="1541366499" sldId="417"/>
            <ac:grpSpMk id="45" creationId="{8E8AAF07-A819-0B0B-8C27-95E681B5E9B3}"/>
          </ac:grpSpMkLst>
        </pc:grpChg>
      </pc:sldChg>
      <pc:sldChg chg="modSp modNotes">
        <pc:chgData name="Carly Pettiona" userId="S::carly.pettiona@healingfoundation.org.au::8cfcf547-e567-4a67-ae5f-7d6e6196302b" providerId="AD" clId="Web-{F5B48A28-C62D-FF46-7581-0DE64106FA61}" dt="2023-09-11T22:55:58.057" v="190"/>
        <pc:sldMkLst>
          <pc:docMk/>
          <pc:sldMk cId="2340121306" sldId="426"/>
        </pc:sldMkLst>
        <pc:spChg chg="mod">
          <ac:chgData name="Carly Pettiona" userId="S::carly.pettiona@healingfoundation.org.au::8cfcf547-e567-4a67-ae5f-7d6e6196302b" providerId="AD" clId="Web-{F5B48A28-C62D-FF46-7581-0DE64106FA61}" dt="2023-09-11T22:55:47.603" v="189" actId="20577"/>
          <ac:spMkLst>
            <pc:docMk/>
            <pc:sldMk cId="2340121306" sldId="426"/>
            <ac:spMk id="4" creationId="{EE32F98A-CAF5-7597-C298-257EF27AFFAA}"/>
          </ac:spMkLst>
        </pc:spChg>
        <pc:spChg chg="mod">
          <ac:chgData name="Carly Pettiona" userId="S::carly.pettiona@healingfoundation.org.au::8cfcf547-e567-4a67-ae5f-7d6e6196302b" providerId="AD" clId="Web-{F5B48A28-C62D-FF46-7581-0DE64106FA61}" dt="2023-09-11T22:55:58.057" v="190"/>
          <ac:spMkLst>
            <pc:docMk/>
            <pc:sldMk cId="2340121306" sldId="426"/>
            <ac:spMk id="5" creationId="{166C9648-FC28-7275-F297-FB016F2CBF1A}"/>
          </ac:spMkLst>
        </pc:spChg>
      </pc:sldChg>
      <pc:sldChg chg="del ord modNotes">
        <pc:chgData name="Carly Pettiona" userId="S::carly.pettiona@healingfoundation.org.au::8cfcf547-e567-4a67-ae5f-7d6e6196302b" providerId="AD" clId="Web-{F5B48A28-C62D-FF46-7581-0DE64106FA61}" dt="2023-09-11T23:00:48.332" v="268"/>
        <pc:sldMkLst>
          <pc:docMk/>
          <pc:sldMk cId="2016420535" sldId="427"/>
        </pc:sldMkLst>
      </pc:sldChg>
      <pc:sldChg chg="del">
        <pc:chgData name="Carly Pettiona" userId="S::carly.pettiona@healingfoundation.org.au::8cfcf547-e567-4a67-ae5f-7d6e6196302b" providerId="AD" clId="Web-{F5B48A28-C62D-FF46-7581-0DE64106FA61}" dt="2023-09-11T23:02:00.585" v="307"/>
        <pc:sldMkLst>
          <pc:docMk/>
          <pc:sldMk cId="1162014786" sldId="429"/>
        </pc:sldMkLst>
      </pc:sldChg>
      <pc:sldChg chg="del">
        <pc:chgData name="Carly Pettiona" userId="S::carly.pettiona@healingfoundation.org.au::8cfcf547-e567-4a67-ae5f-7d6e6196302b" providerId="AD" clId="Web-{F5B48A28-C62D-FF46-7581-0DE64106FA61}" dt="2023-09-11T23:02:00.585" v="305"/>
        <pc:sldMkLst>
          <pc:docMk/>
          <pc:sldMk cId="2259046914" sldId="430"/>
        </pc:sldMkLst>
      </pc:sldChg>
      <pc:sldChg chg="del">
        <pc:chgData name="Carly Pettiona" userId="S::carly.pettiona@healingfoundation.org.au::8cfcf547-e567-4a67-ae5f-7d6e6196302b" providerId="AD" clId="Web-{F5B48A28-C62D-FF46-7581-0DE64106FA61}" dt="2023-09-11T23:02:00.569" v="303"/>
        <pc:sldMkLst>
          <pc:docMk/>
          <pc:sldMk cId="3178444192" sldId="431"/>
        </pc:sldMkLst>
      </pc:sldChg>
      <pc:sldChg chg="del">
        <pc:chgData name="Carly Pettiona" userId="S::carly.pettiona@healingfoundation.org.au::8cfcf547-e567-4a67-ae5f-7d6e6196302b" providerId="AD" clId="Web-{F5B48A28-C62D-FF46-7581-0DE64106FA61}" dt="2023-09-11T23:02:00.569" v="301"/>
        <pc:sldMkLst>
          <pc:docMk/>
          <pc:sldMk cId="3970492126" sldId="432"/>
        </pc:sldMkLst>
      </pc:sldChg>
      <pc:sldChg chg="del">
        <pc:chgData name="Carly Pettiona" userId="S::carly.pettiona@healingfoundation.org.au::8cfcf547-e567-4a67-ae5f-7d6e6196302b" providerId="AD" clId="Web-{F5B48A28-C62D-FF46-7581-0DE64106FA61}" dt="2023-09-11T23:02:00.569" v="300"/>
        <pc:sldMkLst>
          <pc:docMk/>
          <pc:sldMk cId="643977357" sldId="433"/>
        </pc:sldMkLst>
      </pc:sldChg>
      <pc:sldChg chg="del">
        <pc:chgData name="Carly Pettiona" userId="S::carly.pettiona@healingfoundation.org.au::8cfcf547-e567-4a67-ae5f-7d6e6196302b" providerId="AD" clId="Web-{F5B48A28-C62D-FF46-7581-0DE64106FA61}" dt="2023-09-11T23:02:00.585" v="306"/>
        <pc:sldMkLst>
          <pc:docMk/>
          <pc:sldMk cId="2542080215" sldId="434"/>
        </pc:sldMkLst>
      </pc:sldChg>
      <pc:sldChg chg="del">
        <pc:chgData name="Carly Pettiona" userId="S::carly.pettiona@healingfoundation.org.au::8cfcf547-e567-4a67-ae5f-7d6e6196302b" providerId="AD" clId="Web-{F5B48A28-C62D-FF46-7581-0DE64106FA61}" dt="2023-09-11T23:02:00.585" v="304"/>
        <pc:sldMkLst>
          <pc:docMk/>
          <pc:sldMk cId="3068190160" sldId="435"/>
        </pc:sldMkLst>
      </pc:sldChg>
      <pc:sldChg chg="del">
        <pc:chgData name="Carly Pettiona" userId="S::carly.pettiona@healingfoundation.org.au::8cfcf547-e567-4a67-ae5f-7d6e6196302b" providerId="AD" clId="Web-{F5B48A28-C62D-FF46-7581-0DE64106FA61}" dt="2023-09-11T23:02:00.569" v="302"/>
        <pc:sldMkLst>
          <pc:docMk/>
          <pc:sldMk cId="4088599361" sldId="436"/>
        </pc:sldMkLst>
      </pc:sldChg>
      <pc:sldChg chg="del">
        <pc:chgData name="Carly Pettiona" userId="S::carly.pettiona@healingfoundation.org.au::8cfcf547-e567-4a67-ae5f-7d6e6196302b" providerId="AD" clId="Web-{F5B48A28-C62D-FF46-7581-0DE64106FA61}" dt="2023-09-11T23:04:29.762" v="338"/>
        <pc:sldMkLst>
          <pc:docMk/>
          <pc:sldMk cId="2791048713" sldId="437"/>
        </pc:sldMkLst>
      </pc:sldChg>
      <pc:sldChg chg="del">
        <pc:chgData name="Carly Pettiona" userId="S::carly.pettiona@healingfoundation.org.au::8cfcf547-e567-4a67-ae5f-7d6e6196302b" providerId="AD" clId="Web-{F5B48A28-C62D-FF46-7581-0DE64106FA61}" dt="2023-09-11T23:04:29.762" v="336"/>
        <pc:sldMkLst>
          <pc:docMk/>
          <pc:sldMk cId="615622512" sldId="438"/>
        </pc:sldMkLst>
      </pc:sldChg>
      <pc:sldChg chg="del">
        <pc:chgData name="Carly Pettiona" userId="S::carly.pettiona@healingfoundation.org.au::8cfcf547-e567-4a67-ae5f-7d6e6196302b" providerId="AD" clId="Web-{F5B48A28-C62D-FF46-7581-0DE64106FA61}" dt="2023-09-11T23:04:29.762" v="337"/>
        <pc:sldMkLst>
          <pc:docMk/>
          <pc:sldMk cId="3360876596" sldId="439"/>
        </pc:sldMkLst>
      </pc:sldChg>
      <pc:sldChg chg="del">
        <pc:chgData name="Carly Pettiona" userId="S::carly.pettiona@healingfoundation.org.au::8cfcf547-e567-4a67-ae5f-7d6e6196302b" providerId="AD" clId="Web-{F5B48A28-C62D-FF46-7581-0DE64106FA61}" dt="2023-09-11T23:04:29.762" v="335"/>
        <pc:sldMkLst>
          <pc:docMk/>
          <pc:sldMk cId="905306341" sldId="440"/>
        </pc:sldMkLst>
      </pc:sldChg>
      <pc:sldChg chg="del">
        <pc:chgData name="Carly Pettiona" userId="S::carly.pettiona@healingfoundation.org.au::8cfcf547-e567-4a67-ae5f-7d6e6196302b" providerId="AD" clId="Web-{F5B48A28-C62D-FF46-7581-0DE64106FA61}" dt="2023-09-11T23:04:29.762" v="334"/>
        <pc:sldMkLst>
          <pc:docMk/>
          <pc:sldMk cId="3836900098" sldId="441"/>
        </pc:sldMkLst>
      </pc:sldChg>
      <pc:sldChg chg="del">
        <pc:chgData name="Carly Pettiona" userId="S::carly.pettiona@healingfoundation.org.au::8cfcf547-e567-4a67-ae5f-7d6e6196302b" providerId="AD" clId="Web-{F5B48A28-C62D-FF46-7581-0DE64106FA61}" dt="2023-09-11T23:04:29.762" v="333"/>
        <pc:sldMkLst>
          <pc:docMk/>
          <pc:sldMk cId="497364271" sldId="442"/>
        </pc:sldMkLst>
      </pc:sldChg>
      <pc:sldChg chg="del">
        <pc:chgData name="Carly Pettiona" userId="S::carly.pettiona@healingfoundation.org.au::8cfcf547-e567-4a67-ae5f-7d6e6196302b" providerId="AD" clId="Web-{F5B48A28-C62D-FF46-7581-0DE64106FA61}" dt="2023-09-11T23:04:29.746" v="332"/>
        <pc:sldMkLst>
          <pc:docMk/>
          <pc:sldMk cId="3731646021" sldId="443"/>
        </pc:sldMkLst>
      </pc:sldChg>
      <pc:sldChg chg="del">
        <pc:chgData name="Carly Pettiona" userId="S::carly.pettiona@healingfoundation.org.au::8cfcf547-e567-4a67-ae5f-7d6e6196302b" providerId="AD" clId="Web-{F5B48A28-C62D-FF46-7581-0DE64106FA61}" dt="2023-09-11T23:04:29.746" v="331"/>
        <pc:sldMkLst>
          <pc:docMk/>
          <pc:sldMk cId="4200085638" sldId="444"/>
        </pc:sldMkLst>
      </pc:sldChg>
      <pc:sldChg chg="del">
        <pc:chgData name="Carly Pettiona" userId="S::carly.pettiona@healingfoundation.org.au::8cfcf547-e567-4a67-ae5f-7d6e6196302b" providerId="AD" clId="Web-{F5B48A28-C62D-FF46-7581-0DE64106FA61}" dt="2023-09-11T23:04:29.746" v="330"/>
        <pc:sldMkLst>
          <pc:docMk/>
          <pc:sldMk cId="215944812" sldId="445"/>
        </pc:sldMkLst>
      </pc:sldChg>
      <pc:sldChg chg="del">
        <pc:chgData name="Carly Pettiona" userId="S::carly.pettiona@healingfoundation.org.au::8cfcf547-e567-4a67-ae5f-7d6e6196302b" providerId="AD" clId="Web-{F5B48A28-C62D-FF46-7581-0DE64106FA61}" dt="2023-09-11T23:41:27.995" v="1506"/>
        <pc:sldMkLst>
          <pc:docMk/>
          <pc:sldMk cId="82815138" sldId="446"/>
        </pc:sldMkLst>
      </pc:sldChg>
      <pc:sldChg chg="addSp delSp modSp delAnim modNotes">
        <pc:chgData name="Carly Pettiona" userId="S::carly.pettiona@healingfoundation.org.au::8cfcf547-e567-4a67-ae5f-7d6e6196302b" providerId="AD" clId="Web-{F5B48A28-C62D-FF46-7581-0DE64106FA61}" dt="2023-09-11T22:50:14.201" v="29"/>
        <pc:sldMkLst>
          <pc:docMk/>
          <pc:sldMk cId="4100747964" sldId="461"/>
        </pc:sldMkLst>
        <pc:spChg chg="del">
          <ac:chgData name="Carly Pettiona" userId="S::carly.pettiona@healingfoundation.org.au::8cfcf547-e567-4a67-ae5f-7d6e6196302b" providerId="AD" clId="Web-{F5B48A28-C62D-FF46-7581-0DE64106FA61}" dt="2023-09-11T22:49:52.544" v="26"/>
          <ac:spMkLst>
            <pc:docMk/>
            <pc:sldMk cId="4100747964" sldId="461"/>
            <ac:spMk id="2" creationId="{C02F08E8-12B4-018F-D36D-710926E28C1F}"/>
          </ac:spMkLst>
        </pc:spChg>
        <pc:spChg chg="add mod">
          <ac:chgData name="Carly Pettiona" userId="S::carly.pettiona@healingfoundation.org.au::8cfcf547-e567-4a67-ae5f-7d6e6196302b" providerId="AD" clId="Web-{F5B48A28-C62D-FF46-7581-0DE64106FA61}" dt="2023-09-11T22:50:14.201" v="29"/>
          <ac:spMkLst>
            <pc:docMk/>
            <pc:sldMk cId="4100747964" sldId="461"/>
            <ac:spMk id="9" creationId="{EF39603B-2B7E-5E7C-032B-7B7BB0525A71}"/>
          </ac:spMkLst>
        </pc:spChg>
        <pc:picChg chg="del">
          <ac:chgData name="Carly Pettiona" userId="S::carly.pettiona@healingfoundation.org.au::8cfcf547-e567-4a67-ae5f-7d6e6196302b" providerId="AD" clId="Web-{F5B48A28-C62D-FF46-7581-0DE64106FA61}" dt="2023-09-11T22:49:52.544" v="25"/>
          <ac:picMkLst>
            <pc:docMk/>
            <pc:sldMk cId="4100747964" sldId="461"/>
            <ac:picMk id="4" creationId="{B8D930AB-45B2-77A9-C86D-419040723D8D}"/>
          </ac:picMkLst>
        </pc:picChg>
        <pc:picChg chg="del">
          <ac:chgData name="Carly Pettiona" userId="S::carly.pettiona@healingfoundation.org.au::8cfcf547-e567-4a67-ae5f-7d6e6196302b" providerId="AD" clId="Web-{F5B48A28-C62D-FF46-7581-0DE64106FA61}" dt="2023-09-11T22:49:52.544" v="24"/>
          <ac:picMkLst>
            <pc:docMk/>
            <pc:sldMk cId="4100747964" sldId="461"/>
            <ac:picMk id="5" creationId="{FC263421-6ACA-BEDE-AD88-F6054736BF97}"/>
          </ac:picMkLst>
        </pc:picChg>
        <pc:picChg chg="del">
          <ac:chgData name="Carly Pettiona" userId="S::carly.pettiona@healingfoundation.org.au::8cfcf547-e567-4a67-ae5f-7d6e6196302b" providerId="AD" clId="Web-{F5B48A28-C62D-FF46-7581-0DE64106FA61}" dt="2023-09-11T22:49:52.544" v="23"/>
          <ac:picMkLst>
            <pc:docMk/>
            <pc:sldMk cId="4100747964" sldId="461"/>
            <ac:picMk id="6" creationId="{8EE74B49-46E3-4398-AB4B-45ADC22D5BE3}"/>
          </ac:picMkLst>
        </pc:picChg>
        <pc:picChg chg="del">
          <ac:chgData name="Carly Pettiona" userId="S::carly.pettiona@healingfoundation.org.au::8cfcf547-e567-4a67-ae5f-7d6e6196302b" providerId="AD" clId="Web-{F5B48A28-C62D-FF46-7581-0DE64106FA61}" dt="2023-09-11T22:49:52.544" v="22"/>
          <ac:picMkLst>
            <pc:docMk/>
            <pc:sldMk cId="4100747964" sldId="461"/>
            <ac:picMk id="7" creationId="{7BDBC5BB-A4C4-915F-9562-255625479653}"/>
          </ac:picMkLst>
        </pc:picChg>
        <pc:picChg chg="del">
          <ac:chgData name="Carly Pettiona" userId="S::carly.pettiona@healingfoundation.org.au::8cfcf547-e567-4a67-ae5f-7d6e6196302b" providerId="AD" clId="Web-{F5B48A28-C62D-FF46-7581-0DE64106FA61}" dt="2023-09-11T22:49:52.544" v="21"/>
          <ac:picMkLst>
            <pc:docMk/>
            <pc:sldMk cId="4100747964" sldId="461"/>
            <ac:picMk id="8" creationId="{944A585E-5F51-C04B-AE27-C8AA69BAEF34}"/>
          </ac:picMkLst>
        </pc:picChg>
        <pc:picChg chg="add">
          <ac:chgData name="Carly Pettiona" userId="S::carly.pettiona@healingfoundation.org.au::8cfcf547-e567-4a67-ae5f-7d6e6196302b" providerId="AD" clId="Web-{F5B48A28-C62D-FF46-7581-0DE64106FA61}" dt="2023-09-11T22:49:53.513" v="27"/>
          <ac:picMkLst>
            <pc:docMk/>
            <pc:sldMk cId="4100747964" sldId="461"/>
            <ac:picMk id="10" creationId="{6F472DF6-B418-8293-DDBE-A60059E81849}"/>
          </ac:picMkLst>
        </pc:picChg>
        <pc:picChg chg="add">
          <ac:chgData name="Carly Pettiona" userId="S::carly.pettiona@healingfoundation.org.au::8cfcf547-e567-4a67-ae5f-7d6e6196302b" providerId="AD" clId="Web-{F5B48A28-C62D-FF46-7581-0DE64106FA61}" dt="2023-09-11T22:49:53.513" v="27"/>
          <ac:picMkLst>
            <pc:docMk/>
            <pc:sldMk cId="4100747964" sldId="461"/>
            <ac:picMk id="11" creationId="{2E06029C-D1AF-556F-CFAE-82753E1EF611}"/>
          </ac:picMkLst>
        </pc:picChg>
        <pc:picChg chg="del">
          <ac:chgData name="Carly Pettiona" userId="S::carly.pettiona@healingfoundation.org.au::8cfcf547-e567-4a67-ae5f-7d6e6196302b" providerId="AD" clId="Web-{F5B48A28-C62D-FF46-7581-0DE64106FA61}" dt="2023-09-11T22:49:52.528" v="20"/>
          <ac:picMkLst>
            <pc:docMk/>
            <pc:sldMk cId="4100747964" sldId="461"/>
            <ac:picMk id="12" creationId="{45534A7B-2B34-11D4-AA10-C78722B2CCA1}"/>
          </ac:picMkLst>
        </pc:picChg>
        <pc:picChg chg="del">
          <ac:chgData name="Carly Pettiona" userId="S::carly.pettiona@healingfoundation.org.au::8cfcf547-e567-4a67-ae5f-7d6e6196302b" providerId="AD" clId="Web-{F5B48A28-C62D-FF46-7581-0DE64106FA61}" dt="2023-09-11T22:49:52.528" v="19"/>
          <ac:picMkLst>
            <pc:docMk/>
            <pc:sldMk cId="4100747964" sldId="461"/>
            <ac:picMk id="13" creationId="{43D88353-1D07-4F16-4790-73713D7240AC}"/>
          </ac:picMkLst>
        </pc:picChg>
        <pc:picChg chg="del">
          <ac:chgData name="Carly Pettiona" userId="S::carly.pettiona@healingfoundation.org.au::8cfcf547-e567-4a67-ae5f-7d6e6196302b" providerId="AD" clId="Web-{F5B48A28-C62D-FF46-7581-0DE64106FA61}" dt="2023-09-11T22:49:52.528" v="18"/>
          <ac:picMkLst>
            <pc:docMk/>
            <pc:sldMk cId="4100747964" sldId="461"/>
            <ac:picMk id="14" creationId="{A0EDC66B-BA25-CCA4-0081-50744BF29988}"/>
          </ac:picMkLst>
        </pc:picChg>
      </pc:sldChg>
      <pc:sldChg chg="del ord">
        <pc:chgData name="Carly Pettiona" userId="S::carly.pettiona@healingfoundation.org.au::8cfcf547-e567-4a67-ae5f-7d6e6196302b" providerId="AD" clId="Web-{F5B48A28-C62D-FF46-7581-0DE64106FA61}" dt="2023-09-11T23:01:49.944" v="299"/>
        <pc:sldMkLst>
          <pc:docMk/>
          <pc:sldMk cId="2122773166" sldId="462"/>
        </pc:sldMkLst>
      </pc:sldChg>
      <pc:sldChg chg="addSp modSp new modNotes">
        <pc:chgData name="Carly Pettiona" userId="S::carly.pettiona@healingfoundation.org.au::8cfcf547-e567-4a67-ae5f-7d6e6196302b" providerId="AD" clId="Web-{F5B48A28-C62D-FF46-7581-0DE64106FA61}" dt="2023-09-11T22:51:05.953" v="71"/>
        <pc:sldMkLst>
          <pc:docMk/>
          <pc:sldMk cId="2100953020" sldId="463"/>
        </pc:sldMkLst>
        <pc:spChg chg="add mod">
          <ac:chgData name="Carly Pettiona" userId="S::carly.pettiona@healingfoundation.org.au::8cfcf547-e567-4a67-ae5f-7d6e6196302b" providerId="AD" clId="Web-{F5B48A28-C62D-FF46-7581-0DE64106FA61}" dt="2023-09-11T22:50:41.639" v="32"/>
          <ac:spMkLst>
            <pc:docMk/>
            <pc:sldMk cId="2100953020" sldId="463"/>
            <ac:spMk id="2" creationId="{517029B0-A9B0-1E36-04C3-033261CFE4CF}"/>
          </ac:spMkLst>
        </pc:spChg>
      </pc:sldChg>
      <pc:sldChg chg="new del">
        <pc:chgData name="Carly Pettiona" userId="S::carly.pettiona@healingfoundation.org.au::8cfcf547-e567-4a67-ae5f-7d6e6196302b" providerId="AD" clId="Web-{F5B48A28-C62D-FF46-7581-0DE64106FA61}" dt="2023-09-11T22:49:46.044" v="17"/>
        <pc:sldMkLst>
          <pc:docMk/>
          <pc:sldMk cId="3501527228" sldId="463"/>
        </pc:sldMkLst>
      </pc:sldChg>
      <pc:sldChg chg="addSp new modNotes">
        <pc:chgData name="Carly Pettiona" userId="S::carly.pettiona@healingfoundation.org.au::8cfcf547-e567-4a67-ae5f-7d6e6196302b" providerId="AD" clId="Web-{F5B48A28-C62D-FF46-7581-0DE64106FA61}" dt="2023-09-11T22:59:01.625" v="247"/>
        <pc:sldMkLst>
          <pc:docMk/>
          <pc:sldMk cId="1342674905" sldId="464"/>
        </pc:sldMkLst>
        <pc:spChg chg="add">
          <ac:chgData name="Carly Pettiona" userId="S::carly.pettiona@healingfoundation.org.au::8cfcf547-e567-4a67-ae5f-7d6e6196302b" providerId="AD" clId="Web-{F5B48A28-C62D-FF46-7581-0DE64106FA61}" dt="2023-09-11T22:58:13.296" v="239"/>
          <ac:spMkLst>
            <pc:docMk/>
            <pc:sldMk cId="1342674905" sldId="464"/>
            <ac:spMk id="2" creationId="{D3C2B860-1736-4EE5-BD73-CDBF7B00F5C6}"/>
          </ac:spMkLst>
        </pc:spChg>
        <pc:picChg chg="add">
          <ac:chgData name="Carly Pettiona" userId="S::carly.pettiona@healingfoundation.org.au::8cfcf547-e567-4a67-ae5f-7d6e6196302b" providerId="AD" clId="Web-{F5B48A28-C62D-FF46-7581-0DE64106FA61}" dt="2023-09-11T22:58:13.296" v="239"/>
          <ac:picMkLst>
            <pc:docMk/>
            <pc:sldMk cId="1342674905" sldId="464"/>
            <ac:picMk id="3" creationId="{D5F122EA-5290-990A-E077-6B6ADEC0757A}"/>
          </ac:picMkLst>
        </pc:picChg>
      </pc:sldChg>
      <pc:sldChg chg="addSp new modNotes">
        <pc:chgData name="Carly Pettiona" userId="S::carly.pettiona@healingfoundation.org.au::8cfcf547-e567-4a67-ae5f-7d6e6196302b" providerId="AD" clId="Web-{F5B48A28-C62D-FF46-7581-0DE64106FA61}" dt="2023-09-11T23:04:09.277" v="325"/>
        <pc:sldMkLst>
          <pc:docMk/>
          <pc:sldMk cId="3254904033" sldId="465"/>
        </pc:sldMkLst>
        <pc:spChg chg="add">
          <ac:chgData name="Carly Pettiona" userId="S::carly.pettiona@healingfoundation.org.au::8cfcf547-e567-4a67-ae5f-7d6e6196302b" providerId="AD" clId="Web-{F5B48A28-C62D-FF46-7581-0DE64106FA61}" dt="2023-09-11T22:59:07.907" v="248"/>
          <ac:spMkLst>
            <pc:docMk/>
            <pc:sldMk cId="3254904033" sldId="465"/>
            <ac:spMk id="2" creationId="{94059CB2-79DD-4569-1889-F357C1B319E1}"/>
          </ac:spMkLst>
        </pc:spChg>
        <pc:picChg chg="add">
          <ac:chgData name="Carly Pettiona" userId="S::carly.pettiona@healingfoundation.org.au::8cfcf547-e567-4a67-ae5f-7d6e6196302b" providerId="AD" clId="Web-{F5B48A28-C62D-FF46-7581-0DE64106FA61}" dt="2023-09-11T22:59:07.907" v="248"/>
          <ac:picMkLst>
            <pc:docMk/>
            <pc:sldMk cId="3254904033" sldId="465"/>
            <ac:picMk id="3" creationId="{66F61DB3-4851-F731-2EA8-1FF3EBE5A8B4}"/>
          </ac:picMkLst>
        </pc:picChg>
        <pc:picChg chg="add">
          <ac:chgData name="Carly Pettiona" userId="S::carly.pettiona@healingfoundation.org.au::8cfcf547-e567-4a67-ae5f-7d6e6196302b" providerId="AD" clId="Web-{F5B48A28-C62D-FF46-7581-0DE64106FA61}" dt="2023-09-11T22:59:07.907" v="248"/>
          <ac:picMkLst>
            <pc:docMk/>
            <pc:sldMk cId="3254904033" sldId="465"/>
            <ac:picMk id="4" creationId="{C0790618-F73A-3B69-1046-C94F2388E863}"/>
          </ac:picMkLst>
        </pc:picChg>
      </pc:sldChg>
      <pc:sldChg chg="addSp new modNotes">
        <pc:chgData name="Carly Pettiona" userId="S::carly.pettiona@healingfoundation.org.au::8cfcf547-e567-4a67-ae5f-7d6e6196302b" providerId="AD" clId="Web-{F5B48A28-C62D-FF46-7581-0DE64106FA61}" dt="2023-09-11T23:03:14.978" v="321"/>
        <pc:sldMkLst>
          <pc:docMk/>
          <pc:sldMk cId="2702501412" sldId="466"/>
        </pc:sldMkLst>
        <pc:spChg chg="add">
          <ac:chgData name="Carly Pettiona" userId="S::carly.pettiona@healingfoundation.org.au::8cfcf547-e567-4a67-ae5f-7d6e6196302b" providerId="AD" clId="Web-{F5B48A28-C62D-FF46-7581-0DE64106FA61}" dt="2023-09-11T23:02:58.102" v="319"/>
          <ac:spMkLst>
            <pc:docMk/>
            <pc:sldMk cId="2702501412" sldId="466"/>
            <ac:spMk id="3" creationId="{AF672443-40D2-2B6E-42D2-16532C86A19B}"/>
          </ac:spMkLst>
        </pc:spChg>
        <pc:picChg chg="add">
          <ac:chgData name="Carly Pettiona" userId="S::carly.pettiona@healingfoundation.org.au::8cfcf547-e567-4a67-ae5f-7d6e6196302b" providerId="AD" clId="Web-{F5B48A28-C62D-FF46-7581-0DE64106FA61}" dt="2023-09-11T23:02:58.102" v="319"/>
          <ac:picMkLst>
            <pc:docMk/>
            <pc:sldMk cId="2702501412" sldId="466"/>
            <ac:picMk id="2" creationId="{4AC0A86C-547F-C4BC-65D2-A7C3F40AFEF0}"/>
          </ac:picMkLst>
        </pc:picChg>
      </pc:sldChg>
      <pc:sldChg chg="addSp delSp add replId addAnim delAnim modNotes">
        <pc:chgData name="Carly Pettiona" userId="S::carly.pettiona@healingfoundation.org.au::8cfcf547-e567-4a67-ae5f-7d6e6196302b" providerId="AD" clId="Web-{F5B48A28-C62D-FF46-7581-0DE64106FA61}" dt="2023-09-11T23:00:47.051" v="267"/>
        <pc:sldMkLst>
          <pc:docMk/>
          <pc:sldMk cId="3267194953" sldId="467"/>
        </pc:sldMkLst>
        <pc:spChg chg="add">
          <ac:chgData name="Carly Pettiona" userId="S::carly.pettiona@healingfoundation.org.au::8cfcf547-e567-4a67-ae5f-7d6e6196302b" providerId="AD" clId="Web-{F5B48A28-C62D-FF46-7581-0DE64106FA61}" dt="2023-09-11T23:00:37.019" v="263"/>
          <ac:spMkLst>
            <pc:docMk/>
            <pc:sldMk cId="3267194953" sldId="467"/>
            <ac:spMk id="3" creationId="{1FD31FAC-9FDB-442D-A6C8-2E25DE3C5B2E}"/>
          </ac:spMkLst>
        </pc:spChg>
        <pc:spChg chg="add">
          <ac:chgData name="Carly Pettiona" userId="S::carly.pettiona@healingfoundation.org.au::8cfcf547-e567-4a67-ae5f-7d6e6196302b" providerId="AD" clId="Web-{F5B48A28-C62D-FF46-7581-0DE64106FA61}" dt="2023-09-11T23:00:37.051" v="264"/>
          <ac:spMkLst>
            <pc:docMk/>
            <pc:sldMk cId="3267194953" sldId="467"/>
            <ac:spMk id="5" creationId="{8259B5B9-A31D-5616-2A70-41D938E02EBC}"/>
          </ac:spMkLst>
        </pc:spChg>
        <pc:spChg chg="del">
          <ac:chgData name="Carly Pettiona" userId="S::carly.pettiona@healingfoundation.org.au::8cfcf547-e567-4a67-ae5f-7d6e6196302b" providerId="AD" clId="Web-{F5B48A28-C62D-FF46-7581-0DE64106FA61}" dt="2023-09-11T23:00:29.128" v="261"/>
          <ac:spMkLst>
            <pc:docMk/>
            <pc:sldMk cId="3267194953" sldId="467"/>
            <ac:spMk id="9" creationId="{30808A4F-22A7-A6B3-FF7A-510A263C26B2}"/>
          </ac:spMkLst>
        </pc:spChg>
        <pc:spChg chg="del">
          <ac:chgData name="Carly Pettiona" userId="S::carly.pettiona@healingfoundation.org.au::8cfcf547-e567-4a67-ae5f-7d6e6196302b" providerId="AD" clId="Web-{F5B48A28-C62D-FF46-7581-0DE64106FA61}" dt="2023-09-11T23:00:31.425" v="262"/>
          <ac:spMkLst>
            <pc:docMk/>
            <pc:sldMk cId="3267194953" sldId="467"/>
            <ac:spMk id="10" creationId="{87270656-72D1-D041-5F62-0105F65DF382}"/>
          </ac:spMkLst>
        </pc:spChg>
      </pc:sldChg>
      <pc:sldChg chg="addSp delSp add replId addAnim delAnim modNotes">
        <pc:chgData name="Carly Pettiona" userId="S::carly.pettiona@healingfoundation.org.au::8cfcf547-e567-4a67-ae5f-7d6e6196302b" providerId="AD" clId="Web-{F5B48A28-C62D-FF46-7581-0DE64106FA61}" dt="2023-09-11T23:01:48.959" v="298"/>
        <pc:sldMkLst>
          <pc:docMk/>
          <pc:sldMk cId="4098654978" sldId="468"/>
        </pc:sldMkLst>
        <pc:spChg chg="del">
          <ac:chgData name="Carly Pettiona" userId="S::carly.pettiona@healingfoundation.org.au::8cfcf547-e567-4a67-ae5f-7d6e6196302b" providerId="AD" clId="Web-{F5B48A28-C62D-FF46-7581-0DE64106FA61}" dt="2023-09-11T23:00:57.333" v="271"/>
          <ac:spMkLst>
            <pc:docMk/>
            <pc:sldMk cId="4098654978" sldId="468"/>
            <ac:spMk id="3" creationId="{1FD31FAC-9FDB-442D-A6C8-2E25DE3C5B2E}"/>
          </ac:spMkLst>
        </pc:spChg>
        <pc:spChg chg="del">
          <ac:chgData name="Carly Pettiona" userId="S::carly.pettiona@healingfoundation.org.au::8cfcf547-e567-4a67-ae5f-7d6e6196302b" providerId="AD" clId="Web-{F5B48A28-C62D-FF46-7581-0DE64106FA61}" dt="2023-09-11T23:00:57.333" v="270"/>
          <ac:spMkLst>
            <pc:docMk/>
            <pc:sldMk cId="4098654978" sldId="468"/>
            <ac:spMk id="5" creationId="{8259B5B9-A31D-5616-2A70-41D938E02EBC}"/>
          </ac:spMkLst>
        </pc:spChg>
        <pc:spChg chg="add">
          <ac:chgData name="Carly Pettiona" userId="S::carly.pettiona@healingfoundation.org.au::8cfcf547-e567-4a67-ae5f-7d6e6196302b" providerId="AD" clId="Web-{F5B48A28-C62D-FF46-7581-0DE64106FA61}" dt="2023-09-11T23:01:03.239" v="273"/>
          <ac:spMkLst>
            <pc:docMk/>
            <pc:sldMk cId="4098654978" sldId="468"/>
            <ac:spMk id="7" creationId="{AF7931D2-C0AF-AB8F-CFD6-BE69E4BF5678}"/>
          </ac:spMkLst>
        </pc:spChg>
        <pc:spChg chg="add">
          <ac:chgData name="Carly Pettiona" userId="S::carly.pettiona@healingfoundation.org.au::8cfcf547-e567-4a67-ae5f-7d6e6196302b" providerId="AD" clId="Web-{F5B48A28-C62D-FF46-7581-0DE64106FA61}" dt="2023-09-11T23:01:03.255" v="274"/>
          <ac:spMkLst>
            <pc:docMk/>
            <pc:sldMk cId="4098654978" sldId="468"/>
            <ac:spMk id="9" creationId="{55861121-CF0D-8264-7AAA-7231CA7EE63A}"/>
          </ac:spMkLst>
        </pc:spChg>
        <pc:spChg chg="add">
          <ac:chgData name="Carly Pettiona" userId="S::carly.pettiona@healingfoundation.org.au::8cfcf547-e567-4a67-ae5f-7d6e6196302b" providerId="AD" clId="Web-{F5B48A28-C62D-FF46-7581-0DE64106FA61}" dt="2023-09-11T23:01:03.255" v="275"/>
          <ac:spMkLst>
            <pc:docMk/>
            <pc:sldMk cId="4098654978" sldId="468"/>
            <ac:spMk id="11" creationId="{40BE9116-B9C2-D2F1-8CC2-80D691EED3CC}"/>
          </ac:spMkLst>
        </pc:spChg>
        <pc:spChg chg="add">
          <ac:chgData name="Carly Pettiona" userId="S::carly.pettiona@healingfoundation.org.au::8cfcf547-e567-4a67-ae5f-7d6e6196302b" providerId="AD" clId="Web-{F5B48A28-C62D-FF46-7581-0DE64106FA61}" dt="2023-09-11T23:01:03.270" v="276"/>
          <ac:spMkLst>
            <pc:docMk/>
            <pc:sldMk cId="4098654978" sldId="468"/>
            <ac:spMk id="13" creationId="{C88005C3-D5C0-B52D-720E-7717A289D2E4}"/>
          </ac:spMkLst>
        </pc:spChg>
        <pc:spChg chg="add">
          <ac:chgData name="Carly Pettiona" userId="S::carly.pettiona@healingfoundation.org.au::8cfcf547-e567-4a67-ae5f-7d6e6196302b" providerId="AD" clId="Web-{F5B48A28-C62D-FF46-7581-0DE64106FA61}" dt="2023-09-11T23:01:03.286" v="277"/>
          <ac:spMkLst>
            <pc:docMk/>
            <pc:sldMk cId="4098654978" sldId="468"/>
            <ac:spMk id="15" creationId="{51CF4654-BF66-0E30-D3FE-6AB92F803BA4}"/>
          </ac:spMkLst>
        </pc:spChg>
        <pc:picChg chg="add">
          <ac:chgData name="Carly Pettiona" userId="S::carly.pettiona@healingfoundation.org.au::8cfcf547-e567-4a67-ae5f-7d6e6196302b" providerId="AD" clId="Web-{F5B48A28-C62D-FF46-7581-0DE64106FA61}" dt="2023-09-11T23:01:03.239" v="272"/>
          <ac:picMkLst>
            <pc:docMk/>
            <pc:sldMk cId="4098654978" sldId="468"/>
            <ac:picMk id="4" creationId="{C69D5637-67D7-A286-0D20-9C00E2C14734}"/>
          </ac:picMkLst>
        </pc:picChg>
      </pc:sldChg>
      <pc:sldChg chg="addSp new ord modNotes">
        <pc:chgData name="Carly Pettiona" userId="S::carly.pettiona@healingfoundation.org.au::8cfcf547-e567-4a67-ae5f-7d6e6196302b" providerId="AD" clId="Web-{F5B48A28-C62D-FF46-7581-0DE64106FA61}" dt="2023-09-11T23:02:51.977" v="318"/>
        <pc:sldMkLst>
          <pc:docMk/>
          <pc:sldMk cId="3015627798" sldId="469"/>
        </pc:sldMkLst>
        <pc:spChg chg="add">
          <ac:chgData name="Carly Pettiona" userId="S::carly.pettiona@healingfoundation.org.au::8cfcf547-e567-4a67-ae5f-7d6e6196302b" providerId="AD" clId="Web-{F5B48A28-C62D-FF46-7581-0DE64106FA61}" dt="2023-09-11T23:02:21.148" v="309"/>
          <ac:spMkLst>
            <pc:docMk/>
            <pc:sldMk cId="3015627798" sldId="469"/>
            <ac:spMk id="2" creationId="{59976107-5DE3-748A-D238-CC088A10E9CB}"/>
          </ac:spMkLst>
        </pc:spChg>
        <pc:spChg chg="add">
          <ac:chgData name="Carly Pettiona" userId="S::carly.pettiona@healingfoundation.org.au::8cfcf547-e567-4a67-ae5f-7d6e6196302b" providerId="AD" clId="Web-{F5B48A28-C62D-FF46-7581-0DE64106FA61}" dt="2023-09-11T23:02:21.148" v="309"/>
          <ac:spMkLst>
            <pc:docMk/>
            <pc:sldMk cId="3015627798" sldId="469"/>
            <ac:spMk id="5" creationId="{8FEF0583-58C5-51FD-2BBF-CD01177D33F1}"/>
          </ac:spMkLst>
        </pc:spChg>
        <pc:picChg chg="add">
          <ac:chgData name="Carly Pettiona" userId="S::carly.pettiona@healingfoundation.org.au::8cfcf547-e567-4a67-ae5f-7d6e6196302b" providerId="AD" clId="Web-{F5B48A28-C62D-FF46-7581-0DE64106FA61}" dt="2023-09-11T23:02:21.148" v="309"/>
          <ac:picMkLst>
            <pc:docMk/>
            <pc:sldMk cId="3015627798" sldId="469"/>
            <ac:picMk id="3" creationId="{9A05F7CF-385D-9070-D66D-914A5EAD7743}"/>
          </ac:picMkLst>
        </pc:picChg>
        <pc:picChg chg="add">
          <ac:chgData name="Carly Pettiona" userId="S::carly.pettiona@healingfoundation.org.au::8cfcf547-e567-4a67-ae5f-7d6e6196302b" providerId="AD" clId="Web-{F5B48A28-C62D-FF46-7581-0DE64106FA61}" dt="2023-09-11T23:02:21.148" v="309"/>
          <ac:picMkLst>
            <pc:docMk/>
            <pc:sldMk cId="3015627798" sldId="469"/>
            <ac:picMk id="4" creationId="{0626A37F-ACB4-39A3-0C83-B58D95C7E8A0}"/>
          </ac:picMkLst>
        </pc:picChg>
        <pc:picChg chg="add">
          <ac:chgData name="Carly Pettiona" userId="S::carly.pettiona@healingfoundation.org.au::8cfcf547-e567-4a67-ae5f-7d6e6196302b" providerId="AD" clId="Web-{F5B48A28-C62D-FF46-7581-0DE64106FA61}" dt="2023-09-11T23:02:21.148" v="309"/>
          <ac:picMkLst>
            <pc:docMk/>
            <pc:sldMk cId="3015627798" sldId="469"/>
            <ac:picMk id="6" creationId="{9FE50044-4E1E-4ACF-0F32-DB974A4D124E}"/>
          </ac:picMkLst>
        </pc:picChg>
      </pc:sldChg>
      <pc:sldChg chg="addSp new modNotes">
        <pc:chgData name="Carly Pettiona" userId="S::carly.pettiona@healingfoundation.org.au::8cfcf547-e567-4a67-ae5f-7d6e6196302b" providerId="AD" clId="Web-{F5B48A28-C62D-FF46-7581-0DE64106FA61}" dt="2023-09-11T23:05:05.810" v="349"/>
        <pc:sldMkLst>
          <pc:docMk/>
          <pc:sldMk cId="3413396692" sldId="470"/>
        </pc:sldMkLst>
        <pc:spChg chg="add">
          <ac:chgData name="Carly Pettiona" userId="S::carly.pettiona@healingfoundation.org.au::8cfcf547-e567-4a67-ae5f-7d6e6196302b" providerId="AD" clId="Web-{F5B48A28-C62D-FF46-7581-0DE64106FA61}" dt="2023-09-11T23:04:42.809" v="342"/>
          <ac:spMkLst>
            <pc:docMk/>
            <pc:sldMk cId="3413396692" sldId="470"/>
            <ac:spMk id="2" creationId="{8CFF0D41-4740-FB4B-0C37-249EBF36DAEC}"/>
          </ac:spMkLst>
        </pc:spChg>
        <pc:picChg chg="add">
          <ac:chgData name="Carly Pettiona" userId="S::carly.pettiona@healingfoundation.org.au::8cfcf547-e567-4a67-ae5f-7d6e6196302b" providerId="AD" clId="Web-{F5B48A28-C62D-FF46-7581-0DE64106FA61}" dt="2023-09-11T23:04:42.809" v="342"/>
          <ac:picMkLst>
            <pc:docMk/>
            <pc:sldMk cId="3413396692" sldId="470"/>
            <ac:picMk id="3" creationId="{6DA1F6E4-FE07-C4FB-43B6-AF7F5921BD10}"/>
          </ac:picMkLst>
        </pc:picChg>
      </pc:sldChg>
      <pc:sldChg chg="addSp delSp modSp new modNotes">
        <pc:chgData name="Carly Pettiona" userId="S::carly.pettiona@healingfoundation.org.au::8cfcf547-e567-4a67-ae5f-7d6e6196302b" providerId="AD" clId="Web-{F5B48A28-C62D-FF46-7581-0DE64106FA61}" dt="2023-09-11T23:06:52.157" v="395" actId="1076"/>
        <pc:sldMkLst>
          <pc:docMk/>
          <pc:sldMk cId="54844038" sldId="471"/>
        </pc:sldMkLst>
        <pc:spChg chg="add mod">
          <ac:chgData name="Carly Pettiona" userId="S::carly.pettiona@healingfoundation.org.au::8cfcf547-e567-4a67-ae5f-7d6e6196302b" providerId="AD" clId="Web-{F5B48A28-C62D-FF46-7581-0DE64106FA61}" dt="2023-09-11T23:05:43.577" v="370" actId="20577"/>
          <ac:spMkLst>
            <pc:docMk/>
            <pc:sldMk cId="54844038" sldId="471"/>
            <ac:spMk id="2" creationId="{28AE5B29-6F9E-C495-6722-830B4D3F220E}"/>
          </ac:spMkLst>
        </pc:spChg>
        <pc:spChg chg="add del mod">
          <ac:chgData name="Carly Pettiona" userId="S::carly.pettiona@healingfoundation.org.au::8cfcf547-e567-4a67-ae5f-7d6e6196302b" providerId="AD" clId="Web-{F5B48A28-C62D-FF46-7581-0DE64106FA61}" dt="2023-09-11T23:05:46.639" v="374"/>
          <ac:spMkLst>
            <pc:docMk/>
            <pc:sldMk cId="54844038" sldId="471"/>
            <ac:spMk id="3" creationId="{44438CC7-583A-05B6-D51E-BBDA68741D08}"/>
          </ac:spMkLst>
        </pc:spChg>
        <pc:picChg chg="add mod">
          <ac:chgData name="Carly Pettiona" userId="S::carly.pettiona@healingfoundation.org.au::8cfcf547-e567-4a67-ae5f-7d6e6196302b" providerId="AD" clId="Web-{F5B48A28-C62D-FF46-7581-0DE64106FA61}" dt="2023-09-11T23:06:52.157" v="395" actId="1076"/>
          <ac:picMkLst>
            <pc:docMk/>
            <pc:sldMk cId="54844038" sldId="471"/>
            <ac:picMk id="4" creationId="{8299BD35-E831-9B70-0C31-BDEA9B4ED586}"/>
          </ac:picMkLst>
        </pc:picChg>
      </pc:sldChg>
      <pc:sldChg chg="addSp new modNotes">
        <pc:chgData name="Carly Pettiona" userId="S::carly.pettiona@healingfoundation.org.au::8cfcf547-e567-4a67-ae5f-7d6e6196302b" providerId="AD" clId="Web-{F5B48A28-C62D-FF46-7581-0DE64106FA61}" dt="2023-09-11T23:38:33.677" v="1400"/>
        <pc:sldMkLst>
          <pc:docMk/>
          <pc:sldMk cId="2472868801" sldId="472"/>
        </pc:sldMkLst>
        <pc:spChg chg="add">
          <ac:chgData name="Carly Pettiona" userId="S::carly.pettiona@healingfoundation.org.au::8cfcf547-e567-4a67-ae5f-7d6e6196302b" providerId="AD" clId="Web-{F5B48A28-C62D-FF46-7581-0DE64106FA61}" dt="2023-09-11T23:07:05.314" v="396"/>
          <ac:spMkLst>
            <pc:docMk/>
            <pc:sldMk cId="2472868801" sldId="472"/>
            <ac:spMk id="2" creationId="{C496684F-5D5D-B492-B0C9-E67B78B18ECA}"/>
          </ac:spMkLst>
        </pc:spChg>
        <pc:spChg chg="add">
          <ac:chgData name="Carly Pettiona" userId="S::carly.pettiona@healingfoundation.org.au::8cfcf547-e567-4a67-ae5f-7d6e6196302b" providerId="AD" clId="Web-{F5B48A28-C62D-FF46-7581-0DE64106FA61}" dt="2023-09-11T23:07:05.314" v="396"/>
          <ac:spMkLst>
            <pc:docMk/>
            <pc:sldMk cId="2472868801" sldId="472"/>
            <ac:spMk id="4" creationId="{AFE5FDC0-965F-95BF-ADAB-80DC17C5A71E}"/>
          </ac:spMkLst>
        </pc:spChg>
        <pc:picChg chg="add">
          <ac:chgData name="Carly Pettiona" userId="S::carly.pettiona@healingfoundation.org.au::8cfcf547-e567-4a67-ae5f-7d6e6196302b" providerId="AD" clId="Web-{F5B48A28-C62D-FF46-7581-0DE64106FA61}" dt="2023-09-11T23:07:05.314" v="396"/>
          <ac:picMkLst>
            <pc:docMk/>
            <pc:sldMk cId="2472868801" sldId="472"/>
            <ac:picMk id="3" creationId="{7BB7A8FD-9483-4BA6-648A-CBA02C898A2D}"/>
          </ac:picMkLst>
        </pc:picChg>
      </pc:sldChg>
      <pc:sldChg chg="addSp delSp modSp new modNotes">
        <pc:chgData name="Carly Pettiona" userId="S::carly.pettiona@healingfoundation.org.au::8cfcf547-e567-4a67-ae5f-7d6e6196302b" providerId="AD" clId="Web-{F5B48A28-C62D-FF46-7581-0DE64106FA61}" dt="2023-09-11T23:39:06.303" v="1452"/>
        <pc:sldMkLst>
          <pc:docMk/>
          <pc:sldMk cId="3303993820" sldId="473"/>
        </pc:sldMkLst>
        <pc:spChg chg="add mod">
          <ac:chgData name="Carly Pettiona" userId="S::carly.pettiona@healingfoundation.org.au::8cfcf547-e567-4a67-ae5f-7d6e6196302b" providerId="AD" clId="Web-{F5B48A28-C62D-FF46-7581-0DE64106FA61}" dt="2023-09-11T23:21:47.720" v="443" actId="1076"/>
          <ac:spMkLst>
            <pc:docMk/>
            <pc:sldMk cId="3303993820" sldId="473"/>
            <ac:spMk id="2" creationId="{D59D720F-F8BC-42FD-08FC-C3148DFEC02D}"/>
          </ac:spMkLst>
        </pc:spChg>
        <pc:picChg chg="add del mod">
          <ac:chgData name="Carly Pettiona" userId="S::carly.pettiona@healingfoundation.org.au::8cfcf547-e567-4a67-ae5f-7d6e6196302b" providerId="AD" clId="Web-{F5B48A28-C62D-FF46-7581-0DE64106FA61}" dt="2023-09-11T23:20:12.670" v="424"/>
          <ac:picMkLst>
            <pc:docMk/>
            <pc:sldMk cId="3303993820" sldId="473"/>
            <ac:picMk id="3" creationId="{33D37884-4B80-F975-9161-910391B5730B}"/>
          </ac:picMkLst>
        </pc:picChg>
        <pc:picChg chg="add del mod">
          <ac:chgData name="Carly Pettiona" userId="S::carly.pettiona@healingfoundation.org.au::8cfcf547-e567-4a67-ae5f-7d6e6196302b" providerId="AD" clId="Web-{F5B48A28-C62D-FF46-7581-0DE64106FA61}" dt="2023-09-11T23:20:13.123" v="425"/>
          <ac:picMkLst>
            <pc:docMk/>
            <pc:sldMk cId="3303993820" sldId="473"/>
            <ac:picMk id="4" creationId="{3FB9AD1D-FE0A-50FC-766A-8B1E67F30BF7}"/>
          </ac:picMkLst>
        </pc:picChg>
        <pc:picChg chg="add mod">
          <ac:chgData name="Carly Pettiona" userId="S::carly.pettiona@healingfoundation.org.au::8cfcf547-e567-4a67-ae5f-7d6e6196302b" providerId="AD" clId="Web-{F5B48A28-C62D-FF46-7581-0DE64106FA61}" dt="2023-09-11T23:21:43.954" v="442" actId="1076"/>
          <ac:picMkLst>
            <pc:docMk/>
            <pc:sldMk cId="3303993820" sldId="473"/>
            <ac:picMk id="5" creationId="{43D00DBB-AA88-8A5A-BAF1-2B9D5EFA6783}"/>
          </ac:picMkLst>
        </pc:picChg>
        <pc:picChg chg="add mod">
          <ac:chgData name="Carly Pettiona" userId="S::carly.pettiona@healingfoundation.org.au::8cfcf547-e567-4a67-ae5f-7d6e6196302b" providerId="AD" clId="Web-{F5B48A28-C62D-FF46-7581-0DE64106FA61}" dt="2023-09-11T23:21:50.720" v="444" actId="1076"/>
          <ac:picMkLst>
            <pc:docMk/>
            <pc:sldMk cId="3303993820" sldId="473"/>
            <ac:picMk id="6" creationId="{3982454C-40A4-DA88-9066-68E8376371B7}"/>
          </ac:picMkLst>
        </pc:picChg>
      </pc:sldChg>
      <pc:sldChg chg="addSp delSp modSp new del">
        <pc:chgData name="Carly Pettiona" userId="S::carly.pettiona@healingfoundation.org.au::8cfcf547-e567-4a67-ae5f-7d6e6196302b" providerId="AD" clId="Web-{F5B48A28-C62D-FF46-7581-0DE64106FA61}" dt="2023-09-11T23:36:15.969" v="1275"/>
        <pc:sldMkLst>
          <pc:docMk/>
          <pc:sldMk cId="3210620251" sldId="474"/>
        </pc:sldMkLst>
        <pc:spChg chg="add del">
          <ac:chgData name="Carly Pettiona" userId="S::carly.pettiona@healingfoundation.org.au::8cfcf547-e567-4a67-ae5f-7d6e6196302b" providerId="AD" clId="Web-{F5B48A28-C62D-FF46-7581-0DE64106FA61}" dt="2023-09-11T23:23:01.316" v="456"/>
          <ac:spMkLst>
            <pc:docMk/>
            <pc:sldMk cId="3210620251" sldId="474"/>
            <ac:spMk id="3" creationId="{4D67EE5F-12C3-AE64-2B1C-C8847C7A80B2}"/>
          </ac:spMkLst>
        </pc:spChg>
        <pc:spChg chg="add mod">
          <ac:chgData name="Carly Pettiona" userId="S::carly.pettiona@healingfoundation.org.au::8cfcf547-e567-4a67-ae5f-7d6e6196302b" providerId="AD" clId="Web-{F5B48A28-C62D-FF46-7581-0DE64106FA61}" dt="2023-09-11T23:23:11.504" v="459" actId="20577"/>
          <ac:spMkLst>
            <pc:docMk/>
            <pc:sldMk cId="3210620251" sldId="474"/>
            <ac:spMk id="5" creationId="{12C160FC-8794-A19B-7B2A-EDF4393BBC6F}"/>
          </ac:spMkLst>
        </pc:spChg>
        <pc:spChg chg="add mod">
          <ac:chgData name="Carly Pettiona" userId="S::carly.pettiona@healingfoundation.org.au::8cfcf547-e567-4a67-ae5f-7d6e6196302b" providerId="AD" clId="Web-{F5B48A28-C62D-FF46-7581-0DE64106FA61}" dt="2023-09-11T23:35:59.187" v="1274" actId="20577"/>
          <ac:spMkLst>
            <pc:docMk/>
            <pc:sldMk cId="3210620251" sldId="474"/>
            <ac:spMk id="7" creationId="{84DD8E5A-A20B-4250-40C5-1F5EC8755A1B}"/>
          </ac:spMkLst>
        </pc:spChg>
        <pc:spChg chg="add del mod">
          <ac:chgData name="Carly Pettiona" userId="S::carly.pettiona@healingfoundation.org.au::8cfcf547-e567-4a67-ae5f-7d6e6196302b" providerId="AD" clId="Web-{F5B48A28-C62D-FF46-7581-0DE64106FA61}" dt="2023-09-11T23:32:13.054" v="943"/>
          <ac:spMkLst>
            <pc:docMk/>
            <pc:sldMk cId="3210620251" sldId="474"/>
            <ac:spMk id="8" creationId="{3C3807F0-95FF-4982-7EDE-66D83F7F6146}"/>
          </ac:spMkLst>
        </pc:spChg>
        <pc:spChg chg="add mod">
          <ac:chgData name="Carly Pettiona" userId="S::carly.pettiona@healingfoundation.org.au::8cfcf547-e567-4a67-ae5f-7d6e6196302b" providerId="AD" clId="Web-{F5B48A28-C62D-FF46-7581-0DE64106FA61}" dt="2023-09-11T23:35:06.920" v="1188" actId="20577"/>
          <ac:spMkLst>
            <pc:docMk/>
            <pc:sldMk cId="3210620251" sldId="474"/>
            <ac:spMk id="9" creationId="{DA9B8F38-0A43-2DAD-66D2-F81833FD3213}"/>
          </ac:spMkLst>
        </pc:spChg>
      </pc:sldChg>
      <pc:sldChg chg="addSp new modNotes">
        <pc:chgData name="Carly Pettiona" userId="S::carly.pettiona@healingfoundation.org.au::8cfcf547-e567-4a67-ae5f-7d6e6196302b" providerId="AD" clId="Web-{F5B48A28-C62D-FF46-7581-0DE64106FA61}" dt="2023-09-11T23:40:07.321" v="1480"/>
        <pc:sldMkLst>
          <pc:docMk/>
          <pc:sldMk cId="4277807870" sldId="474"/>
        </pc:sldMkLst>
        <pc:spChg chg="add">
          <ac:chgData name="Carly Pettiona" userId="S::carly.pettiona@healingfoundation.org.au::8cfcf547-e567-4a67-ae5f-7d6e6196302b" providerId="AD" clId="Web-{F5B48A28-C62D-FF46-7581-0DE64106FA61}" dt="2023-09-11T23:39:09.178" v="1454"/>
          <ac:spMkLst>
            <pc:docMk/>
            <pc:sldMk cId="4277807870" sldId="474"/>
            <ac:spMk id="2" creationId="{7D8627F1-92BC-54CF-D9C7-06916F145FEC}"/>
          </ac:spMkLst>
        </pc:spChg>
        <pc:spChg chg="add">
          <ac:chgData name="Carly Pettiona" userId="S::carly.pettiona@healingfoundation.org.au::8cfcf547-e567-4a67-ae5f-7d6e6196302b" providerId="AD" clId="Web-{F5B48A28-C62D-FF46-7581-0DE64106FA61}" dt="2023-09-11T23:39:09.178" v="1454"/>
          <ac:spMkLst>
            <pc:docMk/>
            <pc:sldMk cId="4277807870" sldId="474"/>
            <ac:spMk id="4" creationId="{1E97302E-892D-43F8-3CB7-6CCF60DDD609}"/>
          </ac:spMkLst>
        </pc:spChg>
        <pc:spChg chg="add">
          <ac:chgData name="Carly Pettiona" userId="S::carly.pettiona@healingfoundation.org.au::8cfcf547-e567-4a67-ae5f-7d6e6196302b" providerId="AD" clId="Web-{F5B48A28-C62D-FF46-7581-0DE64106FA61}" dt="2023-09-11T23:39:09.178" v="1454"/>
          <ac:spMkLst>
            <pc:docMk/>
            <pc:sldMk cId="4277807870" sldId="474"/>
            <ac:spMk id="5" creationId="{4D1C65BB-8ACA-1B3F-4201-EAEE388E99A9}"/>
          </ac:spMkLst>
        </pc:spChg>
        <pc:picChg chg="add">
          <ac:chgData name="Carly Pettiona" userId="S::carly.pettiona@healingfoundation.org.au::8cfcf547-e567-4a67-ae5f-7d6e6196302b" providerId="AD" clId="Web-{F5B48A28-C62D-FF46-7581-0DE64106FA61}" dt="2023-09-11T23:39:09.178" v="1454"/>
          <ac:picMkLst>
            <pc:docMk/>
            <pc:sldMk cId="4277807870" sldId="474"/>
            <ac:picMk id="3" creationId="{1E5F8D48-9696-26A2-DFF7-AFB69EB08CEC}"/>
          </ac:picMkLst>
        </pc:picChg>
      </pc:sldChg>
      <pc:sldChg chg="addSp new modNotes">
        <pc:chgData name="Carly Pettiona" userId="S::carly.pettiona@healingfoundation.org.au::8cfcf547-e567-4a67-ae5f-7d6e6196302b" providerId="AD" clId="Web-{F5B48A28-C62D-FF46-7581-0DE64106FA61}" dt="2023-09-11T23:40:58.104" v="1500"/>
        <pc:sldMkLst>
          <pc:docMk/>
          <pc:sldMk cId="3349890719" sldId="475"/>
        </pc:sldMkLst>
        <pc:spChg chg="add">
          <ac:chgData name="Carly Pettiona" userId="S::carly.pettiona@healingfoundation.org.au::8cfcf547-e567-4a67-ae5f-7d6e6196302b" providerId="AD" clId="Web-{F5B48A28-C62D-FF46-7581-0DE64106FA61}" dt="2023-09-11T23:40:16.305" v="1482"/>
          <ac:spMkLst>
            <pc:docMk/>
            <pc:sldMk cId="3349890719" sldId="475"/>
            <ac:spMk id="3" creationId="{8AE72E1A-A609-1F33-801C-AE2969CE19C5}"/>
          </ac:spMkLst>
        </pc:spChg>
        <pc:picChg chg="add">
          <ac:chgData name="Carly Pettiona" userId="S::carly.pettiona@healingfoundation.org.au::8cfcf547-e567-4a67-ae5f-7d6e6196302b" providerId="AD" clId="Web-{F5B48A28-C62D-FF46-7581-0DE64106FA61}" dt="2023-09-11T23:40:16.305" v="1482"/>
          <ac:picMkLst>
            <pc:docMk/>
            <pc:sldMk cId="3349890719" sldId="475"/>
            <ac:picMk id="2" creationId="{506571F4-7FD1-8843-D7C9-7E7D86E6802C}"/>
          </ac:picMkLst>
        </pc:picChg>
      </pc:sldChg>
      <pc:sldChg chg="addSp delSp modSp add replId">
        <pc:chgData name="Carly Pettiona" userId="S::carly.pettiona@healingfoundation.org.au::8cfcf547-e567-4a67-ae5f-7d6e6196302b" providerId="AD" clId="Web-{F5B48A28-C62D-FF46-7581-0DE64106FA61}" dt="2023-09-11T23:42:31.654" v="1543" actId="14100"/>
        <pc:sldMkLst>
          <pc:docMk/>
          <pc:sldMk cId="127561016" sldId="476"/>
        </pc:sldMkLst>
        <pc:spChg chg="mod">
          <ac:chgData name="Carly Pettiona" userId="S::carly.pettiona@healingfoundation.org.au::8cfcf547-e567-4a67-ae5f-7d6e6196302b" providerId="AD" clId="Web-{F5B48A28-C62D-FF46-7581-0DE64106FA61}" dt="2023-09-11T23:41:46.371" v="1521" actId="20577"/>
          <ac:spMkLst>
            <pc:docMk/>
            <pc:sldMk cId="127561016" sldId="476"/>
            <ac:spMk id="9" creationId="{EF39603B-2B7E-5E7C-032B-7B7BB0525A71}"/>
          </ac:spMkLst>
        </pc:spChg>
        <pc:picChg chg="add mod">
          <ac:chgData name="Carly Pettiona" userId="S::carly.pettiona@healingfoundation.org.au::8cfcf547-e567-4a67-ae5f-7d6e6196302b" providerId="AD" clId="Web-{F5B48A28-C62D-FF46-7581-0DE64106FA61}" dt="2023-09-11T23:42:31.654" v="1543" actId="14100"/>
          <ac:picMkLst>
            <pc:docMk/>
            <pc:sldMk cId="127561016" sldId="476"/>
            <ac:picMk id="2" creationId="{35C9EFEE-9D24-AB60-8079-EE838A591879}"/>
          </ac:picMkLst>
        </pc:picChg>
        <pc:picChg chg="add mod">
          <ac:chgData name="Carly Pettiona" userId="S::carly.pettiona@healingfoundation.org.au::8cfcf547-e567-4a67-ae5f-7d6e6196302b" providerId="AD" clId="Web-{F5B48A28-C62D-FF46-7581-0DE64106FA61}" dt="2023-09-11T23:42:18.372" v="1538" actId="1076"/>
          <ac:picMkLst>
            <pc:docMk/>
            <pc:sldMk cId="127561016" sldId="476"/>
            <ac:picMk id="4" creationId="{142CA737-3E77-881E-76C8-500E185CE662}"/>
          </ac:picMkLst>
        </pc:picChg>
        <pc:picChg chg="add mod">
          <ac:chgData name="Carly Pettiona" userId="S::carly.pettiona@healingfoundation.org.au::8cfcf547-e567-4a67-ae5f-7d6e6196302b" providerId="AD" clId="Web-{F5B48A28-C62D-FF46-7581-0DE64106FA61}" dt="2023-09-11T23:42:22.482" v="1540" actId="1076"/>
          <ac:picMkLst>
            <pc:docMk/>
            <pc:sldMk cId="127561016" sldId="476"/>
            <ac:picMk id="5" creationId="{939AC8F8-531C-7AFE-0F53-A9118252DDC7}"/>
          </ac:picMkLst>
        </pc:picChg>
        <pc:picChg chg="add mod">
          <ac:chgData name="Carly Pettiona" userId="S::carly.pettiona@healingfoundation.org.au::8cfcf547-e567-4a67-ae5f-7d6e6196302b" providerId="AD" clId="Web-{F5B48A28-C62D-FF46-7581-0DE64106FA61}" dt="2023-09-11T23:42:23.778" v="1541" actId="1076"/>
          <ac:picMkLst>
            <pc:docMk/>
            <pc:sldMk cId="127561016" sldId="476"/>
            <ac:picMk id="6" creationId="{5041060E-2CAF-5824-7FBD-0020710A2E75}"/>
          </ac:picMkLst>
        </pc:picChg>
        <pc:picChg chg="del">
          <ac:chgData name="Carly Pettiona" userId="S::carly.pettiona@healingfoundation.org.au::8cfcf547-e567-4a67-ae5f-7d6e6196302b" providerId="AD" clId="Web-{F5B48A28-C62D-FF46-7581-0DE64106FA61}" dt="2023-09-11T23:41:48.027" v="1522"/>
          <ac:picMkLst>
            <pc:docMk/>
            <pc:sldMk cId="127561016" sldId="476"/>
            <ac:picMk id="11" creationId="{2E06029C-D1AF-556F-CFAE-82753E1EF611}"/>
          </ac:picMkLst>
        </pc:picChg>
      </pc:sldChg>
      <pc:sldChg chg="new del">
        <pc:chgData name="Carly Pettiona" userId="S::carly.pettiona@healingfoundation.org.au::8cfcf547-e567-4a67-ae5f-7d6e6196302b" providerId="AD" clId="Web-{F5B48A28-C62D-FF46-7581-0DE64106FA61}" dt="2023-09-11T23:41:16.807" v="1504"/>
        <pc:sldMkLst>
          <pc:docMk/>
          <pc:sldMk cId="916436022" sldId="476"/>
        </pc:sldMkLst>
      </pc:sldChg>
      <pc:sldChg chg="new del">
        <pc:chgData name="Carly Pettiona" userId="S::carly.pettiona@healingfoundation.org.au::8cfcf547-e567-4a67-ae5f-7d6e6196302b" providerId="AD" clId="Web-{F5B48A28-C62D-FF46-7581-0DE64106FA61}" dt="2023-09-11T23:41:10.057" v="1502"/>
        <pc:sldMkLst>
          <pc:docMk/>
          <pc:sldMk cId="1170510005" sldId="4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B4F30-115A-4514-BCC7-BDBBD1B62FC6}" type="datetimeFigureOut">
              <a:rPr lang="en-AU" smtClean="0"/>
              <a:t>2/10/2023</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B9F427-FC02-4E29-B27A-E11F9C680BCA}" type="slidenum">
              <a:rPr lang="en-AU" smtClean="0"/>
              <a:t>‹#›</a:t>
            </a:fld>
            <a:endParaRPr lang="en-AU"/>
          </a:p>
        </p:txBody>
      </p:sp>
    </p:spTree>
    <p:extLst>
      <p:ext uri="{BB962C8B-B14F-4D97-AF65-F5344CB8AC3E}">
        <p14:creationId xmlns:p14="http://schemas.microsoft.com/office/powerpoint/2010/main" val="26810236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healingfoundation.org.au/make-healing-happe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vlqx8EYvRbQ"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healingfoundation.org.au/aihwchildrensrepor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somerville.org.au/publications/they-crossed-a-continent/" TargetMode="External"/><Relationship Id="rId3" Type="http://schemas.openxmlformats.org/officeDocument/2006/relationships/hyperlink" Target="https://www.dropbox.com/sh/peagkn6vidov27l/AAB5oJHs7KAKSuaPP10gLqRFa?dl=0&amp;preview=Linda+Croker+Island+After+Review+190416.mp4" TargetMode="External"/><Relationship Id="rId7" Type="http://schemas.openxmlformats.org/officeDocument/2006/relationships/hyperlink" Target="https://www.tamarindtreepictures.com/our-work/iduma-website-cyfc8"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clickview.com.au/" TargetMode="External"/><Relationship Id="rId5" Type="http://schemas.openxmlformats.org/officeDocument/2006/relationships/hyperlink" Target="https://www.fetchtv.com.au/movie/details/15643" TargetMode="External"/><Relationship Id="rId10" Type="http://schemas.openxmlformats.org/officeDocument/2006/relationships/hyperlink" Target="https://statements.qld.gov.au/statements/93514" TargetMode="External"/><Relationship Id="rId4" Type="http://schemas.openxmlformats.org/officeDocument/2006/relationships/hyperlink" Target="https://www.sbs.com.au/nitv/article/croker-island-exodus-a-documentary-telling-the-remarkable-adventure-story/se5agl8y9" TargetMode="External"/><Relationship Id="rId9" Type="http://schemas.openxmlformats.org/officeDocument/2006/relationships/hyperlink" Target="https://www.findandconnect.gov.au/ref/nt/biogs/YE00021b.ht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etchtv.com.au/movie/details/15643" TargetMode="External"/><Relationship Id="rId7" Type="http://schemas.openxmlformats.org/officeDocument/2006/relationships/hyperlink" Target="https://www.tamarindtreepictures.com/our-work/iduma-website-cyfc8"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clickview.com.au/" TargetMode="External"/><Relationship Id="rId5" Type="http://schemas.openxmlformats.org/officeDocument/2006/relationships/hyperlink" Target="https://www.sbs.com.au/nitv/article/croker-island-exodus-a-documentary-telling-the-remarkable-adventure-story/se5agl8y9" TargetMode="External"/><Relationship Id="rId4" Type="http://schemas.openxmlformats.org/officeDocument/2006/relationships/hyperlink" Target="https://www.apple.com/au/itune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amarindtreepictures.com/our-work/iduma-website-cyfc8"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paustralia.libguides.com/c.php?g=451400&amp;p=308238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tamarindtreepictures.com/our-work/iduma-website-cyfc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dropbox.com/sh/peagkn6vidov27l/AAB5oJHs7KAKSuaPP10gLqRFa?dl=0&amp;preview=Linda+Croker+Island+After+Review+190416.mp4"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dropbox.com/sh/peagkn6vidov27l/AAB5oJHs7KAKSuaPP10gLqRFa?dl=0&amp;preview=Eileen+After+Review+190516.mp4" TargetMode="External"/><Relationship Id="rId3" Type="http://schemas.openxmlformats.org/officeDocument/2006/relationships/hyperlink" Target="https://www.youtube.com/watch?v=cDYGjkcjUdg" TargetMode="External"/><Relationship Id="rId7" Type="http://schemas.openxmlformats.org/officeDocument/2006/relationships/hyperlink" Target="https://www.dropbox.com/s/ajo6870z2mga4qw/Tony%20Hansen%20delivery%20file.mp4?dl=0"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www.sbs.com.au/ondemand/tv-program/lousy-little-sixpence/939052099778" TargetMode="External"/><Relationship Id="rId5" Type="http://schemas.openxmlformats.org/officeDocument/2006/relationships/hyperlink" Target="https://healingfoundation.org.au/resources/marlees-mob/" TargetMode="External"/><Relationship Id="rId10" Type="http://schemas.openxmlformats.org/officeDocument/2006/relationships/hyperlink" Target="https://m.facebook.com/healingfoundation/videos/643371426523431/?refsrc=https%3A%2F%2Fm.facebook.com%2Fstory.php&amp;_rdr" TargetMode="External"/><Relationship Id="rId4" Type="http://schemas.openxmlformats.org/officeDocument/2006/relationships/hyperlink" Target="https://healingfoundation.org.au/map-stolen-generations-institutions/" TargetMode="External"/><Relationship Id="rId9" Type="http://schemas.openxmlformats.org/officeDocument/2006/relationships/hyperlink" Target="https://www.dropbox.com/sh/peagkn6vidov27l/AAB5oJHs7KAKSuaPP10gLqRFa?dl=0&amp;preview=Marjorie+After+Review+190516.mp4"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healingfoundation.org.au/map-stolen-generations-institution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dropbox.com/s/ajo6870z2mga4qw/Tony%20Hansen%20delivery%20file.mp4?dl=0"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www.dropbox.com/sh/peagkn6vidov27l/AAB5oJHs7KAKSuaPP10gLqRFa?dl=0&amp;preview=Marjorie+After+Review+190516.mp4" TargetMode="External"/><Relationship Id="rId4" Type="http://schemas.openxmlformats.org/officeDocument/2006/relationships/hyperlink" Target="https://www.dropbox.com/sh/peagkn6vidov27l/AAB5oJHs7KAKSuaPP10gLqRFa?dl=0&amp;preview=Eileen+After+Review+190516.mp4"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australianstogether.org.au/discover-and-learn/our-history/get-over-it" TargetMode="External"/><Relationship Id="rId3" Type="http://schemas.openxmlformats.org/officeDocument/2006/relationships/hyperlink" Target="https://www.youtube.com/watch?v=zDN7R6qRpUg" TargetMode="External"/><Relationship Id="rId7" Type="http://schemas.openxmlformats.org/officeDocument/2006/relationships/hyperlink" Target="https://kidsdiscover.com/teacherresources/how-to-structure-student-discussions-with-a-walk-and-talk/"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dropbox.com/s/zmddg8gh8u038xb/Geoff%20Option%20B.mp4?dl=0" TargetMode="External"/><Relationship Id="rId5" Type="http://schemas.openxmlformats.org/officeDocument/2006/relationships/hyperlink" Target="https://www.dropbox.com/sh/qd9yrpe481dw3vx/AAApU-HX0U-kAjQ8L-l1JxLja?dl=0" TargetMode="External"/><Relationship Id="rId4" Type="http://schemas.openxmlformats.org/officeDocument/2006/relationships/hyperlink" Target="https://www.dropbox.com/s/2nwk0qiqkvqshdu/Brian%27s%20Story1st%20film.mp4?dl=0" TargetMode="External"/><Relationship Id="rId9" Type="http://schemas.openxmlformats.org/officeDocument/2006/relationships/hyperlink" Target="https://www.sbs.com.au/kgari/"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youtube.com/watch?v=zDN7R6qRpU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dropbox.com/s/2nwk0qiqkvqshdu/Brian%27s%20Story1st%20film.mp4?dl=0"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s://www.dropbox.com/s/zmddg8gh8u038xb/Geoff%20Option%20B.mp4?dl=0" TargetMode="External"/><Relationship Id="rId4" Type="http://schemas.openxmlformats.org/officeDocument/2006/relationships/hyperlink" Target="https://www.dropbox.com/sh/qd9yrpe481dw3vx/AAApU-HX0U-kAjQ8L-l1JxLja?dl=0"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dropbox.com/s/2nwk0qiqkvqshdu/Brian%27s%20Story1st%20film.mp4?dl=0"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dropbox.com/s/zmddg8gh8u038xb/Geoff%20Option%20B.mp4?dl=0" TargetMode="External"/><Relationship Id="rId4" Type="http://schemas.openxmlformats.org/officeDocument/2006/relationships/hyperlink" Target="https://www.dropbox.com/sh/qd9yrpe481dw3vx/AAApU-HX0U-kAjQ8L-l1JxLja?dl=0"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ww.collectivehealing.net/resources/" TargetMode="External"/><Relationship Id="rId3" Type="http://schemas.openxmlformats.org/officeDocument/2006/relationships/hyperlink" Target="https://eprints.qut.edu.au/219456/" TargetMode="External"/><Relationship Id="rId7" Type="http://schemas.openxmlformats.org/officeDocument/2006/relationships/hyperlink" Target="https://www.youtube.com/watch?v=dvsbw9hrYRs&amp;t=8s"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healingfoundation.org.au/heal-together/" TargetMode="External"/><Relationship Id="rId5" Type="http://schemas.openxmlformats.org/officeDocument/2006/relationships/hyperlink" Target="https://www.youtube.com/watch?v=BaFkJd6CTnA&amp;t=7s" TargetMode="External"/><Relationship Id="rId4" Type="http://schemas.openxmlformats.org/officeDocument/2006/relationships/hyperlink" Target="https://www.youtube.com/watch?v=0z9iaZ7uhFg"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youtube.com/watch?v=0z9iaZ7uhFg"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youtube.com/watch?v=BaFkJd6CTnA&amp;t=7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youtube.com/watch?v=0z9iaZ7uhFg"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youtube.com/watch?v=BaFkJd6CTnA&amp;t=7s"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healingfoundation.org.au/heal-together/"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mailto:resources@healingfoundation.org.au"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a:t>
            </a:fld>
            <a:endParaRPr lang="en-AU"/>
          </a:p>
        </p:txBody>
      </p:sp>
    </p:spTree>
    <p:extLst>
      <p:ext uri="{BB962C8B-B14F-4D97-AF65-F5344CB8AC3E}">
        <p14:creationId xmlns:p14="http://schemas.microsoft.com/office/powerpoint/2010/main" val="4067992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solidFill>
                  <a:srgbClr val="8F439A"/>
                </a:solidFill>
              </a:rPr>
              <a:t>More information:</a:t>
            </a:r>
            <a:endParaRPr lang="en-US" dirty="0">
              <a:solidFill>
                <a:srgbClr val="8F439A"/>
              </a:solidFill>
              <a:ea typeface="Calibri" panose="020F0502020204030204"/>
              <a:cs typeface="Calibri" panose="020F0502020204030204"/>
            </a:endParaRPr>
          </a:p>
          <a:p>
            <a:pPr marL="171450" indent="-171450">
              <a:spcBef>
                <a:spcPts val="1000"/>
              </a:spcBef>
              <a:buFont typeface="Arial"/>
              <a:buChar char="•"/>
            </a:pPr>
            <a:r>
              <a:rPr lang="en-US" dirty="0">
                <a:solidFill>
                  <a:srgbClr val="8F439A"/>
                </a:solidFill>
              </a:rPr>
              <a:t>First Nations children were removed by government authorities from the mid-1800s to the 1970s. In the 1860s, Victoria became the first state to pass laws </a:t>
            </a:r>
            <a:r>
              <a:rPr lang="en-US" err="1">
                <a:solidFill>
                  <a:srgbClr val="8F439A"/>
                </a:solidFill>
              </a:rPr>
              <a:t>authorising</a:t>
            </a:r>
            <a:r>
              <a:rPr lang="en-US" dirty="0">
                <a:solidFill>
                  <a:srgbClr val="8F439A"/>
                </a:solidFill>
              </a:rPr>
              <a:t> the removal of First Nations children from their families. </a:t>
            </a:r>
            <a:endParaRPr lang="en-US" dirty="0">
              <a:solidFill>
                <a:srgbClr val="8F439A"/>
              </a:solidFill>
              <a:ea typeface="Calibri" panose="020F0502020204030204"/>
              <a:cs typeface="Calibri" panose="020F0502020204030204"/>
            </a:endParaRPr>
          </a:p>
          <a:p>
            <a:pPr marL="171450" indent="-171450">
              <a:spcBef>
                <a:spcPts val="1000"/>
              </a:spcBef>
              <a:buFont typeface="Arial"/>
              <a:buChar char="•"/>
            </a:pPr>
            <a:r>
              <a:rPr lang="en-US" dirty="0">
                <a:solidFill>
                  <a:srgbClr val="8F439A"/>
                </a:solidFill>
              </a:rPr>
              <a:t>Similar policies were later adopted by other states and territories – and by the federal government when it was established in the 1900s. </a:t>
            </a:r>
            <a:endParaRPr lang="en-US" dirty="0">
              <a:solidFill>
                <a:srgbClr val="8F439A"/>
              </a:solidFill>
              <a:ea typeface="Calibri" panose="020F0502020204030204"/>
              <a:cs typeface="Calibri" panose="020F0502020204030204"/>
            </a:endParaRPr>
          </a:p>
          <a:p>
            <a:pPr marL="171450" indent="-171450">
              <a:spcBef>
                <a:spcPts val="1000"/>
              </a:spcBef>
              <a:buFont typeface="Arial"/>
              <a:buChar char="•"/>
            </a:pPr>
            <a:r>
              <a:rPr lang="en-US" dirty="0">
                <a:solidFill>
                  <a:srgbClr val="8F439A"/>
                </a:solidFill>
              </a:rPr>
              <a:t>For about a century, thousands of children were taken from their families, communities and culture, many never to be returned. </a:t>
            </a:r>
            <a:endParaRPr lang="en-US" dirty="0">
              <a:solidFill>
                <a:srgbClr val="8F439A"/>
              </a:solidFill>
              <a:ea typeface="Calibri" panose="020F0502020204030204"/>
              <a:cs typeface="Calibri" panose="020F0502020204030204"/>
            </a:endParaRPr>
          </a:p>
          <a:p>
            <a:pPr marL="171450" indent="-171450">
              <a:spcBef>
                <a:spcPts val="1000"/>
              </a:spcBef>
              <a:buFont typeface="Arial"/>
              <a:buChar char="•"/>
            </a:pPr>
            <a:r>
              <a:rPr lang="en-US" dirty="0">
                <a:solidFill>
                  <a:srgbClr val="8F439A"/>
                </a:solidFill>
              </a:rPr>
              <a:t>These children are known as Stolen Generations survivors, or Stolen Children. They were taken by the police, from their homes, and on their way to or from school, and placed in more than 480 institutions, adopted or fostered by non-Indigenous people and often subjected to abuse. The children were denied all access to their culture, they were not allowed to speak their language and they were punished if they did. </a:t>
            </a:r>
            <a:endParaRPr lang="en-US" dirty="0">
              <a:solidFill>
                <a:srgbClr val="8F439A"/>
              </a:solidFill>
              <a:ea typeface="Calibri" panose="020F0502020204030204"/>
              <a:cs typeface="Calibri" panose="020F0502020204030204"/>
            </a:endParaRPr>
          </a:p>
          <a:p>
            <a:pPr marL="171450" indent="-171450">
              <a:spcBef>
                <a:spcPts val="1000"/>
              </a:spcBef>
              <a:buFont typeface="Arial"/>
              <a:buChar char="•"/>
            </a:pPr>
            <a:r>
              <a:rPr lang="en-US" dirty="0">
                <a:solidFill>
                  <a:srgbClr val="8F439A"/>
                </a:solidFill>
              </a:rPr>
              <a:t>There are currently more than 33,000 Stolen Generations survivors in Australia. More than one third of all First Nations peoples are their descendants. In Western Australia, more than half of the population have Stolen Generation links.</a:t>
            </a:r>
            <a:endParaRPr lang="en-US" dirty="0">
              <a:solidFill>
                <a:srgbClr val="8F439A"/>
              </a:solidFill>
              <a:ea typeface="Calibri" panose="020F0502020204030204"/>
              <a:cs typeface="Calibri" panose="020F0502020204030204"/>
            </a:endParaRPr>
          </a:p>
          <a:p>
            <a:pPr marL="171450" indent="-171450">
              <a:buFont typeface="Arial"/>
              <a:buChar char="•"/>
            </a:pPr>
            <a:endParaRPr lang="en-AU" dirty="0">
              <a:solidFill>
                <a:srgbClr val="8F439A"/>
              </a:solidFill>
            </a:endParaRPr>
          </a:p>
          <a:p>
            <a:pPr marL="285750" indent="-285750">
              <a:buFont typeface="Arial"/>
              <a:buChar char="•"/>
            </a:pPr>
            <a:endParaRPr lang="en-US" dirty="0">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10</a:t>
            </a:fld>
            <a:endParaRPr lang="en-AU"/>
          </a:p>
        </p:txBody>
      </p:sp>
    </p:spTree>
    <p:extLst>
      <p:ext uri="{BB962C8B-B14F-4D97-AF65-F5344CB8AC3E}">
        <p14:creationId xmlns:p14="http://schemas.microsoft.com/office/powerpoint/2010/main" val="349720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solidFill>
                  <a:srgbClr val="8F439A"/>
                </a:solidFill>
              </a:rPr>
              <a:t>Link to </a:t>
            </a:r>
            <a:r>
              <a:rPr lang="en-AU" b="1" i="1" dirty="0">
                <a:solidFill>
                  <a:srgbClr val="8F439A"/>
                </a:solidFill>
              </a:rPr>
              <a:t>Make Healing Happen </a:t>
            </a:r>
            <a:r>
              <a:rPr lang="en-AU" b="1" dirty="0">
                <a:solidFill>
                  <a:srgbClr val="8F439A"/>
                </a:solidFill>
              </a:rPr>
              <a:t>report</a:t>
            </a:r>
            <a:r>
              <a:rPr lang="en-AU" dirty="0">
                <a:solidFill>
                  <a:srgbClr val="8F439A"/>
                </a:solidFill>
              </a:rPr>
              <a:t>: </a:t>
            </a:r>
            <a:r>
              <a:rPr lang="en-AU" dirty="0">
                <a:solidFill>
                  <a:srgbClr val="8F439A"/>
                </a:solidFill>
                <a:hlinkClick r:id="rId3"/>
              </a:rPr>
              <a:t>www.healingfoundation.org.au/make-healing-happen/</a:t>
            </a:r>
            <a:endParaRPr lang="en-US">
              <a:solidFill>
                <a:srgbClr val="8F439A"/>
              </a:solidFill>
            </a:endParaRPr>
          </a:p>
          <a:p>
            <a:r>
              <a:rPr lang="en-AU" dirty="0">
                <a:solidFill>
                  <a:srgbClr val="8F439A"/>
                </a:solidFill>
              </a:rPr>
              <a:t>The overview (which is only 4 pages) can be found on the same page via the ‘Download the overview’ button. Give students a chance to read through this document in order to answer the questions on the slide.</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11</a:t>
            </a:fld>
            <a:endParaRPr lang="en-AU"/>
          </a:p>
        </p:txBody>
      </p:sp>
    </p:spTree>
    <p:extLst>
      <p:ext uri="{BB962C8B-B14F-4D97-AF65-F5344CB8AC3E}">
        <p14:creationId xmlns:p14="http://schemas.microsoft.com/office/powerpoint/2010/main" val="3497529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AU" dirty="0">
                <a:solidFill>
                  <a:srgbClr val="8F439A"/>
                </a:solidFill>
              </a:rPr>
              <a:t>Link to video: </a:t>
            </a:r>
            <a:r>
              <a:rPr lang="en-AU" dirty="0">
                <a:solidFill>
                  <a:srgbClr val="8F439A"/>
                </a:solidFill>
                <a:hlinkClick r:id="rId3"/>
              </a:rPr>
              <a:t>https://www.youtube.com/watch?v=vlqx8EYvRbQ</a:t>
            </a:r>
            <a:endParaRPr lang="en-US" dirty="0"/>
          </a:p>
          <a:p>
            <a:pPr marL="171450" indent="-171450">
              <a:buFont typeface="Arial"/>
              <a:buChar char="•"/>
            </a:pPr>
            <a:endParaRPr lang="en-AU" dirty="0">
              <a:solidFill>
                <a:srgbClr val="8F439A"/>
              </a:solidFill>
            </a:endParaRPr>
          </a:p>
          <a:p>
            <a:pPr marL="285750" indent="-285750">
              <a:buFont typeface="Arial"/>
              <a:buChar char="•"/>
            </a:pPr>
            <a:endParaRPr lang="en-US" dirty="0">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12</a:t>
            </a:fld>
            <a:endParaRPr lang="en-AU"/>
          </a:p>
        </p:txBody>
      </p:sp>
    </p:spTree>
    <p:extLst>
      <p:ext uri="{BB962C8B-B14F-4D97-AF65-F5344CB8AC3E}">
        <p14:creationId xmlns:p14="http://schemas.microsoft.com/office/powerpoint/2010/main" val="3198233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solidFill>
                  <a:srgbClr val="8F439A"/>
                </a:solidFill>
              </a:rPr>
              <a:t>Use this slide to discuss what intergenerational trauma means and how it impacts Stolen Generations descendants. Information from the lesson plan is provided below. Trauma in First Nations communities is not just experienced individually but between generations and across communities. The ripple effect is felt far and wide. If people don’t have the opportunity to heal from trauma, they may unknowingly pass it on to others through their </a:t>
            </a:r>
            <a:r>
              <a:rPr lang="en-US" dirty="0" err="1">
                <a:solidFill>
                  <a:srgbClr val="8F439A"/>
                </a:solidFill>
              </a:rPr>
              <a:t>behaviour</a:t>
            </a:r>
            <a:r>
              <a:rPr lang="en-US" dirty="0">
                <a:solidFill>
                  <a:srgbClr val="8F439A"/>
                </a:solidFill>
              </a:rPr>
              <a:t>. Their children may experience disconnection from their extended families and culture and have high levels of stress. This creates a cycle of trauma, where the impact is passed from one generation to the next. In Australia, intergenerational trauma predominantly affects the children, grandchildren and future generations of the Stolen Generations.</a:t>
            </a:r>
            <a:endParaRPr lang="en-US"/>
          </a:p>
          <a:p>
            <a:pPr>
              <a:spcBef>
                <a:spcPts val="1000"/>
              </a:spcBef>
            </a:pPr>
            <a:endParaRPr lang="en-US" dirty="0">
              <a:solidFill>
                <a:srgbClr val="8F439A"/>
              </a:solidFill>
            </a:endParaRPr>
          </a:p>
          <a:p>
            <a:pPr>
              <a:spcBef>
                <a:spcPts val="1000"/>
              </a:spcBef>
            </a:pPr>
            <a:r>
              <a:rPr lang="en-US" dirty="0">
                <a:solidFill>
                  <a:srgbClr val="8F439A"/>
                </a:solidFill>
              </a:rPr>
              <a:t>Report link: </a:t>
            </a:r>
            <a:r>
              <a:rPr lang="en-US" dirty="0">
                <a:solidFill>
                  <a:srgbClr val="8F439A"/>
                </a:solidFill>
                <a:hlinkClick r:id="rId3"/>
              </a:rPr>
              <a:t>https://healingfoundation.org.au/aihwchildrensreport/</a:t>
            </a:r>
            <a:r>
              <a:rPr lang="en-US" dirty="0">
                <a:solidFill>
                  <a:srgbClr val="8F439A"/>
                </a:solidFill>
              </a:rPr>
              <a:t> </a:t>
            </a:r>
          </a:p>
          <a:p>
            <a:pPr>
              <a:spcBef>
                <a:spcPts val="1000"/>
              </a:spcBef>
            </a:pPr>
            <a:endParaRPr lang="en-US" dirty="0">
              <a:solidFill>
                <a:srgbClr val="8F439A"/>
              </a:solidFill>
              <a:cs typeface="Calibri" panose="020F0502020204030204"/>
            </a:endParaRPr>
          </a:p>
          <a:p>
            <a:r>
              <a:rPr lang="en-US">
                <a:solidFill>
                  <a:srgbClr val="8F439A"/>
                </a:solidFill>
              </a:rPr>
              <a:t>Ask students to:</a:t>
            </a:r>
            <a:endParaRPr lang="en-US"/>
          </a:p>
          <a:p>
            <a:pPr marL="171450" indent="-171450">
              <a:buFont typeface="Arial"/>
              <a:buChar char="•"/>
            </a:pPr>
            <a:r>
              <a:rPr lang="en-US">
                <a:solidFill>
                  <a:srgbClr val="8F439A"/>
                </a:solidFill>
              </a:rPr>
              <a:t>Paraphrase this information into their own words, as a group or construct a zine.</a:t>
            </a:r>
            <a:endParaRPr lang="en-US">
              <a:solidFill>
                <a:srgbClr val="000000"/>
              </a:solidFill>
            </a:endParaRPr>
          </a:p>
          <a:p>
            <a:pPr marL="171450" indent="-171450">
              <a:buFont typeface="Arial"/>
              <a:buChar char="•"/>
            </a:pPr>
            <a:r>
              <a:rPr lang="en-US" dirty="0">
                <a:solidFill>
                  <a:srgbClr val="8F439A"/>
                </a:solidFill>
              </a:rPr>
              <a:t>Make a comment and post on a sticky note on the infographic.</a:t>
            </a:r>
            <a:endParaRPr lang="en-US" dirty="0">
              <a:cs typeface="Calibri"/>
            </a:endParaRPr>
          </a:p>
          <a:p>
            <a:pPr>
              <a:spcBef>
                <a:spcPts val="1000"/>
              </a:spcBef>
            </a:pPr>
            <a:endParaRPr lang="en-US" dirty="0">
              <a:solidFill>
                <a:srgbClr val="8F439A"/>
              </a:solidFill>
              <a:cs typeface="Calibri" panose="020F0502020204030204"/>
            </a:endParaRPr>
          </a:p>
          <a:p>
            <a:endParaRPr lang="en-AU" dirty="0">
              <a:solidFill>
                <a:srgbClr val="8F439A"/>
              </a:solidFill>
              <a:cs typeface="Calibri"/>
            </a:endParaRPr>
          </a:p>
          <a:p>
            <a:pPr>
              <a:spcBef>
                <a:spcPts val="1000"/>
              </a:spcBef>
            </a:pPr>
            <a:endParaRPr lang="en-AU" dirty="0">
              <a:solidFill>
                <a:srgbClr val="8F439A"/>
              </a:solidFill>
              <a:latin typeface="Calibri" panose="020F0502020204030204"/>
              <a:cs typeface="Calibri" panose="020F0502020204030204"/>
            </a:endParaRPr>
          </a:p>
          <a:p>
            <a:pPr marL="171450" indent="-171450">
              <a:buFont typeface="Arial"/>
              <a:buChar char="•"/>
            </a:pPr>
            <a:endParaRPr lang="en-AU" dirty="0">
              <a:solidFill>
                <a:srgbClr val="8F439A"/>
              </a:solidFill>
              <a:latin typeface="Calibri" panose="020F0502020204030204"/>
              <a:cs typeface="Calibri" panose="020F0502020204030204"/>
            </a:endParaRPr>
          </a:p>
          <a:p>
            <a:pPr marL="285750" indent="-285750">
              <a:buFont typeface="Arial"/>
              <a:buChar char="•"/>
            </a:pPr>
            <a:endParaRPr lang="en-US" dirty="0">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13</a:t>
            </a:fld>
            <a:endParaRPr lang="en-AU"/>
          </a:p>
        </p:txBody>
      </p:sp>
    </p:spTree>
    <p:extLst>
      <p:ext uri="{BB962C8B-B14F-4D97-AF65-F5344CB8AC3E}">
        <p14:creationId xmlns:p14="http://schemas.microsoft.com/office/powerpoint/2010/main" val="4156662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The Croker Island Exodus is one of Australia’s greatest adventure stories. It highlights the tenacity, strength and resilience of spirit that aided the survival of 65 young Aboriginal children and the women who looked after them as they journeyed across the continent to safety in World War II.</a:t>
            </a:r>
            <a:endParaRPr lang="en-US">
              <a:cs typeface="Calibri" panose="020F0502020204030204"/>
            </a:endParaRPr>
          </a:p>
          <a:p>
            <a:endParaRPr lang="en-US" dirty="0">
              <a:solidFill>
                <a:srgbClr val="000000"/>
              </a:solidFill>
              <a:latin typeface="Calibri"/>
              <a:cs typeface="Calibri"/>
            </a:endParaRPr>
          </a:p>
          <a:p>
            <a:r>
              <a:rPr lang="en-US" b="1" dirty="0">
                <a:solidFill>
                  <a:srgbClr val="000000"/>
                </a:solidFill>
                <a:cs typeface="Calibri"/>
              </a:rPr>
              <a:t>Resources</a:t>
            </a:r>
            <a:endParaRPr lang="en-US" dirty="0">
              <a:solidFill>
                <a:srgbClr val="000000"/>
              </a:solidFill>
              <a:cs typeface="Calibri"/>
            </a:endParaRPr>
          </a:p>
          <a:p>
            <a:pPr marL="171450" indent="-171450">
              <a:buFont typeface="Arial"/>
              <a:buChar char="•"/>
            </a:pPr>
            <a:r>
              <a:rPr lang="en-US" dirty="0">
                <a:solidFill>
                  <a:srgbClr val="000000"/>
                </a:solidFill>
                <a:hlinkClick r:id="rId3"/>
              </a:rPr>
              <a:t>Linda’s story</a:t>
            </a:r>
            <a:r>
              <a:rPr lang="en-US">
                <a:solidFill>
                  <a:srgbClr val="000000"/>
                </a:solidFill>
              </a:rPr>
              <a:t>.</a:t>
            </a:r>
            <a:endParaRPr lang="en-US">
              <a:solidFill>
                <a:srgbClr val="000000"/>
              </a:solidFill>
              <a:cs typeface="Calibri"/>
            </a:endParaRPr>
          </a:p>
          <a:p>
            <a:pPr marL="171450" indent="-171450">
              <a:buFont typeface="Arial"/>
              <a:buChar char="•"/>
            </a:pPr>
            <a:r>
              <a:rPr lang="en-US" dirty="0">
                <a:solidFill>
                  <a:srgbClr val="000000"/>
                </a:solidFill>
                <a:hlinkClick r:id="rId4"/>
              </a:rPr>
              <a:t>Croker Island Exodus documentary</a:t>
            </a:r>
            <a:r>
              <a:rPr lang="en-US">
                <a:solidFill>
                  <a:srgbClr val="000000"/>
                </a:solidFill>
              </a:rPr>
              <a:t>. Possible ways to access the video include:</a:t>
            </a:r>
          </a:p>
          <a:p>
            <a:pPr lvl="1" indent="-171450">
              <a:buFont typeface="Arial"/>
              <a:buChar char="•"/>
            </a:pPr>
            <a:r>
              <a:rPr lang="en-US" dirty="0">
                <a:solidFill>
                  <a:srgbClr val="000000"/>
                </a:solidFill>
                <a:hlinkClick r:id="rId5"/>
              </a:rPr>
              <a:t>Fetch TV</a:t>
            </a:r>
            <a:r>
              <a:rPr lang="en-US">
                <a:solidFill>
                  <a:srgbClr val="000000"/>
                </a:solidFill>
              </a:rPr>
              <a:t>. </a:t>
            </a:r>
          </a:p>
          <a:p>
            <a:pPr lvl="1" indent="-171450">
              <a:buFont typeface="Arial"/>
              <a:buChar char="•"/>
            </a:pPr>
            <a:r>
              <a:rPr lang="en-US" dirty="0">
                <a:solidFill>
                  <a:srgbClr val="000000"/>
                </a:solidFill>
                <a:hlinkClick r:id="rId4"/>
              </a:rPr>
              <a:t>SBS website</a:t>
            </a:r>
            <a:r>
              <a:rPr lang="en-US">
                <a:solidFill>
                  <a:srgbClr val="000000"/>
                </a:solidFill>
              </a:rPr>
              <a:t> (It is usually made available each year).</a:t>
            </a:r>
          </a:p>
          <a:p>
            <a:pPr lvl="1" indent="-171450">
              <a:buFont typeface="Arial"/>
              <a:buChar char="•"/>
            </a:pPr>
            <a:r>
              <a:rPr lang="en-US" dirty="0">
                <a:solidFill>
                  <a:srgbClr val="000000"/>
                </a:solidFill>
                <a:hlinkClick r:id="rId6"/>
              </a:rPr>
              <a:t>ClickView</a:t>
            </a:r>
            <a:r>
              <a:rPr lang="en-US">
                <a:solidFill>
                  <a:srgbClr val="000000"/>
                </a:solidFill>
              </a:rPr>
              <a:t>.</a:t>
            </a:r>
          </a:p>
          <a:p>
            <a:pPr lvl="1" indent="-171450">
              <a:buFont typeface="Arial"/>
              <a:buChar char="•"/>
            </a:pPr>
            <a:r>
              <a:rPr lang="en-US" dirty="0">
                <a:solidFill>
                  <a:srgbClr val="000000"/>
                </a:solidFill>
              </a:rPr>
              <a:t>Your local library.</a:t>
            </a:r>
            <a:endParaRPr lang="en-US" dirty="0">
              <a:solidFill>
                <a:srgbClr val="000000"/>
              </a:solidFill>
              <a:cs typeface="Calibri"/>
            </a:endParaRPr>
          </a:p>
          <a:p>
            <a:pPr lvl="1" indent="-171450">
              <a:buFont typeface="Arial"/>
              <a:buChar char="•"/>
            </a:pPr>
            <a:r>
              <a:rPr lang="en-US">
                <a:solidFill>
                  <a:srgbClr val="000000"/>
                </a:solidFill>
              </a:rPr>
              <a:t>Via </a:t>
            </a:r>
            <a:r>
              <a:rPr lang="en-US" dirty="0">
                <a:solidFill>
                  <a:srgbClr val="000000"/>
                </a:solidFill>
                <a:hlinkClick r:id="rId7"/>
              </a:rPr>
              <a:t>Tamarind Tree Pictures</a:t>
            </a:r>
            <a:r>
              <a:rPr lang="en-US">
                <a:solidFill>
                  <a:srgbClr val="000000"/>
                </a:solidFill>
              </a:rPr>
              <a:t>, the company that produced the film.</a:t>
            </a:r>
            <a:endParaRPr lang="en-US">
              <a:cs typeface="Calibri" panose="020F0502020204030204"/>
            </a:endParaRPr>
          </a:p>
          <a:p>
            <a:pPr marL="171450" indent="-171450">
              <a:buFont typeface="Arial"/>
              <a:buChar char="•"/>
            </a:pPr>
            <a:r>
              <a:rPr lang="en-US" dirty="0">
                <a:solidFill>
                  <a:srgbClr val="000000"/>
                </a:solidFill>
              </a:rPr>
              <a:t>KWL Chart (Appendix 1).</a:t>
            </a:r>
            <a:endParaRPr lang="en-US" dirty="0">
              <a:solidFill>
                <a:srgbClr val="000000"/>
              </a:solidFill>
              <a:cs typeface="Calibri"/>
            </a:endParaRPr>
          </a:p>
          <a:p>
            <a:pPr marL="171450" indent="-171450">
              <a:buFont typeface="Arial"/>
              <a:buChar char="•"/>
            </a:pPr>
            <a:r>
              <a:rPr lang="en-US" dirty="0">
                <a:solidFill>
                  <a:srgbClr val="000000"/>
                </a:solidFill>
              </a:rPr>
              <a:t>Footprint template (Appendix 2).</a:t>
            </a:r>
            <a:endParaRPr lang="en-US" dirty="0">
              <a:solidFill>
                <a:srgbClr val="000000"/>
              </a:solidFill>
              <a:cs typeface="Calibri"/>
            </a:endParaRPr>
          </a:p>
          <a:p>
            <a:pPr marL="171450" indent="-171450">
              <a:buFont typeface="Arial"/>
              <a:buChar char="•"/>
            </a:pPr>
            <a:r>
              <a:rPr lang="en-US" dirty="0">
                <a:solidFill>
                  <a:srgbClr val="000000"/>
                </a:solidFill>
              </a:rPr>
              <a:t>How to make a QR code (Appendix 3).</a:t>
            </a:r>
            <a:endParaRPr lang="en-US" dirty="0">
              <a:cs typeface="Calibri" panose="020F0502020204030204"/>
            </a:endParaRPr>
          </a:p>
          <a:p>
            <a:endParaRPr lang="en-US" dirty="0">
              <a:solidFill>
                <a:srgbClr val="000000"/>
              </a:solidFill>
            </a:endParaRPr>
          </a:p>
          <a:p>
            <a:r>
              <a:rPr lang="en-US" b="1" dirty="0">
                <a:solidFill>
                  <a:srgbClr val="000000"/>
                </a:solidFill>
              </a:rPr>
              <a:t>EXTRA RESOURCES/FURTHER READING</a:t>
            </a:r>
            <a:endParaRPr lang="en-US" b="1" dirty="0">
              <a:cs typeface="Calibri"/>
            </a:endParaRPr>
          </a:p>
          <a:p>
            <a:pPr marL="171450" indent="-171450">
              <a:buFont typeface="Arial"/>
              <a:buChar char="•"/>
            </a:pPr>
            <a:r>
              <a:rPr lang="en-US">
                <a:solidFill>
                  <a:srgbClr val="000000"/>
                </a:solidFill>
              </a:rPr>
              <a:t>They Crossed a Continent by Margaret Somerville. Note: this book can be purchased from </a:t>
            </a:r>
            <a:r>
              <a:rPr lang="en-US" dirty="0">
                <a:solidFill>
                  <a:srgbClr val="000000"/>
                </a:solidFill>
                <a:hlinkClick r:id="rId8"/>
              </a:rPr>
              <a:t>Somerville Community Service</a:t>
            </a:r>
            <a:r>
              <a:rPr lang="en-US">
                <a:solidFill>
                  <a:srgbClr val="000000"/>
                </a:solidFill>
              </a:rPr>
              <a:t>.</a:t>
            </a:r>
            <a:endParaRPr lang="en-US">
              <a:cs typeface="Calibri"/>
            </a:endParaRPr>
          </a:p>
          <a:p>
            <a:pPr marL="171450" indent="-171450">
              <a:buFont typeface="Arial"/>
              <a:buChar char="•"/>
            </a:pPr>
            <a:r>
              <a:rPr lang="en-US">
                <a:solidFill>
                  <a:srgbClr val="000000"/>
                </a:solidFill>
              </a:rPr>
              <a:t>Find and Connect e.g. </a:t>
            </a:r>
            <a:r>
              <a:rPr lang="en-US" dirty="0">
                <a:solidFill>
                  <a:srgbClr val="000000"/>
                </a:solidFill>
                <a:hlinkClick r:id="rId9"/>
              </a:rPr>
              <a:t>Croker Island Mission</a:t>
            </a:r>
            <a:r>
              <a:rPr lang="en-US">
                <a:solidFill>
                  <a:srgbClr val="000000"/>
                </a:solidFill>
              </a:rPr>
              <a:t> (1940 – 1968).</a:t>
            </a:r>
            <a:endParaRPr lang="en-US">
              <a:cs typeface="Calibri" panose="020F0502020204030204"/>
            </a:endParaRPr>
          </a:p>
          <a:p>
            <a:endParaRPr lang="en-US" dirty="0">
              <a:solidFill>
                <a:srgbClr val="000000"/>
              </a:solidFill>
            </a:endParaRPr>
          </a:p>
          <a:p>
            <a:r>
              <a:rPr lang="en-AU" b="1" dirty="0">
                <a:solidFill>
                  <a:srgbClr val="000000"/>
                </a:solidFill>
              </a:rPr>
              <a:t>Image credit: </a:t>
            </a:r>
            <a:r>
              <a:rPr lang="en-AU" dirty="0">
                <a:solidFill>
                  <a:srgbClr val="000000"/>
                </a:solidFill>
                <a:hlinkClick r:id="rId10"/>
              </a:rPr>
              <a:t>https://statements.qld.gov.au/statements/93514</a:t>
            </a:r>
            <a:endParaRPr lang="en-US"/>
          </a:p>
          <a:p>
            <a:pPr>
              <a:buFont typeface="Arial"/>
            </a:pPr>
            <a:endParaRPr lang="en-US" b="1" i="1" dirty="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14</a:t>
            </a:fld>
            <a:endParaRPr lang="en-AU"/>
          </a:p>
        </p:txBody>
      </p:sp>
    </p:spTree>
    <p:extLst>
      <p:ext uri="{BB962C8B-B14F-4D97-AF65-F5344CB8AC3E}">
        <p14:creationId xmlns:p14="http://schemas.microsoft.com/office/powerpoint/2010/main" val="1346548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Remind students about their understanding of a culturally safe classroom.</a:t>
            </a:r>
          </a:p>
          <a:p>
            <a:pPr marL="171450" indent="-171450">
              <a:spcBef>
                <a:spcPts val="1000"/>
              </a:spcBef>
              <a:buFont typeface="Arial"/>
              <a:buChar char="•"/>
            </a:pPr>
            <a:r>
              <a:rPr lang="en-US" dirty="0"/>
              <a:t>Image credit: </a:t>
            </a:r>
            <a:r>
              <a:rPr lang="en-US" dirty="0" err="1"/>
              <a:t>Sketchify</a:t>
            </a:r>
            <a:r>
              <a:rPr lang="en-US" dirty="0"/>
              <a:t> from Canva</a:t>
            </a:r>
            <a:endParaRPr lang="en-US" dirty="0">
              <a:cs typeface="Calibri"/>
            </a:endParaRPr>
          </a:p>
          <a:p>
            <a:pPr marL="171450" indent="-171450">
              <a:buFont typeface="Arial"/>
              <a:buChar char="•"/>
            </a:pPr>
            <a:endParaRPr lang="en-US" b="1" i="1" dirty="0">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15</a:t>
            </a:fld>
            <a:endParaRPr lang="en-AU"/>
          </a:p>
        </p:txBody>
      </p:sp>
    </p:spTree>
    <p:extLst>
      <p:ext uri="{BB962C8B-B14F-4D97-AF65-F5344CB8AC3E}">
        <p14:creationId xmlns:p14="http://schemas.microsoft.com/office/powerpoint/2010/main" val="4490245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Use Google Maps to find Croker Island before revealing the map</a:t>
            </a:r>
          </a:p>
        </p:txBody>
      </p:sp>
      <p:sp>
        <p:nvSpPr>
          <p:cNvPr id="4" name="Slide Number Placeholder 3"/>
          <p:cNvSpPr>
            <a:spLocks noGrp="1"/>
          </p:cNvSpPr>
          <p:nvPr>
            <p:ph type="sldNum" sz="quarter" idx="5"/>
          </p:nvPr>
        </p:nvSpPr>
        <p:spPr/>
        <p:txBody>
          <a:bodyPr/>
          <a:lstStyle/>
          <a:p>
            <a:fld id="{3FB9F427-FC02-4E29-B27A-E11F9C680BCA}" type="slidenum">
              <a:rPr lang="en-AU" smtClean="0"/>
              <a:t>16</a:t>
            </a:fld>
            <a:endParaRPr lang="en-AU"/>
          </a:p>
        </p:txBody>
      </p:sp>
    </p:spTree>
    <p:extLst>
      <p:ext uri="{BB962C8B-B14F-4D97-AF65-F5344CB8AC3E}">
        <p14:creationId xmlns:p14="http://schemas.microsoft.com/office/powerpoint/2010/main" val="835917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Resources:</a:t>
            </a:r>
            <a:endParaRPr lang="en-US" dirty="0"/>
          </a:p>
          <a:p>
            <a:endParaRPr lang="en-AU" dirty="0"/>
          </a:p>
          <a:p>
            <a:r>
              <a:rPr lang="en-AU" dirty="0"/>
              <a:t>Fetch TV: </a:t>
            </a:r>
            <a:r>
              <a:rPr lang="en-AU" u="sng" dirty="0">
                <a:hlinkClick r:id="rId3"/>
              </a:rPr>
              <a:t>https://www.fetchtv.com.au/movie/details/15643</a:t>
            </a:r>
            <a:endParaRPr lang="en-AU" dirty="0"/>
          </a:p>
          <a:p>
            <a:r>
              <a:rPr lang="en-AU" dirty="0"/>
              <a:t>iTunes: </a:t>
            </a:r>
            <a:r>
              <a:rPr lang="en-AU" u="sng" dirty="0">
                <a:hlinkClick r:id="rId4"/>
              </a:rPr>
              <a:t>https://www.apple.com/au/itunes/</a:t>
            </a:r>
            <a:endParaRPr lang="en-AU" dirty="0"/>
          </a:p>
          <a:p>
            <a:r>
              <a:rPr lang="en-AU" dirty="0"/>
              <a:t>SBS Website: </a:t>
            </a:r>
            <a:r>
              <a:rPr lang="en-AU" u="sng" dirty="0">
                <a:hlinkClick r:id="rId5"/>
              </a:rPr>
              <a:t>https://www.sbs.com.au/nitv/article/croker-island-exodus-a-documentary-telling-the-remarkable-adventure-story/se5agl8y9</a:t>
            </a:r>
            <a:endParaRPr lang="en-AU" dirty="0"/>
          </a:p>
          <a:p>
            <a:r>
              <a:rPr lang="en-AU" dirty="0"/>
              <a:t>ClickView: </a:t>
            </a:r>
            <a:r>
              <a:rPr lang="en-AU" u="sng" dirty="0">
                <a:hlinkClick r:id="rId6"/>
              </a:rPr>
              <a:t>https://www.clickview.com.au/</a:t>
            </a:r>
            <a:endParaRPr lang="en-AU" dirty="0"/>
          </a:p>
          <a:p>
            <a:r>
              <a:rPr lang="en-AU" dirty="0"/>
              <a:t>Tamarind Tree Pictures: </a:t>
            </a:r>
            <a:r>
              <a:rPr lang="en-AU" u="sng" dirty="0">
                <a:hlinkClick r:id="rId7"/>
              </a:rPr>
              <a:t>https://www.tamarindtreepictures.com/our-work/iduma-website-cyfc8</a:t>
            </a:r>
            <a:r>
              <a:rPr lang="en-AU" dirty="0"/>
              <a:t>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17</a:t>
            </a:fld>
            <a:endParaRPr lang="en-AU"/>
          </a:p>
        </p:txBody>
      </p:sp>
    </p:spTree>
    <p:extLst>
      <p:ext uri="{BB962C8B-B14F-4D97-AF65-F5344CB8AC3E}">
        <p14:creationId xmlns:p14="http://schemas.microsoft.com/office/powerpoint/2010/main" val="1560920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Distribute Appendix 1: Discussion Sheet</a:t>
            </a:r>
          </a:p>
          <a:p>
            <a:endParaRPr lang="en-US" dirty="0">
              <a:cs typeface="Calibri"/>
            </a:endParaRPr>
          </a:p>
          <a:p>
            <a:r>
              <a:rPr lang="en-US" dirty="0">
                <a:cs typeface="Calibri"/>
              </a:rPr>
              <a:t>Images from: </a:t>
            </a:r>
            <a:r>
              <a:rPr lang="en-US" dirty="0">
                <a:hlinkClick r:id="rId3"/>
              </a:rPr>
              <a:t>https://www.tamarindtreepictures.com/our-work/iduma-website-cyfc8</a:t>
            </a:r>
            <a:r>
              <a:rPr lang="en-US" dirty="0"/>
              <a:t> </a:t>
            </a:r>
          </a:p>
        </p:txBody>
      </p:sp>
      <p:sp>
        <p:nvSpPr>
          <p:cNvPr id="4" name="Slide Number Placeholder 3"/>
          <p:cNvSpPr>
            <a:spLocks noGrp="1"/>
          </p:cNvSpPr>
          <p:nvPr>
            <p:ph type="sldNum" sz="quarter" idx="5"/>
          </p:nvPr>
        </p:nvSpPr>
        <p:spPr/>
        <p:txBody>
          <a:bodyPr/>
          <a:lstStyle/>
          <a:p>
            <a:fld id="{3FB9F427-FC02-4E29-B27A-E11F9C680BCA}" type="slidenum">
              <a:rPr lang="en-AU" smtClean="0"/>
              <a:t>18</a:t>
            </a:fld>
            <a:endParaRPr lang="en-AU"/>
          </a:p>
        </p:txBody>
      </p:sp>
    </p:spTree>
    <p:extLst>
      <p:ext uri="{BB962C8B-B14F-4D97-AF65-F5344CB8AC3E}">
        <p14:creationId xmlns:p14="http://schemas.microsoft.com/office/powerpoint/2010/main" val="1443328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cs typeface="Calibri"/>
              </a:rPr>
              <a:t>OPTIONAL</a:t>
            </a:r>
            <a:r>
              <a:rPr lang="en-US" dirty="0">
                <a:cs typeface="Calibri"/>
              </a:rPr>
              <a:t>, there are three options for this activity</a:t>
            </a:r>
          </a:p>
        </p:txBody>
      </p:sp>
      <p:sp>
        <p:nvSpPr>
          <p:cNvPr id="4" name="Slide Number Placeholder 3"/>
          <p:cNvSpPr>
            <a:spLocks noGrp="1"/>
          </p:cNvSpPr>
          <p:nvPr>
            <p:ph type="sldNum" sz="quarter" idx="5"/>
          </p:nvPr>
        </p:nvSpPr>
        <p:spPr/>
        <p:txBody>
          <a:bodyPr/>
          <a:lstStyle/>
          <a:p>
            <a:fld id="{3FB9F427-FC02-4E29-B27A-E11F9C680BCA}" type="slidenum">
              <a:rPr lang="en-AU" smtClean="0"/>
              <a:t>19</a:t>
            </a:fld>
            <a:endParaRPr lang="en-AU"/>
          </a:p>
        </p:txBody>
      </p:sp>
    </p:spTree>
    <p:extLst>
      <p:ext uri="{BB962C8B-B14F-4D97-AF65-F5344CB8AC3E}">
        <p14:creationId xmlns:p14="http://schemas.microsoft.com/office/powerpoint/2010/main" val="1550872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b="1" i="1" dirty="0"/>
              <a:t>Update this slide with the </a:t>
            </a:r>
            <a:r>
              <a:rPr lang="en-AU" b="1" i="1" u="sng" dirty="0"/>
              <a:t>name of your school/ class</a:t>
            </a:r>
            <a:r>
              <a:rPr lang="en-AU" b="1" i="1" dirty="0"/>
              <a:t> and the name of the </a:t>
            </a:r>
            <a:r>
              <a:rPr lang="en-AU" b="1" i="1" u="sng" dirty="0"/>
              <a:t>land/s</a:t>
            </a:r>
            <a:r>
              <a:rPr lang="en-AU" b="1" i="1" dirty="0"/>
              <a:t> on which you're presenting the lesson on.  </a:t>
            </a:r>
            <a:endParaRPr lang="en-AU" dirty="0">
              <a:solidFill>
                <a:srgbClr val="000000"/>
              </a:solidFill>
              <a:latin typeface="Calibri"/>
              <a:cs typeface="Calibri"/>
            </a:endParaRPr>
          </a:p>
          <a:p>
            <a:pPr marL="171450" indent="-171450">
              <a:buFont typeface="Arial" panose="020B0604020202020204" pitchFamily="34" charset="0"/>
              <a:buChar char="•"/>
            </a:pPr>
            <a:r>
              <a:rPr lang="en-AU" dirty="0">
                <a:solidFill>
                  <a:srgbClr val="000000"/>
                </a:solidFill>
                <a:latin typeface="Calibri"/>
                <a:cs typeface="Calibri"/>
              </a:rPr>
              <a:t>You may choose to make the wording of this acknowledgement more specific to your land/school/experiences. The acknowledgement isn't a script that we have to follow, you may even introduce the unit by working with students to write an acknowledgement for your class.</a:t>
            </a:r>
            <a:endParaRPr lang="en-AU" i="1" dirty="0">
              <a:solidFill>
                <a:srgbClr val="000000"/>
              </a:solidFill>
              <a:latin typeface="Calibri"/>
              <a:cs typeface="Calibri"/>
            </a:endParaRPr>
          </a:p>
          <a:p>
            <a:pPr marL="171450" indent="-171450">
              <a:buFont typeface="Arial" panose="020B0604020202020204" pitchFamily="34" charset="0"/>
              <a:buChar char="•"/>
            </a:pPr>
            <a:r>
              <a:rPr lang="en-AU">
                <a:solidFill>
                  <a:srgbClr val="000000"/>
                </a:solidFill>
              </a:rPr>
              <a:t>Image credit: </a:t>
            </a:r>
            <a:r>
              <a:rPr lang="en-AU">
                <a:solidFill>
                  <a:srgbClr val="000000"/>
                </a:solidFill>
                <a:hlinkClick r:id="rId3"/>
              </a:rPr>
              <a:t>https://ipaustralia.libguides.com/c.php?g=451400&amp;p=3082380</a:t>
            </a:r>
            <a:r>
              <a:rPr lang="en-AU">
                <a:solidFill>
                  <a:srgbClr val="000000"/>
                </a:solidFill>
              </a:rPr>
              <a:t> </a:t>
            </a:r>
            <a:endParaRPr lang="en-AU" dirty="0">
              <a:solidFill>
                <a:srgbClr val="000000"/>
              </a:solidFill>
              <a:latin typeface="Calibri"/>
              <a:ea typeface="Calibri"/>
              <a:cs typeface="Calibri"/>
            </a:endParaRPr>
          </a:p>
          <a:p>
            <a:pPr marL="171450" indent="-171450">
              <a:buFont typeface="Arial,Sans-Serif" panose="020B0604020202020204" pitchFamily="34" charset="0"/>
              <a:buChar char="•"/>
            </a:pPr>
            <a:endParaRPr lang="en-AU">
              <a:solidFill>
                <a:srgbClr val="000000"/>
              </a:solidFill>
              <a:latin typeface="Calibri"/>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a:t>
            </a:fld>
            <a:endParaRPr lang="en-AU"/>
          </a:p>
        </p:txBody>
      </p:sp>
    </p:spTree>
    <p:extLst>
      <p:ext uri="{BB962C8B-B14F-4D97-AF65-F5344CB8AC3E}">
        <p14:creationId xmlns:p14="http://schemas.microsoft.com/office/powerpoint/2010/main" val="27439835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OPTIONAL</a:t>
            </a:r>
            <a:r>
              <a:rPr lang="en-US" dirty="0"/>
              <a:t>, there are three options for this activity</a:t>
            </a:r>
          </a:p>
          <a:p>
            <a:endParaRPr lang="en-US" dirty="0">
              <a:cs typeface="Calibri"/>
            </a:endParaRPr>
          </a:p>
          <a:p>
            <a:r>
              <a:rPr lang="en-US" dirty="0">
                <a:cs typeface="Calibri"/>
              </a:rPr>
              <a:t>Distribute Appendix 2: Footprint Template</a:t>
            </a:r>
          </a:p>
        </p:txBody>
      </p:sp>
      <p:sp>
        <p:nvSpPr>
          <p:cNvPr id="4" name="Slide Number Placeholder 3"/>
          <p:cNvSpPr>
            <a:spLocks noGrp="1"/>
          </p:cNvSpPr>
          <p:nvPr>
            <p:ph type="sldNum" sz="quarter" idx="5"/>
          </p:nvPr>
        </p:nvSpPr>
        <p:spPr/>
        <p:txBody>
          <a:bodyPr/>
          <a:lstStyle/>
          <a:p>
            <a:fld id="{3FB9F427-FC02-4E29-B27A-E11F9C680BCA}" type="slidenum">
              <a:rPr lang="en-AU" smtClean="0"/>
              <a:t>20</a:t>
            </a:fld>
            <a:endParaRPr lang="en-AU"/>
          </a:p>
        </p:txBody>
      </p:sp>
    </p:spTree>
    <p:extLst>
      <p:ext uri="{BB962C8B-B14F-4D97-AF65-F5344CB8AC3E}">
        <p14:creationId xmlns:p14="http://schemas.microsoft.com/office/powerpoint/2010/main" val="3390081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OPTIONAL</a:t>
            </a:r>
            <a:r>
              <a:rPr lang="en-US" dirty="0"/>
              <a:t>, there are three options for this activity</a:t>
            </a:r>
          </a:p>
          <a:p>
            <a:endParaRPr lang="en-US" dirty="0">
              <a:cs typeface="Calibri"/>
            </a:endParaRPr>
          </a:p>
          <a:p>
            <a:r>
              <a:rPr lang="en-US" dirty="0"/>
              <a:t>Image from: </a:t>
            </a:r>
            <a:r>
              <a:rPr lang="en-US" dirty="0">
                <a:hlinkClick r:id="rId3"/>
              </a:rPr>
              <a:t>https://www.tamarindtreepictures.com/our-work/iduma-website-cyfc8</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21</a:t>
            </a:fld>
            <a:endParaRPr lang="en-AU"/>
          </a:p>
        </p:txBody>
      </p:sp>
    </p:spTree>
    <p:extLst>
      <p:ext uri="{BB962C8B-B14F-4D97-AF65-F5344CB8AC3E}">
        <p14:creationId xmlns:p14="http://schemas.microsoft.com/office/powerpoint/2010/main" val="579184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cs typeface="Calibri"/>
              </a:rPr>
              <a:t>This activity is an optional addition</a:t>
            </a:r>
            <a:endParaRPr lang="en-AU" b="1" dirty="0"/>
          </a:p>
          <a:p>
            <a:endParaRPr lang="en-AU" dirty="0"/>
          </a:p>
          <a:p>
            <a:r>
              <a:rPr lang="en-AU" dirty="0"/>
              <a:t>Video Source: </a:t>
            </a:r>
            <a:r>
              <a:rPr lang="en-AU" dirty="0">
                <a:hlinkClick r:id="rId3"/>
              </a:rPr>
              <a:t>https://www.dropbox.com/sh/peagkn6vidov27l/AAB5oJHs7KAKSuaPP10gLqRFa?dl=0&amp;preview=Linda+Croker+Island+After+Review+190416.mp4</a:t>
            </a:r>
            <a:r>
              <a:rPr lang="en-AU" dirty="0"/>
              <a:t> </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22</a:t>
            </a:fld>
            <a:endParaRPr lang="en-AU"/>
          </a:p>
        </p:txBody>
      </p:sp>
    </p:spTree>
    <p:extLst>
      <p:ext uri="{BB962C8B-B14F-4D97-AF65-F5344CB8AC3E}">
        <p14:creationId xmlns:p14="http://schemas.microsoft.com/office/powerpoint/2010/main" val="39389689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 may choose to run this activity in small groups or as a whole class, but ensure the whole class comes together to discuss the documentary before ending with reflections</a:t>
            </a:r>
          </a:p>
        </p:txBody>
      </p:sp>
      <p:sp>
        <p:nvSpPr>
          <p:cNvPr id="4" name="Slide Number Placeholder 3"/>
          <p:cNvSpPr>
            <a:spLocks noGrp="1"/>
          </p:cNvSpPr>
          <p:nvPr>
            <p:ph type="sldNum" sz="quarter" idx="5"/>
          </p:nvPr>
        </p:nvSpPr>
        <p:spPr/>
        <p:txBody>
          <a:bodyPr/>
          <a:lstStyle/>
          <a:p>
            <a:fld id="{3FB9F427-FC02-4E29-B27A-E11F9C680BCA}" type="slidenum">
              <a:rPr lang="en-AU" smtClean="0"/>
              <a:t>23</a:t>
            </a:fld>
            <a:endParaRPr lang="en-AU"/>
          </a:p>
        </p:txBody>
      </p:sp>
    </p:spTree>
    <p:extLst>
      <p:ext uri="{BB962C8B-B14F-4D97-AF65-F5344CB8AC3E}">
        <p14:creationId xmlns:p14="http://schemas.microsoft.com/office/powerpoint/2010/main" val="2340285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Ask students to share reflections before sharing prompts. Each prompt should be discussed as a class, or give the students time to reflect individually.</a:t>
            </a:r>
          </a:p>
        </p:txBody>
      </p:sp>
      <p:sp>
        <p:nvSpPr>
          <p:cNvPr id="4" name="Slide Number Placeholder 3"/>
          <p:cNvSpPr>
            <a:spLocks noGrp="1"/>
          </p:cNvSpPr>
          <p:nvPr>
            <p:ph type="sldNum" sz="quarter" idx="5"/>
          </p:nvPr>
        </p:nvSpPr>
        <p:spPr/>
        <p:txBody>
          <a:bodyPr/>
          <a:lstStyle/>
          <a:p>
            <a:fld id="{3FB9F427-FC02-4E29-B27A-E11F9C680BCA}" type="slidenum">
              <a:rPr lang="en-AU" smtClean="0"/>
              <a:t>24</a:t>
            </a:fld>
            <a:endParaRPr lang="en-AU"/>
          </a:p>
        </p:txBody>
      </p:sp>
    </p:spTree>
    <p:extLst>
      <p:ext uri="{BB962C8B-B14F-4D97-AF65-F5344CB8AC3E}">
        <p14:creationId xmlns:p14="http://schemas.microsoft.com/office/powerpoint/2010/main" val="1895516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discover the impacts that Australia’s government policies have had on Aboriginal and Torres Strait Islander peoples. The forced removal of First Nations children from their families has had catastrophic effects on families and their communities that are still being felt today.</a:t>
            </a:r>
          </a:p>
          <a:p>
            <a:endParaRPr lang="en-US" dirty="0">
              <a:cs typeface="Calibri"/>
            </a:endParaRPr>
          </a:p>
          <a:p>
            <a:r>
              <a:rPr lang="en-US" b="1" dirty="0">
                <a:cs typeface="Calibri"/>
              </a:rPr>
              <a:t>Resources</a:t>
            </a:r>
          </a:p>
          <a:p>
            <a:pPr marL="171450" indent="-171450">
              <a:buFont typeface="Arial"/>
              <a:buChar char="•"/>
            </a:pPr>
            <a:r>
              <a:rPr lang="en-US"/>
              <a:t>Video: </a:t>
            </a:r>
            <a:r>
              <a:rPr lang="en-US" dirty="0">
                <a:hlinkClick r:id="rId3"/>
              </a:rPr>
              <a:t>Aboriginal wellbeing and resilience</a:t>
            </a:r>
            <a:r>
              <a:rPr lang="en-US"/>
              <a:t> by Western Australia Department of Health.</a:t>
            </a:r>
          </a:p>
          <a:p>
            <a:pPr marL="171450" indent="-171450">
              <a:buFont typeface="Arial"/>
              <a:buChar char="•"/>
            </a:pPr>
            <a:r>
              <a:rPr lang="en-US"/>
              <a:t>The Healing Foundation’s </a:t>
            </a:r>
            <a:r>
              <a:rPr lang="en-US" dirty="0">
                <a:hlinkClick r:id="rId4"/>
              </a:rPr>
              <a:t>interactive map of Stolen Generations institutions</a:t>
            </a:r>
            <a:r>
              <a:rPr lang="en-US"/>
              <a:t>.</a:t>
            </a:r>
          </a:p>
          <a:p>
            <a:pPr marL="171450" indent="-171450">
              <a:buFont typeface="Arial"/>
              <a:buChar char="•"/>
            </a:pPr>
            <a:r>
              <a:rPr lang="en-US" dirty="0">
                <a:hlinkClick r:id="rId5"/>
              </a:rPr>
              <a:t>Marlee’s Mob</a:t>
            </a:r>
            <a:r>
              <a:rPr lang="en-US"/>
              <a:t> intergenerational trauma comic.</a:t>
            </a:r>
          </a:p>
          <a:p>
            <a:pPr marL="171450" indent="-171450">
              <a:buFont typeface="Arial"/>
              <a:buChar char="•"/>
            </a:pPr>
            <a:r>
              <a:rPr lang="en-US"/>
              <a:t>Documentary: </a:t>
            </a:r>
            <a:r>
              <a:rPr lang="en-US" dirty="0">
                <a:hlinkClick r:id="rId6"/>
              </a:rPr>
              <a:t>Lousy Little Sixpence</a:t>
            </a:r>
            <a:r>
              <a:rPr lang="en-US"/>
              <a:t>.</a:t>
            </a:r>
          </a:p>
          <a:p>
            <a:pPr marL="171450" indent="-171450">
              <a:buFont typeface="Arial"/>
              <a:buChar char="•"/>
            </a:pPr>
            <a:r>
              <a:rPr lang="en-US"/>
              <a:t>Video: Telling Our Stories – </a:t>
            </a:r>
            <a:r>
              <a:rPr lang="en-US" dirty="0">
                <a:hlinkClick r:id="rId7"/>
              </a:rPr>
              <a:t>Tony Hansen</a:t>
            </a:r>
            <a:r>
              <a:rPr lang="en-US"/>
              <a:t>.</a:t>
            </a:r>
          </a:p>
          <a:p>
            <a:pPr marL="171450" indent="-171450">
              <a:buFont typeface="Arial"/>
              <a:buChar char="•"/>
            </a:pPr>
            <a:r>
              <a:rPr lang="en-US"/>
              <a:t>Video: Telling Our Stories – </a:t>
            </a:r>
            <a:r>
              <a:rPr lang="en-US" dirty="0">
                <a:hlinkClick r:id="rId8"/>
              </a:rPr>
              <a:t>Eileen Cummings</a:t>
            </a:r>
            <a:r>
              <a:rPr lang="en-US"/>
              <a:t>.</a:t>
            </a:r>
          </a:p>
          <a:p>
            <a:pPr marL="171450" indent="-171450">
              <a:buFont typeface="Arial"/>
              <a:buChar char="•"/>
            </a:pPr>
            <a:r>
              <a:rPr lang="en-US"/>
              <a:t>Video: Telling Our Stories – </a:t>
            </a:r>
            <a:r>
              <a:rPr lang="en-US" dirty="0">
                <a:hlinkClick r:id="rId9"/>
              </a:rPr>
              <a:t>Marjorie Winphil</a:t>
            </a:r>
            <a:r>
              <a:rPr lang="en-US"/>
              <a:t>.</a:t>
            </a:r>
            <a:endParaRPr lang="en-US">
              <a:cs typeface="Calibri"/>
            </a:endParaRPr>
          </a:p>
          <a:p>
            <a:endParaRPr lang="en-US" dirty="0"/>
          </a:p>
          <a:p>
            <a:r>
              <a:rPr lang="en-US" b="1" dirty="0"/>
              <a:t>EXTRA RESOURCES</a:t>
            </a:r>
            <a:endParaRPr lang="en-US" b="1" dirty="0">
              <a:cs typeface="Calibri"/>
            </a:endParaRPr>
          </a:p>
          <a:p>
            <a:pPr marL="171450" indent="-171450">
              <a:buFont typeface="Arial"/>
              <a:buChar char="•"/>
            </a:pPr>
            <a:r>
              <a:rPr lang="en-US" dirty="0">
                <a:hlinkClick r:id="rId10"/>
              </a:rPr>
              <a:t>Island Stories: Listening to the people of the Torres Strait</a:t>
            </a:r>
            <a:r>
              <a:rPr lang="en-US"/>
              <a:t>.</a:t>
            </a:r>
            <a:endParaRPr lang="en-US">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25</a:t>
            </a:fld>
            <a:endParaRPr lang="en-AU"/>
          </a:p>
        </p:txBody>
      </p:sp>
    </p:spTree>
    <p:extLst>
      <p:ext uri="{BB962C8B-B14F-4D97-AF65-F5344CB8AC3E}">
        <p14:creationId xmlns:p14="http://schemas.microsoft.com/office/powerpoint/2010/main" val="3041622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a:t>Remind students about their understanding of a culturally safe classroom.</a:t>
            </a:r>
          </a:p>
          <a:p>
            <a:pPr marL="171450" indent="-171450">
              <a:spcBef>
                <a:spcPts val="1000"/>
              </a:spcBef>
              <a:buFont typeface="Arial"/>
              <a:buChar char="•"/>
            </a:pPr>
            <a:endParaRPr lang="en-US" dirty="0">
              <a:cs typeface="Calibri"/>
            </a:endParaRPr>
          </a:p>
          <a:p>
            <a:pPr marL="171450" indent="-171450">
              <a:buFont typeface="Arial"/>
              <a:buChar char="•"/>
            </a:pPr>
            <a:endParaRPr lang="en-US" b="1" i="1" dirty="0">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26</a:t>
            </a:fld>
            <a:endParaRPr lang="en-AU"/>
          </a:p>
        </p:txBody>
      </p:sp>
    </p:spTree>
    <p:extLst>
      <p:ext uri="{BB962C8B-B14F-4D97-AF65-F5344CB8AC3E}">
        <p14:creationId xmlns:p14="http://schemas.microsoft.com/office/powerpoint/2010/main" val="1725855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Discuss the questions above and use the conversation to gauge the knowledge of your class. </a:t>
            </a:r>
          </a:p>
        </p:txBody>
      </p:sp>
      <p:sp>
        <p:nvSpPr>
          <p:cNvPr id="4" name="Slide Number Placeholder 3"/>
          <p:cNvSpPr>
            <a:spLocks noGrp="1"/>
          </p:cNvSpPr>
          <p:nvPr>
            <p:ph type="sldNum" sz="quarter" idx="5"/>
          </p:nvPr>
        </p:nvSpPr>
        <p:spPr/>
        <p:txBody>
          <a:bodyPr/>
          <a:lstStyle/>
          <a:p>
            <a:fld id="{3FB9F427-FC02-4E29-B27A-E11F9C680BCA}" type="slidenum">
              <a:rPr lang="en-AU" smtClean="0"/>
              <a:t>27</a:t>
            </a:fld>
            <a:endParaRPr lang="en-AU"/>
          </a:p>
        </p:txBody>
      </p:sp>
    </p:spTree>
    <p:extLst>
      <p:ext uri="{BB962C8B-B14F-4D97-AF65-F5344CB8AC3E}">
        <p14:creationId xmlns:p14="http://schemas.microsoft.com/office/powerpoint/2010/main" val="42662592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may choose to assign states to the groups or let them choose themselves</a:t>
            </a:r>
          </a:p>
          <a:p>
            <a:endParaRPr lang="en-US" dirty="0">
              <a:cs typeface="Calibri"/>
            </a:endParaRPr>
          </a:p>
          <a:p>
            <a:r>
              <a:rPr lang="en-US">
                <a:cs typeface="Calibri"/>
              </a:rPr>
              <a:t>Link to map: </a:t>
            </a:r>
            <a:r>
              <a:rPr lang="en-US" dirty="0">
                <a:hlinkClick r:id="rId3"/>
              </a:rPr>
              <a:t>https://healingfoundation.org.au/map-stolen-generations-institutions/</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28</a:t>
            </a:fld>
            <a:endParaRPr lang="en-AU"/>
          </a:p>
        </p:txBody>
      </p:sp>
    </p:spTree>
    <p:extLst>
      <p:ext uri="{BB962C8B-B14F-4D97-AF65-F5344CB8AC3E}">
        <p14:creationId xmlns:p14="http://schemas.microsoft.com/office/powerpoint/2010/main" val="22659967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After watching each video, complete a short think/pair/share activity for students to reflect on the video. Once all videos have been watched, have a longer discussion as a group.</a:t>
            </a:r>
          </a:p>
          <a:p>
            <a:endParaRPr lang="en-US" dirty="0">
              <a:ea typeface="Calibri"/>
              <a:cs typeface="Calibri"/>
            </a:endParaRPr>
          </a:p>
          <a:p>
            <a:r>
              <a:rPr lang="en-US" dirty="0">
                <a:ea typeface="Calibri"/>
                <a:cs typeface="Calibri"/>
              </a:rPr>
              <a:t>The videos are on </a:t>
            </a:r>
            <a:r>
              <a:rPr lang="en-US" dirty="0" err="1">
                <a:ea typeface="Calibri"/>
                <a:cs typeface="Calibri"/>
              </a:rPr>
              <a:t>dropbox</a:t>
            </a:r>
            <a:r>
              <a:rPr lang="en-US" dirty="0">
                <a:ea typeface="Calibri"/>
                <a:cs typeface="Calibri"/>
              </a:rPr>
              <a:t> found at the links below: </a:t>
            </a:r>
            <a:endParaRPr lang="en-US">
              <a:ea typeface="Calibri"/>
              <a:cs typeface="Calibri"/>
            </a:endParaRPr>
          </a:p>
          <a:p>
            <a:pPr marL="285750" indent="-285750">
              <a:buFont typeface="Arial,Sans-Serif"/>
              <a:buChar char="•"/>
            </a:pPr>
            <a:r>
              <a:rPr lang="en-AU" b="1" dirty="0"/>
              <a:t>Video: Telling Our Stories – Tony Hansen: </a:t>
            </a:r>
            <a:r>
              <a:rPr lang="en-AU" dirty="0">
                <a:hlinkClick r:id="rId3"/>
              </a:rPr>
              <a:t>https://www.dropbox.com/s/ajo6870z2mga4qw/Tony%20Hansen%20delivery%20file.mp4?dl=0</a:t>
            </a:r>
            <a:r>
              <a:rPr lang="en-AU" dirty="0"/>
              <a:t> </a:t>
            </a:r>
            <a:endParaRPr lang="en-US" dirty="0"/>
          </a:p>
          <a:p>
            <a:pPr marL="285750" indent="-285750">
              <a:buFont typeface="Arial,Sans-Serif"/>
              <a:buChar char="•"/>
            </a:pPr>
            <a:r>
              <a:rPr lang="en-US" b="1" dirty="0"/>
              <a:t>Video: Telling Our Stories – Eileen Cummings:</a:t>
            </a:r>
            <a:r>
              <a:rPr lang="en-US" dirty="0"/>
              <a:t> </a:t>
            </a:r>
            <a:r>
              <a:rPr lang="en-US" dirty="0">
                <a:hlinkClick r:id="rId4"/>
              </a:rPr>
              <a:t>https://www.dropbox.com/sh/peagkn6vidov27l/AAB5oJHs7KAKSuaPP10gLqRFa?dl=0&amp;preview=Eileen+After+Review+190516.mp4</a:t>
            </a:r>
            <a:endParaRPr lang="en-US" dirty="0"/>
          </a:p>
          <a:p>
            <a:pPr marL="285750" indent="-285750">
              <a:buFont typeface="Arial,Sans-Serif"/>
              <a:buChar char="•"/>
            </a:pPr>
            <a:r>
              <a:rPr lang="en-US" b="1" dirty="0"/>
              <a:t>Video: Telling Our Stories – Marjorie </a:t>
            </a:r>
            <a:r>
              <a:rPr lang="en-US" b="1" dirty="0" err="1"/>
              <a:t>Winphil</a:t>
            </a:r>
            <a:r>
              <a:rPr lang="en-US" b="1" dirty="0"/>
              <a:t>: </a:t>
            </a:r>
            <a:r>
              <a:rPr lang="en-US" dirty="0">
                <a:hlinkClick r:id="rId5"/>
              </a:rPr>
              <a:t>https://www.dropbox.com/sh/peagkn6vidov27l/AAB5oJHs7KAKSuaPP10gLqRFa?dl=0&amp;preview=Marjorie+After+Review+190516.mp4</a:t>
            </a:r>
            <a:endParaRPr lang="en-US" dirty="0"/>
          </a:p>
          <a:p>
            <a:endParaRPr lang="en-AU"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29</a:t>
            </a:fld>
            <a:endParaRPr lang="en-AU"/>
          </a:p>
        </p:txBody>
      </p:sp>
    </p:spTree>
    <p:extLst>
      <p:ext uri="{BB962C8B-B14F-4D97-AF65-F5344CB8AC3E}">
        <p14:creationId xmlns:p14="http://schemas.microsoft.com/office/powerpoint/2010/main" val="1401671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Important to remind students to speak up if they are feeling discomfort, and any safety and wellbeing measures your school has in place.</a:t>
            </a:r>
          </a:p>
        </p:txBody>
      </p:sp>
      <p:sp>
        <p:nvSpPr>
          <p:cNvPr id="4" name="Slide Number Placeholder 3"/>
          <p:cNvSpPr>
            <a:spLocks noGrp="1"/>
          </p:cNvSpPr>
          <p:nvPr>
            <p:ph type="sldNum" sz="quarter" idx="5"/>
          </p:nvPr>
        </p:nvSpPr>
        <p:spPr/>
        <p:txBody>
          <a:bodyPr/>
          <a:lstStyle/>
          <a:p>
            <a:fld id="{3FB9F427-FC02-4E29-B27A-E11F9C680BCA}" type="slidenum">
              <a:rPr lang="en-AU" smtClean="0"/>
              <a:t>3</a:t>
            </a:fld>
            <a:endParaRPr lang="en-AU"/>
          </a:p>
        </p:txBody>
      </p:sp>
    </p:spTree>
    <p:extLst>
      <p:ext uri="{BB962C8B-B14F-4D97-AF65-F5344CB8AC3E}">
        <p14:creationId xmlns:p14="http://schemas.microsoft.com/office/powerpoint/2010/main" val="54422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You may wish to alter this activity to suit your space and your students</a:t>
            </a:r>
          </a:p>
        </p:txBody>
      </p:sp>
      <p:sp>
        <p:nvSpPr>
          <p:cNvPr id="4" name="Slide Number Placeholder 3"/>
          <p:cNvSpPr>
            <a:spLocks noGrp="1"/>
          </p:cNvSpPr>
          <p:nvPr>
            <p:ph type="sldNum" sz="quarter" idx="5"/>
          </p:nvPr>
        </p:nvSpPr>
        <p:spPr/>
        <p:txBody>
          <a:bodyPr/>
          <a:lstStyle/>
          <a:p>
            <a:fld id="{3FB9F427-FC02-4E29-B27A-E11F9C680BCA}" type="slidenum">
              <a:rPr lang="en-AU" smtClean="0"/>
              <a:t>30</a:t>
            </a:fld>
            <a:endParaRPr lang="en-AU"/>
          </a:p>
        </p:txBody>
      </p:sp>
    </p:spTree>
    <p:extLst>
      <p:ext uri="{BB962C8B-B14F-4D97-AF65-F5344CB8AC3E}">
        <p14:creationId xmlns:p14="http://schemas.microsoft.com/office/powerpoint/2010/main" val="420815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explore many stories about the experiences, trauma and impacts Australian government policies have had on Aboriginal and Torres Strait Islander peoples. Students will be presented with perspectives that may challenge what they thought they knew about Australian history.</a:t>
            </a:r>
          </a:p>
          <a:p>
            <a:endParaRPr lang="en-US" dirty="0">
              <a:ea typeface="Calibri"/>
              <a:cs typeface="Calibri"/>
            </a:endParaRPr>
          </a:p>
          <a:p>
            <a:r>
              <a:rPr lang="en-US" b="1" dirty="0">
                <a:ea typeface="Calibri"/>
                <a:cs typeface="Calibri"/>
              </a:rPr>
              <a:t>Resources</a:t>
            </a:r>
          </a:p>
          <a:p>
            <a:pPr marL="171450" indent="-171450">
              <a:buFont typeface="Arial"/>
              <a:buChar char="•"/>
            </a:pPr>
            <a:r>
              <a:rPr lang="en-US" dirty="0"/>
              <a:t>Video: </a:t>
            </a:r>
            <a:r>
              <a:rPr lang="en-US" dirty="0">
                <a:hlinkClick r:id="rId3"/>
              </a:rPr>
              <a:t>The Story of The Healing Foundation</a:t>
            </a:r>
            <a:r>
              <a:rPr lang="en-US" dirty="0"/>
              <a:t>.</a:t>
            </a:r>
            <a:endParaRPr lang="en-US" dirty="0">
              <a:ea typeface="Calibri"/>
              <a:cs typeface="Calibri"/>
            </a:endParaRPr>
          </a:p>
          <a:p>
            <a:pPr marL="171450" indent="-171450">
              <a:buFont typeface="Arial"/>
              <a:buChar char="•"/>
            </a:pPr>
            <a:r>
              <a:rPr lang="en-US" dirty="0"/>
              <a:t>Video: Telling Our Stories – </a:t>
            </a:r>
            <a:r>
              <a:rPr lang="en-US" dirty="0">
                <a:hlinkClick r:id="rId4"/>
              </a:rPr>
              <a:t>Brian Gray</a:t>
            </a:r>
            <a:r>
              <a:rPr lang="en-US" dirty="0"/>
              <a:t>.</a:t>
            </a:r>
            <a:endParaRPr lang="en-US" dirty="0">
              <a:ea typeface="Calibri"/>
              <a:cs typeface="Calibri"/>
            </a:endParaRPr>
          </a:p>
          <a:p>
            <a:pPr marL="171450" indent="-171450">
              <a:buFont typeface="Arial"/>
              <a:buChar char="•"/>
            </a:pPr>
            <a:r>
              <a:rPr lang="en-US" dirty="0"/>
              <a:t>Video: Telling Our Stories – </a:t>
            </a:r>
            <a:r>
              <a:rPr lang="en-US" dirty="0">
                <a:hlinkClick r:id="rId5"/>
              </a:rPr>
              <a:t>TJ Mia</a:t>
            </a:r>
            <a:r>
              <a:rPr lang="en-US" dirty="0"/>
              <a:t>.</a:t>
            </a:r>
            <a:endParaRPr lang="en-US" dirty="0">
              <a:ea typeface="Calibri"/>
              <a:cs typeface="Calibri"/>
            </a:endParaRPr>
          </a:p>
          <a:p>
            <a:pPr marL="171450" indent="-171450">
              <a:buFont typeface="Arial"/>
              <a:buChar char="•"/>
            </a:pPr>
            <a:r>
              <a:rPr lang="en-US" dirty="0"/>
              <a:t>Video: Telling Our Stories – </a:t>
            </a:r>
            <a:r>
              <a:rPr lang="en-US" dirty="0">
                <a:hlinkClick r:id="rId6"/>
              </a:rPr>
              <a:t>Geoff Cooper</a:t>
            </a:r>
            <a:r>
              <a:rPr lang="en-US" dirty="0"/>
              <a:t>.</a:t>
            </a:r>
            <a:endParaRPr lang="en-US" dirty="0">
              <a:ea typeface="Calibri"/>
              <a:cs typeface="Calibri"/>
            </a:endParaRPr>
          </a:p>
          <a:p>
            <a:pPr marL="171450" indent="-171450">
              <a:buFont typeface="Arial"/>
              <a:buChar char="•"/>
            </a:pPr>
            <a:r>
              <a:rPr lang="en-US" dirty="0">
                <a:hlinkClick r:id="rId7"/>
              </a:rPr>
              <a:t>How to structure student discussions with a walk and talk</a:t>
            </a:r>
            <a:r>
              <a:rPr lang="en-US"/>
              <a:t>.</a:t>
            </a:r>
          </a:p>
          <a:p>
            <a:pPr marL="171450" indent="-171450">
              <a:buFont typeface="Arial"/>
              <a:buChar char="•"/>
            </a:pPr>
            <a:r>
              <a:rPr lang="en-US" dirty="0">
                <a:hlinkClick r:id="rId8"/>
              </a:rPr>
              <a:t>What about history?</a:t>
            </a:r>
            <a:endParaRPr lang="en-US" dirty="0">
              <a:ea typeface="Calibri"/>
              <a:cs typeface="Calibri"/>
              <a:hlinkClick r:id="rId8"/>
            </a:endParaRPr>
          </a:p>
          <a:p>
            <a:pPr marL="171450" indent="-171450">
              <a:buFont typeface="Arial"/>
              <a:buChar char="•"/>
            </a:pPr>
            <a:r>
              <a:rPr lang="en-US" dirty="0"/>
              <a:t>Interactive documentary: </a:t>
            </a:r>
            <a:r>
              <a:rPr lang="en-US" dirty="0">
                <a:hlinkClick r:id="rId9"/>
              </a:rPr>
              <a:t>K’gari by Fiona Foley and Larissa Behrendt</a:t>
            </a:r>
            <a:r>
              <a:rPr lang="en-US" dirty="0"/>
              <a:t>.</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31</a:t>
            </a:fld>
            <a:endParaRPr lang="en-AU"/>
          </a:p>
        </p:txBody>
      </p:sp>
    </p:spTree>
    <p:extLst>
      <p:ext uri="{BB962C8B-B14F-4D97-AF65-F5344CB8AC3E}">
        <p14:creationId xmlns:p14="http://schemas.microsoft.com/office/powerpoint/2010/main" val="21816965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Remind students about their understanding of a culturally safe classroom.</a:t>
            </a:r>
          </a:p>
          <a:p>
            <a:pPr>
              <a:spcBef>
                <a:spcPts val="1000"/>
              </a:spcBef>
            </a:pPr>
            <a:r>
              <a:rPr lang="en-US" dirty="0">
                <a:ea typeface="Calibri"/>
                <a:cs typeface="Calibri"/>
              </a:rPr>
              <a:t>Image credit: </a:t>
            </a:r>
            <a:r>
              <a:rPr lang="en-US" dirty="0" err="1">
                <a:ea typeface="Calibri"/>
                <a:cs typeface="Calibri"/>
              </a:rPr>
              <a:t>Sketchify</a:t>
            </a:r>
            <a:r>
              <a:rPr lang="en-US" dirty="0">
                <a:ea typeface="Calibri"/>
                <a:cs typeface="Calibri"/>
              </a:rPr>
              <a:t> on Canva</a:t>
            </a:r>
          </a:p>
          <a:p>
            <a:pPr marL="171450" indent="-171450">
              <a:spcBef>
                <a:spcPts val="1000"/>
              </a:spcBef>
              <a:buFont typeface="Arial"/>
              <a:buChar char="•"/>
            </a:pPr>
            <a:endParaRPr lang="en-US" dirty="0">
              <a:solidFill>
                <a:srgbClr val="000000"/>
              </a:solidFill>
              <a:latin typeface="Calibri"/>
              <a:ea typeface="Calibri"/>
              <a:cs typeface="Calibri"/>
            </a:endParaRPr>
          </a:p>
          <a:p>
            <a:pPr marL="171450" indent="-171450">
              <a:buFont typeface="Arial"/>
              <a:buChar char="•"/>
            </a:pPr>
            <a:endParaRPr lang="en-US" b="1" i="1" dirty="0">
              <a:solidFill>
                <a:srgbClr val="000000"/>
              </a:solidFill>
              <a:latin typeface="Calibri"/>
              <a:ea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32</a:t>
            </a:fld>
            <a:endParaRPr lang="en-AU"/>
          </a:p>
        </p:txBody>
      </p:sp>
    </p:spTree>
    <p:extLst>
      <p:ext uri="{BB962C8B-B14F-4D97-AF65-F5344CB8AC3E}">
        <p14:creationId xmlns:p14="http://schemas.microsoft.com/office/powerpoint/2010/main" val="670730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a typeface="Calibri"/>
                <a:cs typeface="Calibri"/>
              </a:rPr>
              <a:t>Gauge students understanding and knowledge</a:t>
            </a:r>
          </a:p>
        </p:txBody>
      </p:sp>
      <p:sp>
        <p:nvSpPr>
          <p:cNvPr id="4" name="Slide Number Placeholder 3"/>
          <p:cNvSpPr>
            <a:spLocks noGrp="1"/>
          </p:cNvSpPr>
          <p:nvPr>
            <p:ph type="sldNum" sz="quarter" idx="5"/>
          </p:nvPr>
        </p:nvSpPr>
        <p:spPr/>
        <p:txBody>
          <a:bodyPr/>
          <a:lstStyle/>
          <a:p>
            <a:fld id="{3FB9F427-FC02-4E29-B27A-E11F9C680BCA}" type="slidenum">
              <a:rPr lang="en-AU" smtClean="0"/>
              <a:t>33</a:t>
            </a:fld>
            <a:endParaRPr lang="en-AU"/>
          </a:p>
        </p:txBody>
      </p:sp>
    </p:spTree>
    <p:extLst>
      <p:ext uri="{BB962C8B-B14F-4D97-AF65-F5344CB8AC3E}">
        <p14:creationId xmlns:p14="http://schemas.microsoft.com/office/powerpoint/2010/main" val="2647021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Source: </a:t>
            </a:r>
            <a:r>
              <a:rPr lang="en-AU" dirty="0">
                <a:hlinkClick r:id="rId3"/>
              </a:rPr>
              <a:t>https://www.youtube.com/watch?v=zDN7R6qRpUg</a:t>
            </a:r>
            <a:r>
              <a:rPr lang="en-AU" dirty="0"/>
              <a:t>  </a:t>
            </a:r>
            <a:endParaRPr lang="en-US" dirty="0"/>
          </a:p>
        </p:txBody>
      </p:sp>
      <p:sp>
        <p:nvSpPr>
          <p:cNvPr id="4" name="Slide Number Placeholder 3"/>
          <p:cNvSpPr>
            <a:spLocks noGrp="1"/>
          </p:cNvSpPr>
          <p:nvPr>
            <p:ph type="sldNum" sz="quarter" idx="5"/>
          </p:nvPr>
        </p:nvSpPr>
        <p:spPr/>
        <p:txBody>
          <a:bodyPr/>
          <a:lstStyle/>
          <a:p>
            <a:fld id="{3FB9F427-FC02-4E29-B27A-E11F9C680BCA}" type="slidenum">
              <a:rPr lang="en-AU" smtClean="0"/>
              <a:t>34</a:t>
            </a:fld>
            <a:endParaRPr lang="en-AU"/>
          </a:p>
        </p:txBody>
      </p:sp>
    </p:spTree>
    <p:extLst>
      <p:ext uri="{BB962C8B-B14F-4D97-AF65-F5344CB8AC3E}">
        <p14:creationId xmlns:p14="http://schemas.microsoft.com/office/powerpoint/2010/main" val="3065475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a typeface="Calibri"/>
                <a:cs typeface="Calibri"/>
              </a:rPr>
              <a:t>Use the links below to play each of the videos to students. You may wish to show students the questions on the next slide before viewing, or give them a quick brief on the focus of the discussion. </a:t>
            </a:r>
            <a:endParaRPr lang="en-AU" dirty="0"/>
          </a:p>
          <a:p>
            <a:r>
              <a:rPr lang="en-AU" dirty="0"/>
              <a:t>Resources:</a:t>
            </a:r>
            <a:endParaRPr lang="en-US" dirty="0">
              <a:ea typeface="Calibri"/>
              <a:cs typeface="Calibri"/>
            </a:endParaRPr>
          </a:p>
          <a:p>
            <a:pPr marL="285750" indent="-285750">
              <a:buFont typeface="Arial,Sans-Serif"/>
              <a:buChar char="•"/>
            </a:pPr>
            <a:r>
              <a:rPr lang="en-US" b="1" dirty="0"/>
              <a:t>Video: Telling Our Stories – Brian Gray:</a:t>
            </a:r>
            <a:r>
              <a:rPr lang="en-US" dirty="0"/>
              <a:t> </a:t>
            </a:r>
            <a:r>
              <a:rPr lang="en-US" dirty="0">
                <a:hlinkClick r:id="rId3"/>
              </a:rPr>
              <a:t>https://www.dropbox.com/s/2nwk0qiqkvqshdu/Brian%27s%20Story1st%20film.mp4?dl=0</a:t>
            </a:r>
            <a:endParaRPr lang="en-US" dirty="0">
              <a:ea typeface="Calibri"/>
              <a:cs typeface="Calibri"/>
            </a:endParaRPr>
          </a:p>
          <a:p>
            <a:pPr marL="285750" indent="-285750">
              <a:buFont typeface="Arial,Sans-Serif"/>
              <a:buChar char="•"/>
            </a:pPr>
            <a:r>
              <a:rPr lang="en-US" b="1" dirty="0"/>
              <a:t>Video: Telling Our Stories – </a:t>
            </a:r>
            <a:r>
              <a:rPr lang="en-US" dirty="0"/>
              <a:t>TJ Mia: </a:t>
            </a:r>
            <a:r>
              <a:rPr lang="en-US" dirty="0">
                <a:hlinkClick r:id="rId4"/>
              </a:rPr>
              <a:t>https://www.dropbox.com/sh/qd9yrpe481dw3vx/AAApU-HX0U-kAjQ8L-l1JxLja?dl=0</a:t>
            </a:r>
            <a:endParaRPr lang="en-US" dirty="0">
              <a:ea typeface="Calibri"/>
              <a:cs typeface="Calibri"/>
            </a:endParaRPr>
          </a:p>
          <a:p>
            <a:pPr marL="285750" indent="-285750">
              <a:buFont typeface="Arial,Sans-Serif"/>
              <a:buChar char="•"/>
            </a:pPr>
            <a:r>
              <a:rPr lang="en-US" b="1" dirty="0"/>
              <a:t>Video: Telling Our Stories – Geoff Cooper: </a:t>
            </a:r>
            <a:r>
              <a:rPr lang="en-US" dirty="0">
                <a:hlinkClick r:id="rId5"/>
              </a:rPr>
              <a:t>https://www.dropbox.com/s/zmddg8gh8u038xb/Geoff%20Option%20B.mp4?dl=0</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35</a:t>
            </a:fld>
            <a:endParaRPr lang="en-AU"/>
          </a:p>
        </p:txBody>
      </p:sp>
    </p:spTree>
    <p:extLst>
      <p:ext uri="{BB962C8B-B14F-4D97-AF65-F5344CB8AC3E}">
        <p14:creationId xmlns:p14="http://schemas.microsoft.com/office/powerpoint/2010/main" val="36141254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a typeface="Calibri"/>
                <a:cs typeface="Calibri"/>
              </a:rPr>
              <a:t>Have a whole class discussion for students to reflect on their discussions in pairs</a:t>
            </a:r>
          </a:p>
          <a:p>
            <a:endParaRPr lang="en-AU" dirty="0"/>
          </a:p>
          <a:p>
            <a:r>
              <a:rPr lang="en-US" dirty="0"/>
              <a:t>Video: Telling Our Stories – Brian Gray: </a:t>
            </a:r>
            <a:r>
              <a:rPr lang="en-US" dirty="0">
                <a:hlinkClick r:id="rId3"/>
              </a:rPr>
              <a:t>https://www.dropbox.com/s/2nwk0qiqkvqshdu/Brian%27s%20Story1st%20film.mp4?dl=0</a:t>
            </a:r>
            <a:endParaRPr lang="en-US">
              <a:ea typeface="Calibri" panose="020F0502020204030204"/>
              <a:cs typeface="Calibri" panose="020F0502020204030204"/>
            </a:endParaRPr>
          </a:p>
          <a:p>
            <a:r>
              <a:rPr lang="en-US" dirty="0"/>
              <a:t>Video: Telling Our Stories – TJ Mia: </a:t>
            </a:r>
            <a:r>
              <a:rPr lang="en-US" dirty="0">
                <a:hlinkClick r:id="rId4"/>
              </a:rPr>
              <a:t>https://www.dropbox.com/sh/qd9yrpe481dw3vx/AAApU-HX0U-kAjQ8L-l1JxLja?dl=0</a:t>
            </a:r>
            <a:endParaRPr lang="en-US">
              <a:ea typeface="Calibri" panose="020F0502020204030204"/>
              <a:cs typeface="Calibri" panose="020F0502020204030204"/>
            </a:endParaRPr>
          </a:p>
          <a:p>
            <a:r>
              <a:rPr lang="en-US" dirty="0"/>
              <a:t>Video: Telling Our Stories – Geoff Cooper:</a:t>
            </a:r>
            <a:r>
              <a:rPr lang="en-US" b="1" dirty="0"/>
              <a:t> </a:t>
            </a:r>
            <a:r>
              <a:rPr lang="en-US" dirty="0">
                <a:hlinkClick r:id="rId5"/>
              </a:rPr>
              <a:t>https://www.dropbox.com/s/zmddg8gh8u038xb/Geoff%20Option%20B.mp4?dl=0</a:t>
            </a:r>
            <a:endParaRPr lang="en-US">
              <a:ea typeface="Calibri" panose="020F0502020204030204"/>
              <a:cs typeface="Calibri" panose="020F0502020204030204"/>
            </a:endParaRPr>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36</a:t>
            </a:fld>
            <a:endParaRPr lang="en-AU"/>
          </a:p>
        </p:txBody>
      </p:sp>
    </p:spTree>
    <p:extLst>
      <p:ext uri="{BB962C8B-B14F-4D97-AF65-F5344CB8AC3E}">
        <p14:creationId xmlns:p14="http://schemas.microsoft.com/office/powerpoint/2010/main" val="3487909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 students work in pairs, move around the room and take note of valuable reflections to bring to the class as a topic in the walk and talk.</a:t>
            </a:r>
          </a:p>
        </p:txBody>
      </p:sp>
      <p:sp>
        <p:nvSpPr>
          <p:cNvPr id="4" name="Slide Number Placeholder 3"/>
          <p:cNvSpPr>
            <a:spLocks noGrp="1"/>
          </p:cNvSpPr>
          <p:nvPr>
            <p:ph type="sldNum" sz="quarter" idx="5"/>
          </p:nvPr>
        </p:nvSpPr>
        <p:spPr/>
        <p:txBody>
          <a:bodyPr/>
          <a:lstStyle/>
          <a:p>
            <a:fld id="{3FB9F427-FC02-4E29-B27A-E11F9C680BCA}" type="slidenum">
              <a:rPr lang="en-AU" smtClean="0"/>
              <a:t>37</a:t>
            </a:fld>
            <a:endParaRPr lang="en-AU"/>
          </a:p>
        </p:txBody>
      </p:sp>
    </p:spTree>
    <p:extLst>
      <p:ext uri="{BB962C8B-B14F-4D97-AF65-F5344CB8AC3E}">
        <p14:creationId xmlns:p14="http://schemas.microsoft.com/office/powerpoint/2010/main" val="12295322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Provide students with some topics from the class discussions to discuss on the walk and talk, move between groups and prompt reflections where needed.</a:t>
            </a:r>
          </a:p>
        </p:txBody>
      </p:sp>
      <p:sp>
        <p:nvSpPr>
          <p:cNvPr id="4" name="Slide Number Placeholder 3"/>
          <p:cNvSpPr>
            <a:spLocks noGrp="1"/>
          </p:cNvSpPr>
          <p:nvPr>
            <p:ph type="sldNum" sz="quarter" idx="5"/>
          </p:nvPr>
        </p:nvSpPr>
        <p:spPr/>
        <p:txBody>
          <a:bodyPr/>
          <a:lstStyle/>
          <a:p>
            <a:fld id="{3FB9F427-FC02-4E29-B27A-E11F9C680BCA}" type="slidenum">
              <a:rPr lang="en-AU" smtClean="0"/>
              <a:t>38</a:t>
            </a:fld>
            <a:endParaRPr lang="en-AU"/>
          </a:p>
        </p:txBody>
      </p:sp>
    </p:spTree>
    <p:extLst>
      <p:ext uri="{BB962C8B-B14F-4D97-AF65-F5344CB8AC3E}">
        <p14:creationId xmlns:p14="http://schemas.microsoft.com/office/powerpoint/2010/main" val="42915137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Strength, resilience and healing will be investigated in this activity. Students will be able to explore what it means to heal together and why healing is so important.</a:t>
            </a:r>
          </a:p>
          <a:p>
            <a:endParaRPr lang="en-AU" b="1" dirty="0">
              <a:ea typeface="Calibri"/>
              <a:cs typeface="Calibri"/>
            </a:endParaRPr>
          </a:p>
          <a:p>
            <a:r>
              <a:rPr lang="en-AU" b="1" dirty="0"/>
              <a:t>RESOURCES </a:t>
            </a:r>
            <a:endParaRPr lang="en-US" dirty="0">
              <a:ea typeface="Calibri"/>
              <a:cs typeface="Calibri"/>
            </a:endParaRPr>
          </a:p>
          <a:p>
            <a:pPr marL="285750" indent="-285750">
              <a:buFont typeface="Arial,Sans-Serif"/>
              <a:buChar char="•"/>
            </a:pPr>
            <a:r>
              <a:rPr lang="en-US" dirty="0"/>
              <a:t>Yarning Circles in the Literacy Classroom: </a:t>
            </a:r>
            <a:r>
              <a:rPr lang="en-US" dirty="0">
                <a:hlinkClick r:id="rId3"/>
              </a:rPr>
              <a:t>https://eprints.qut.edu.au/219456/</a:t>
            </a:r>
            <a:endParaRPr lang="en-US">
              <a:ea typeface="Calibri"/>
              <a:cs typeface="Calibri"/>
            </a:endParaRPr>
          </a:p>
          <a:p>
            <a:pPr marL="285750" indent="-285750">
              <a:buFont typeface="Arial,Sans-Serif"/>
              <a:buChar char="•"/>
            </a:pPr>
            <a:r>
              <a:rPr lang="en-AU" dirty="0"/>
              <a:t>Video: Florence Onus: </a:t>
            </a:r>
            <a:r>
              <a:rPr lang="en-AU" dirty="0">
                <a:hlinkClick r:id="rId4"/>
              </a:rPr>
              <a:t>https://www.youtube.com/watch?v=0z9iaZ7uhFg</a:t>
            </a:r>
            <a:endParaRPr lang="en-US">
              <a:ea typeface="Calibri"/>
              <a:cs typeface="Calibri"/>
            </a:endParaRPr>
          </a:p>
          <a:p>
            <a:pPr marL="285750" indent="-285750">
              <a:buFont typeface="Arial,Sans-Serif"/>
              <a:buChar char="•"/>
            </a:pPr>
            <a:r>
              <a:rPr lang="en-AU" dirty="0"/>
              <a:t>Video: Gwen Schrieber: </a:t>
            </a:r>
            <a:r>
              <a:rPr lang="en-AU" dirty="0">
                <a:hlinkClick r:id="rId5"/>
              </a:rPr>
              <a:t>https://www.youtube.com/watch?v=BaFkJd6CTnA&amp;t=7s</a:t>
            </a:r>
            <a:endParaRPr lang="en-US">
              <a:ea typeface="Calibri"/>
              <a:cs typeface="Calibri"/>
            </a:endParaRPr>
          </a:p>
          <a:p>
            <a:pPr marL="285750" indent="-285750">
              <a:buFont typeface="Arial,Sans-Serif"/>
              <a:buChar char="•"/>
            </a:pPr>
            <a:r>
              <a:rPr lang="en-AU" dirty="0"/>
              <a:t>Video: ‘Heal Together’: </a:t>
            </a:r>
            <a:r>
              <a:rPr lang="en-AU" dirty="0">
                <a:hlinkClick r:id="rId6"/>
              </a:rPr>
              <a:t>https://healingfoundation.org.au/heal-together/</a:t>
            </a:r>
            <a:endParaRPr lang="en-US">
              <a:ea typeface="Calibri"/>
              <a:cs typeface="Calibri"/>
            </a:endParaRPr>
          </a:p>
          <a:p>
            <a:pPr marL="285750" indent="-285750">
              <a:buFont typeface="Arial,Sans-Serif"/>
              <a:buChar char="•"/>
            </a:pPr>
            <a:r>
              <a:rPr lang="en-AU" dirty="0"/>
              <a:t>Video: Collective Healing: </a:t>
            </a:r>
            <a:r>
              <a:rPr lang="en-AU" dirty="0">
                <a:hlinkClick r:id="rId7"/>
              </a:rPr>
              <a:t>https://www.youtube.com/watch?v=dvsbw9hrYRs&amp;t=8s</a:t>
            </a:r>
            <a:endParaRPr lang="en-US">
              <a:ea typeface="Calibri"/>
              <a:cs typeface="Calibri"/>
            </a:endParaRPr>
          </a:p>
          <a:p>
            <a:pPr marL="285750" indent="-285750">
              <a:buFont typeface="Arial,Sans-Serif"/>
              <a:buChar char="•"/>
            </a:pPr>
            <a:r>
              <a:rPr lang="en-AU" dirty="0"/>
              <a:t>Collective healing resources: </a:t>
            </a:r>
            <a:r>
              <a:rPr lang="en-AU" dirty="0">
                <a:hlinkClick r:id="rId8"/>
              </a:rPr>
              <a:t>https://www.collectivehealing.net/resources/</a:t>
            </a:r>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39</a:t>
            </a:fld>
            <a:endParaRPr lang="en-AU"/>
          </a:p>
        </p:txBody>
      </p:sp>
    </p:spTree>
    <p:extLst>
      <p:ext uri="{BB962C8B-B14F-4D97-AF65-F5344CB8AC3E}">
        <p14:creationId xmlns:p14="http://schemas.microsoft.com/office/powerpoint/2010/main" val="95418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Important to remind students to speak up if they are feeling discomfort, and any safety and wellbeing measures your school has in place.</a:t>
            </a:r>
          </a:p>
          <a:p>
            <a:endParaRPr lang="en-US" dirty="0">
              <a:cs typeface="Calibri"/>
            </a:endParaRPr>
          </a:p>
          <a:p>
            <a:r>
              <a:rPr lang="en-US" dirty="0"/>
              <a:t>This is also a good place to ask the cultural safety questions from the educator's guide so you can co-construct a culturally safe space with your students.</a:t>
            </a:r>
          </a:p>
        </p:txBody>
      </p:sp>
      <p:sp>
        <p:nvSpPr>
          <p:cNvPr id="4" name="Slide Number Placeholder 3"/>
          <p:cNvSpPr>
            <a:spLocks noGrp="1"/>
          </p:cNvSpPr>
          <p:nvPr>
            <p:ph type="sldNum" sz="quarter" idx="5"/>
          </p:nvPr>
        </p:nvSpPr>
        <p:spPr/>
        <p:txBody>
          <a:bodyPr/>
          <a:lstStyle/>
          <a:p>
            <a:fld id="{3FB9F427-FC02-4E29-B27A-E11F9C680BCA}" type="slidenum">
              <a:rPr lang="en-AU" smtClean="0"/>
              <a:t>4</a:t>
            </a:fld>
            <a:endParaRPr lang="en-AU"/>
          </a:p>
        </p:txBody>
      </p:sp>
    </p:spTree>
    <p:extLst>
      <p:ext uri="{BB962C8B-B14F-4D97-AF65-F5344CB8AC3E}">
        <p14:creationId xmlns:p14="http://schemas.microsoft.com/office/powerpoint/2010/main" val="36257437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a typeface="Calibri"/>
                <a:cs typeface="Calibri"/>
              </a:rPr>
              <a:t>Take time to form a yarning circle. </a:t>
            </a:r>
            <a:r>
              <a:rPr lang="en-AU" dirty="0"/>
              <a:t>Explain the cultural significance of this protocol as a way to hear all voices, practise deep listening and reflect on what you have learnt</a:t>
            </a:r>
            <a:endParaRPr lang="en-AU" b="1" dirty="0">
              <a:ea typeface="Calibri"/>
              <a:cs typeface="Calibri"/>
            </a:endParaRPr>
          </a:p>
          <a:p>
            <a:endParaRPr lang="en-AU" dirty="0"/>
          </a:p>
          <a:p>
            <a:pPr marL="285750" indent="-285750">
              <a:buFont typeface="Arial,Sans-Serif"/>
              <a:buChar char="•"/>
            </a:pPr>
            <a:endParaRPr lang="en-AU"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40</a:t>
            </a:fld>
            <a:endParaRPr lang="en-AU"/>
          </a:p>
        </p:txBody>
      </p:sp>
    </p:spTree>
    <p:extLst>
      <p:ext uri="{BB962C8B-B14F-4D97-AF65-F5344CB8AC3E}">
        <p14:creationId xmlns:p14="http://schemas.microsoft.com/office/powerpoint/2010/main" val="3471253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ea typeface="Calibri"/>
                <a:cs typeface="Calibri"/>
              </a:rPr>
              <a:t>In the yarning circle, watch the videos from Florence and Gwen </a:t>
            </a:r>
            <a:endParaRPr lang="en-US" dirty="0"/>
          </a:p>
          <a:p>
            <a:endParaRPr lang="en-AU" dirty="0"/>
          </a:p>
          <a:p>
            <a:r>
              <a:rPr lang="en-AU" b="1" dirty="0"/>
              <a:t>RESOURCES </a:t>
            </a:r>
            <a:endParaRPr lang="en-US" dirty="0">
              <a:ea typeface="Calibri"/>
              <a:cs typeface="Calibri"/>
            </a:endParaRPr>
          </a:p>
          <a:p>
            <a:pPr marL="285750" indent="-285750">
              <a:buFont typeface="Arial,Sans-Serif"/>
              <a:buChar char="•"/>
            </a:pPr>
            <a:r>
              <a:rPr lang="en-AU" dirty="0"/>
              <a:t>Video: Florence Onus: </a:t>
            </a:r>
            <a:r>
              <a:rPr lang="en-AU" dirty="0">
                <a:hlinkClick r:id="rId3"/>
              </a:rPr>
              <a:t>https://www.youtube.com/watch?v=0z9iaZ7uhFg</a:t>
            </a:r>
            <a:r>
              <a:rPr lang="en-AU" dirty="0"/>
              <a:t> </a:t>
            </a:r>
            <a:endParaRPr lang="en-US">
              <a:ea typeface="Calibri"/>
              <a:cs typeface="Calibri"/>
            </a:endParaRPr>
          </a:p>
          <a:p>
            <a:pPr marL="285750" indent="-285750">
              <a:buFont typeface="Arial,Sans-Serif"/>
              <a:buChar char="•"/>
            </a:pPr>
            <a:r>
              <a:rPr lang="en-AU" dirty="0"/>
              <a:t>Video: Gwen Schrieber:</a:t>
            </a:r>
            <a:r>
              <a:rPr lang="en-AU" b="1" dirty="0"/>
              <a:t> </a:t>
            </a:r>
            <a:r>
              <a:rPr lang="en-AU" dirty="0">
                <a:hlinkClick r:id="rId4"/>
              </a:rPr>
              <a:t>https://www.youtube.com/watch?v=BaFkJd6CTnA&amp;t=7s</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41</a:t>
            </a:fld>
            <a:endParaRPr lang="en-AU"/>
          </a:p>
        </p:txBody>
      </p:sp>
    </p:spTree>
    <p:extLst>
      <p:ext uri="{BB962C8B-B14F-4D97-AF65-F5344CB8AC3E}">
        <p14:creationId xmlns:p14="http://schemas.microsoft.com/office/powerpoint/2010/main" val="14809822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In the yarning circle, watch the videos from Florence and Gwen </a:t>
            </a:r>
            <a:endParaRPr lang="en-US"/>
          </a:p>
          <a:p>
            <a:endParaRPr lang="en-AU" dirty="0"/>
          </a:p>
          <a:p>
            <a:r>
              <a:rPr lang="en-AU" b="1"/>
              <a:t>RESOURCES </a:t>
            </a:r>
            <a:endParaRPr lang="en-US"/>
          </a:p>
          <a:p>
            <a:pPr marL="285750" indent="-285750">
              <a:buFont typeface="Arial,Sans-Serif"/>
              <a:buChar char="•"/>
            </a:pPr>
            <a:r>
              <a:rPr lang="en-AU"/>
              <a:t>Video: Florence Onus: </a:t>
            </a:r>
            <a:r>
              <a:rPr lang="en-AU" dirty="0">
                <a:hlinkClick r:id="rId3"/>
              </a:rPr>
              <a:t>https://www.youtube.com/watch?v=0z9iaZ7uhFg</a:t>
            </a:r>
            <a:r>
              <a:rPr lang="en-AU" dirty="0"/>
              <a:t> </a:t>
            </a:r>
            <a:endParaRPr lang="en-US" dirty="0"/>
          </a:p>
          <a:p>
            <a:pPr marL="285750" indent="-285750">
              <a:buFont typeface="Arial,Sans-Serif"/>
              <a:buChar char="•"/>
            </a:pPr>
            <a:r>
              <a:rPr lang="en-AU" dirty="0"/>
              <a:t>Video: Gwen Schrieber:</a:t>
            </a:r>
            <a:r>
              <a:rPr lang="en-AU" b="1" dirty="0"/>
              <a:t> </a:t>
            </a:r>
            <a:r>
              <a:rPr lang="en-AU" dirty="0">
                <a:hlinkClick r:id="rId4"/>
              </a:rPr>
              <a:t>https://www.youtube.com/watch?v=BaFkJd6CTnA&amp;t=7s</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42</a:t>
            </a:fld>
            <a:endParaRPr lang="en-AU"/>
          </a:p>
        </p:txBody>
      </p:sp>
    </p:spTree>
    <p:extLst>
      <p:ext uri="{BB962C8B-B14F-4D97-AF65-F5344CB8AC3E}">
        <p14:creationId xmlns:p14="http://schemas.microsoft.com/office/powerpoint/2010/main" val="12142421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Work through questions as a group.</a:t>
            </a:r>
            <a:endParaRPr lang="en-US" dirty="0"/>
          </a:p>
          <a:p>
            <a:r>
              <a:rPr lang="en-AU" dirty="0"/>
              <a:t>Discuss what students already know about the concept of moving forward and healing. What have they seen, experienced or read about resilience of the human spirit? Examples: Bethany Hamilton, Nelson Mandela, Aung San Suu Kyi.</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43</a:t>
            </a:fld>
            <a:endParaRPr lang="en-AU"/>
          </a:p>
        </p:txBody>
      </p:sp>
    </p:spTree>
    <p:extLst>
      <p:ext uri="{BB962C8B-B14F-4D97-AF65-F5344CB8AC3E}">
        <p14:creationId xmlns:p14="http://schemas.microsoft.com/office/powerpoint/2010/main" val="30268772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Inform students that they are watching a video clip for a song</a:t>
            </a:r>
          </a:p>
          <a:p>
            <a:endParaRPr lang="en-US" dirty="0"/>
          </a:p>
          <a:p>
            <a:r>
              <a:rPr lang="en-US" dirty="0">
                <a:ea typeface="Calibri"/>
                <a:cs typeface="Calibri"/>
              </a:rPr>
              <a:t>Video link: </a:t>
            </a:r>
            <a:r>
              <a:rPr lang="en-US" dirty="0">
                <a:hlinkClick r:id="rId3"/>
              </a:rPr>
              <a:t>https://healingfoundation.org.au/heal-together/</a:t>
            </a:r>
            <a:r>
              <a:rPr lang="en-US" dirty="0"/>
              <a:t> </a:t>
            </a:r>
            <a:endParaRPr lang="en-US"/>
          </a:p>
        </p:txBody>
      </p:sp>
      <p:sp>
        <p:nvSpPr>
          <p:cNvPr id="4" name="Slide Number Placeholder 3"/>
          <p:cNvSpPr>
            <a:spLocks noGrp="1"/>
          </p:cNvSpPr>
          <p:nvPr>
            <p:ph type="sldNum" sz="quarter" idx="5"/>
          </p:nvPr>
        </p:nvSpPr>
        <p:spPr/>
        <p:txBody>
          <a:bodyPr/>
          <a:lstStyle/>
          <a:p>
            <a:fld id="{3FB9F427-FC02-4E29-B27A-E11F9C680BCA}" type="slidenum">
              <a:rPr lang="en-AU" smtClean="0"/>
              <a:t>44</a:t>
            </a:fld>
            <a:endParaRPr lang="en-AU"/>
          </a:p>
        </p:txBody>
      </p:sp>
    </p:spTree>
    <p:extLst>
      <p:ext uri="{BB962C8B-B14F-4D97-AF65-F5344CB8AC3E}">
        <p14:creationId xmlns:p14="http://schemas.microsoft.com/office/powerpoint/2010/main" val="10367230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 about the song</a:t>
            </a:r>
          </a:p>
          <a:p>
            <a:pPr marL="171450" indent="-171450">
              <a:buFont typeface="Arial"/>
              <a:buChar char="•"/>
            </a:pPr>
            <a:r>
              <a:rPr lang="en-US" dirty="0"/>
              <a:t>The Healing Foundation launched </a:t>
            </a:r>
            <a:r>
              <a:rPr lang="en-US" i="1" dirty="0"/>
              <a:t>Heal Together </a:t>
            </a:r>
            <a:r>
              <a:rPr lang="en-US" dirty="0"/>
              <a:t>at the National NAIDOC Ball, a song and music video elevating the importance of healing in Aboriginal and Torres Strait Islander communities.</a:t>
            </a:r>
            <a:endParaRPr lang="en-US">
              <a:ea typeface="Calibri" panose="020F0502020204030204"/>
              <a:cs typeface="Calibri" panose="020F0502020204030204"/>
            </a:endParaRPr>
          </a:p>
          <a:p>
            <a:pPr marL="171450" indent="-171450">
              <a:buFont typeface="Arial"/>
              <a:buChar char="•"/>
            </a:pPr>
            <a:r>
              <a:rPr lang="en-US"/>
              <a:t>Composed by Christine Anu and Max Lambert, </a:t>
            </a:r>
            <a:r>
              <a:rPr lang="en-US" i="1"/>
              <a:t>Heal Together</a:t>
            </a:r>
            <a:r>
              <a:rPr lang="en-US"/>
              <a:t> provides a message of hope based on telling the truth about Australia’s history, a key message for NAIDOC 2019.</a:t>
            </a:r>
            <a:endParaRPr lang="en-US" dirty="0">
              <a:ea typeface="Calibri" panose="020F0502020204030204"/>
              <a:cs typeface="Calibri" panose="020F0502020204030204"/>
            </a:endParaRPr>
          </a:p>
          <a:p>
            <a:pPr marL="171450" indent="-171450">
              <a:buFont typeface="Arial"/>
              <a:buChar char="•"/>
            </a:pPr>
            <a:r>
              <a:rPr lang="en-US" dirty="0"/>
              <a:t>In Australia’s historical context, healing must involve Aboriginal and Torres Strait Islander individuals, families and communities healing from trauma. This involves the urgent restoring of language, dance, song and custom.</a:t>
            </a: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45</a:t>
            </a:fld>
            <a:endParaRPr lang="en-AU"/>
          </a:p>
        </p:txBody>
      </p:sp>
    </p:spTree>
    <p:extLst>
      <p:ext uri="{BB962C8B-B14F-4D97-AF65-F5344CB8AC3E}">
        <p14:creationId xmlns:p14="http://schemas.microsoft.com/office/powerpoint/2010/main" val="39896905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Leaving the yarning circle, work with students to plan a text to inform and persuade the reader or viewer about the Stolen Generations. Choose a type of text that will suit your subject and students. These texts could include newspapers, film and digital texts, fiction, non-fiction, dramatic performances and multimodal texts</a:t>
            </a:r>
          </a:p>
        </p:txBody>
      </p:sp>
      <p:sp>
        <p:nvSpPr>
          <p:cNvPr id="4" name="Slide Number Placeholder 3"/>
          <p:cNvSpPr>
            <a:spLocks noGrp="1"/>
          </p:cNvSpPr>
          <p:nvPr>
            <p:ph type="sldNum" sz="quarter" idx="5"/>
          </p:nvPr>
        </p:nvSpPr>
        <p:spPr/>
        <p:txBody>
          <a:bodyPr/>
          <a:lstStyle/>
          <a:p>
            <a:fld id="{3FB9F427-FC02-4E29-B27A-E11F9C680BCA}" type="slidenum">
              <a:rPr lang="en-AU" smtClean="0"/>
              <a:t>46</a:t>
            </a:fld>
            <a:endParaRPr lang="en-AU"/>
          </a:p>
        </p:txBody>
      </p:sp>
    </p:spTree>
    <p:extLst>
      <p:ext uri="{BB962C8B-B14F-4D97-AF65-F5344CB8AC3E}">
        <p14:creationId xmlns:p14="http://schemas.microsoft.com/office/powerpoint/2010/main" val="15907002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Guide students to sites for research if needed – particularly using The Healing Foundation's website.</a:t>
            </a:r>
          </a:p>
        </p:txBody>
      </p:sp>
      <p:sp>
        <p:nvSpPr>
          <p:cNvPr id="4" name="Slide Number Placeholder 3"/>
          <p:cNvSpPr>
            <a:spLocks noGrp="1"/>
          </p:cNvSpPr>
          <p:nvPr>
            <p:ph type="sldNum" sz="quarter" idx="5"/>
          </p:nvPr>
        </p:nvSpPr>
        <p:spPr/>
        <p:txBody>
          <a:bodyPr/>
          <a:lstStyle/>
          <a:p>
            <a:fld id="{3FB9F427-FC02-4E29-B27A-E11F9C680BCA}" type="slidenum">
              <a:rPr lang="en-AU" smtClean="0"/>
              <a:t>47</a:t>
            </a:fld>
            <a:endParaRPr lang="en-AU"/>
          </a:p>
        </p:txBody>
      </p:sp>
    </p:spTree>
    <p:extLst>
      <p:ext uri="{BB962C8B-B14F-4D97-AF65-F5344CB8AC3E}">
        <p14:creationId xmlns:p14="http://schemas.microsoft.com/office/powerpoint/2010/main" val="17938348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a:t>
            </a:r>
          </a:p>
          <a:p>
            <a:pPr marL="171450" indent="-171450">
              <a:buFont typeface="Arial,Sans-Serif"/>
              <a:buChar char="•"/>
            </a:pPr>
            <a:r>
              <a:rPr lang="en-US"/>
              <a:t>Sharing your outcomes and experience with The Healing Foundation at </a:t>
            </a:r>
            <a:r>
              <a:rPr lang="en-US" dirty="0">
                <a:hlinkClick r:id="rId3"/>
              </a:rPr>
              <a:t>resources@healingfoundation.org.au</a:t>
            </a:r>
            <a:endParaRPr lang="en-US"/>
          </a:p>
          <a:p>
            <a:pPr marL="171450" indent="-171450">
              <a:buFont typeface="Arial,Sans-Serif"/>
              <a:buChar char="•"/>
            </a:pPr>
            <a:r>
              <a:rPr lang="en-US"/>
              <a:t>Sharing the resource and how you used it amongst your networks.</a:t>
            </a:r>
          </a:p>
          <a:p>
            <a:pPr marL="171450" indent="-171450">
              <a:buFont typeface="Arial,Sans-Serif"/>
              <a:buChar char="•"/>
            </a:pPr>
            <a:r>
              <a:rPr lang="en-US"/>
              <a:t>Sharing your students’ learning journey and tag The Healing Foundation on Instagram @healingourway and on Facebook as ‘Healing Foundation’.</a:t>
            </a:r>
          </a:p>
        </p:txBody>
      </p:sp>
      <p:sp>
        <p:nvSpPr>
          <p:cNvPr id="4" name="Slide Number Placeholder 3"/>
          <p:cNvSpPr>
            <a:spLocks noGrp="1"/>
          </p:cNvSpPr>
          <p:nvPr>
            <p:ph type="sldNum" sz="quarter" idx="5"/>
          </p:nvPr>
        </p:nvSpPr>
        <p:spPr/>
        <p:txBody>
          <a:bodyPr/>
          <a:lstStyle/>
          <a:p>
            <a:fld id="{3FB9F427-FC02-4E29-B27A-E11F9C680BCA}" type="slidenum">
              <a:rPr lang="en-AU" smtClean="0"/>
              <a:t>49</a:t>
            </a:fld>
            <a:endParaRPr lang="en-AU"/>
          </a:p>
        </p:txBody>
      </p:sp>
    </p:spTree>
    <p:extLst>
      <p:ext uri="{BB962C8B-B14F-4D97-AF65-F5344CB8AC3E}">
        <p14:creationId xmlns:p14="http://schemas.microsoft.com/office/powerpoint/2010/main" val="830888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cs typeface="Calibri"/>
              </a:rPr>
              <a:t>Give students a chance to suggest why they think the learning is important before clicking through to the reasons.</a:t>
            </a:r>
          </a:p>
        </p:txBody>
      </p:sp>
      <p:sp>
        <p:nvSpPr>
          <p:cNvPr id="4" name="Slide Number Placeholder 3"/>
          <p:cNvSpPr>
            <a:spLocks noGrp="1"/>
          </p:cNvSpPr>
          <p:nvPr>
            <p:ph type="sldNum" sz="quarter" idx="5"/>
          </p:nvPr>
        </p:nvSpPr>
        <p:spPr/>
        <p:txBody>
          <a:bodyPr/>
          <a:lstStyle/>
          <a:p>
            <a:fld id="{3FB9F427-FC02-4E29-B27A-E11F9C680BCA}" type="slidenum">
              <a:rPr lang="en-AU" smtClean="0"/>
              <a:t>5</a:t>
            </a:fld>
            <a:endParaRPr lang="en-AU"/>
          </a:p>
        </p:txBody>
      </p:sp>
    </p:spTree>
    <p:extLst>
      <p:ext uri="{BB962C8B-B14F-4D97-AF65-F5344CB8AC3E}">
        <p14:creationId xmlns:p14="http://schemas.microsoft.com/office/powerpoint/2010/main" val="427290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dirty="0"/>
              <a:t>You may have already established this as a class, if so, use this time to reiterate the class rules.</a:t>
            </a:r>
          </a:p>
          <a:p>
            <a:pPr marL="171450" indent="-171450">
              <a:spcBef>
                <a:spcPts val="1000"/>
              </a:spcBef>
              <a:buFont typeface="Arial"/>
              <a:buChar char="•"/>
            </a:pPr>
            <a:r>
              <a:rPr lang="en-US" dirty="0"/>
              <a:t>Begin a discussion about cultural safety with the class. Ask them to answer the questions in a 'think/pair/share' activity, or address them as a group.</a:t>
            </a:r>
          </a:p>
          <a:p>
            <a:pPr marL="171450" indent="-171450">
              <a:spcBef>
                <a:spcPts val="1000"/>
              </a:spcBef>
              <a:buFont typeface="Arial"/>
              <a:buChar char="•"/>
            </a:pPr>
            <a:r>
              <a:rPr lang="en-US" dirty="0"/>
              <a:t>Use the final question to lead in to the next slide.</a:t>
            </a:r>
          </a:p>
          <a:p>
            <a:pPr marL="171450" indent="-171450">
              <a:buFont typeface="Arial"/>
              <a:buChar char="•"/>
            </a:pPr>
            <a:endParaRPr lang="en-US" b="1" i="1" dirty="0">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6</a:t>
            </a:fld>
            <a:endParaRPr lang="en-AU"/>
          </a:p>
        </p:txBody>
      </p:sp>
    </p:spTree>
    <p:extLst>
      <p:ext uri="{BB962C8B-B14F-4D97-AF65-F5344CB8AC3E}">
        <p14:creationId xmlns:p14="http://schemas.microsoft.com/office/powerpoint/2010/main" val="185332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1000"/>
              </a:spcBef>
              <a:buFont typeface="Arial"/>
              <a:buChar char="•"/>
            </a:pPr>
            <a:r>
              <a:rPr lang="en-US" dirty="0"/>
              <a:t>A culturally safe classroom environment relies on open-mindedness, respect and honest communication. </a:t>
            </a:r>
          </a:p>
          <a:p>
            <a:pPr marL="171450" indent="-171450">
              <a:spcBef>
                <a:spcPts val="1000"/>
              </a:spcBef>
              <a:buFont typeface="Arial"/>
              <a:buChar char="•"/>
            </a:pPr>
            <a:r>
              <a:rPr lang="en-US" dirty="0"/>
              <a:t>Make any changes needed for this discussion to be age-appropriate for your class</a:t>
            </a:r>
            <a:endParaRPr lang="en-US" dirty="0">
              <a:ea typeface="Calibri"/>
              <a:cs typeface="Calibri"/>
            </a:endParaRPr>
          </a:p>
          <a:p>
            <a:pPr marL="171450" indent="-171450">
              <a:spcBef>
                <a:spcPts val="1000"/>
              </a:spcBef>
              <a:buFont typeface="Arial"/>
              <a:buChar char="•"/>
            </a:pPr>
            <a:r>
              <a:rPr lang="en-US" dirty="0"/>
              <a:t>Image credit: </a:t>
            </a:r>
            <a:r>
              <a:rPr lang="en-US" dirty="0" err="1"/>
              <a:t>Sketchify</a:t>
            </a:r>
            <a:r>
              <a:rPr lang="en-US" dirty="0"/>
              <a:t> from Canva</a:t>
            </a:r>
          </a:p>
          <a:p>
            <a:pPr marL="171450" indent="-171450">
              <a:spcBef>
                <a:spcPts val="1000"/>
              </a:spcBef>
              <a:buFont typeface="Arial"/>
              <a:buChar char="•"/>
            </a:pPr>
            <a:endParaRPr lang="en-US" dirty="0">
              <a:cs typeface="Calibri"/>
            </a:endParaRPr>
          </a:p>
          <a:p>
            <a:pPr marL="171450" indent="-171450">
              <a:buFont typeface="Arial"/>
              <a:buChar char="•"/>
            </a:pPr>
            <a:endParaRPr lang="en-US" b="1" i="1" dirty="0">
              <a:solidFill>
                <a:srgbClr val="000000"/>
              </a:solidFill>
              <a:latin typeface="Calibri"/>
              <a:cs typeface="Calibri"/>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7</a:t>
            </a:fld>
            <a:endParaRPr lang="en-AU"/>
          </a:p>
        </p:txBody>
      </p:sp>
    </p:spTree>
    <p:extLst>
      <p:ext uri="{BB962C8B-B14F-4D97-AF65-F5344CB8AC3E}">
        <p14:creationId xmlns:p14="http://schemas.microsoft.com/office/powerpoint/2010/main" val="2608926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OPTIONAL SLIDE</a:t>
            </a:r>
            <a:endParaRPr lang="en-US" dirty="0">
              <a:solidFill>
                <a:srgbClr val="8F439A"/>
              </a:solidFill>
              <a:latin typeface="Glober Bold"/>
            </a:endParaRPr>
          </a:p>
          <a:p>
            <a:r>
              <a:rPr lang="en-US" dirty="0"/>
              <a:t>Update week to timeframe for these teaching activities in consideration of class schedule and activity time. </a:t>
            </a:r>
            <a:endParaRPr lang="en-US" dirty="0">
              <a:solidFill>
                <a:srgbClr val="8F439A"/>
              </a:solidFill>
              <a:latin typeface="Glober Bold"/>
            </a:endParaRPr>
          </a:p>
          <a:p>
            <a:pPr marL="285750" indent="-285750">
              <a:buFont typeface="Arial"/>
              <a:buChar char="•"/>
            </a:pPr>
            <a:endParaRPr lang="en-US">
              <a:solidFill>
                <a:srgbClr val="8F439A"/>
              </a:solidFill>
              <a:latin typeface="Glober Bold"/>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8</a:t>
            </a:fld>
            <a:endParaRPr lang="en-AU"/>
          </a:p>
        </p:txBody>
      </p:sp>
    </p:spTree>
    <p:extLst>
      <p:ext uri="{BB962C8B-B14F-4D97-AF65-F5344CB8AC3E}">
        <p14:creationId xmlns:p14="http://schemas.microsoft.com/office/powerpoint/2010/main" val="41226186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pPr>
            <a:r>
              <a:rPr lang="en-US" dirty="0"/>
              <a:t>Encourage students to share what they know about the Stolen Generations. Use the next slide to explain what happened in more detail.</a:t>
            </a:r>
            <a:endParaRPr lang="en-US" dirty="0">
              <a:cs typeface="Calibri" panose="020F0502020204030204"/>
            </a:endParaRPr>
          </a:p>
          <a:p>
            <a:pPr>
              <a:spcBef>
                <a:spcPts val="1000"/>
              </a:spcBef>
            </a:pPr>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3FB9F427-FC02-4E29-B27A-E11F9C680BCA}" type="slidenum">
              <a:rPr lang="en-AU" smtClean="0"/>
              <a:t>9</a:t>
            </a:fld>
            <a:endParaRPr lang="en-AU"/>
          </a:p>
        </p:txBody>
      </p:sp>
    </p:spTree>
    <p:extLst>
      <p:ext uri="{BB962C8B-B14F-4D97-AF65-F5344CB8AC3E}">
        <p14:creationId xmlns:p14="http://schemas.microsoft.com/office/powerpoint/2010/main" val="860720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AU" dirty="0"/>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918792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1736707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058874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570288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98862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62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393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485928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D611F3-6954-4309-BF39-732E0E965FBC}" type="datetimeFigureOut">
              <a:rPr lang="en-AU" smtClean="0"/>
              <a:t>2/10/2023</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62532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08D611F3-6954-4309-BF39-732E0E965FBC}" type="datetimeFigureOut">
              <a:rPr lang="en-AU" smtClean="0"/>
              <a:t>2/10/2023</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867316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08D611F3-6954-4309-BF39-732E0E965FBC}" type="datetimeFigureOut">
              <a:rPr lang="en-AU" smtClean="0"/>
              <a:t>2/10/2023</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393336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08D611F3-6954-4309-BF39-732E0E965FBC}" type="datetimeFigureOut">
              <a:rPr lang="en-AU" smtClean="0"/>
              <a:t>2/10/2023</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2486055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D611F3-6954-4309-BF39-732E0E965FBC}" type="datetimeFigureOut">
              <a:rPr lang="en-AU" smtClean="0"/>
              <a:t>2/10/2023</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81CB900-C217-4833-9EF1-7E1D869035BB}" type="slidenum">
              <a:rPr lang="en-AU" smtClean="0"/>
              <a:t>‹#›</a:t>
            </a:fld>
            <a:endParaRPr lang="en-AU"/>
          </a:p>
        </p:txBody>
      </p:sp>
    </p:spTree>
    <p:extLst>
      <p:ext uri="{BB962C8B-B14F-4D97-AF65-F5344CB8AC3E}">
        <p14:creationId xmlns:p14="http://schemas.microsoft.com/office/powerpoint/2010/main" val="37367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D611F3-6954-4309-BF39-732E0E965FBC}" type="datetimeFigureOut">
              <a:rPr lang="en-AU" smtClean="0"/>
              <a:t>2/10/2023</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CB900-C217-4833-9EF1-7E1D869035BB}" type="slidenum">
              <a:rPr lang="en-AU" smtClean="0"/>
              <a:t>‹#›</a:t>
            </a:fld>
            <a:endParaRPr lang="en-AU"/>
          </a:p>
        </p:txBody>
      </p:sp>
    </p:spTree>
    <p:extLst>
      <p:ext uri="{BB962C8B-B14F-4D97-AF65-F5344CB8AC3E}">
        <p14:creationId xmlns:p14="http://schemas.microsoft.com/office/powerpoint/2010/main" val="6057748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https://www.youtube.com/embed/vlqx8EYvRbQ?feature=oembed" TargetMode="Externa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3.wdp"/><Relationship Id="rId5" Type="http://schemas.microsoft.com/office/2007/relationships/hdphoto" Target="../media/hdphoto2.wdp"/><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healingfoundation.org.au/map-stolen-generations-institution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hyperlink" Target="https://www.dropbox.com/s/ajo6870z2mga4qw/Tony%20Hansen%20delivery%20file.mp4?dl=0" TargetMode="External"/><Relationship Id="rId7"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www.dropbox.com/sh/peagkn6vidov27l/AAB5oJHs7KAKSuaPP10gLqRFa?dl=0&amp;preview=Marjorie+After+Review+190516.mp4" TargetMode="External"/><Relationship Id="rId4" Type="http://schemas.openxmlformats.org/officeDocument/2006/relationships/hyperlink" Target="https://www.dropbox.com/sh/peagkn6vidov27l/AAB5oJHs7KAKSuaPP10gLqRFa?dl=0&amp;preview=Eileen+After+Review+190516.mp4"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zDN7R6qRpUg?feature=oembed" TargetMode="Externa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dropbox.com/s/2nwk0qiqkvqshdu/Brian%27s%20Story1st%20film.mp4?dl=0" TargetMode="External"/><Relationship Id="rId7"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www.dropbox.com/s/zmddg8gh8u038xb/Geoff%20Option%20B.mp4?dl=0" TargetMode="External"/><Relationship Id="rId4" Type="http://schemas.openxmlformats.org/officeDocument/2006/relationships/hyperlink" Target="https://www.dropbox.com/sh/qd9yrpe481dw3vx/AAApU-HX0U-kAjQ8L-l1JxLja?dl=0"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video" Target="https://www.youtube.com/embed/0z9iaZ7uhFg?feature=oembed" TargetMode="External"/><Relationship Id="rId4" Type="http://schemas.openxmlformats.org/officeDocument/2006/relationships/image" Target="../media/image3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ideo" Target="https://www.youtube.com/embed/BaFkJd6CTnA?start=7&amp;feature=oembed" TargetMode="External"/><Relationship Id="rId4" Type="http://schemas.openxmlformats.org/officeDocument/2006/relationships/image" Target="../media/image35.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ideo" Target="https://www.youtube.com/embed/Vwqe7_a4Ahs?feature=oembed" TargetMode="External"/><Relationship Id="rId4" Type="http://schemas.openxmlformats.org/officeDocument/2006/relationships/image" Target="../media/image36.jpe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D8F16D-7E15-29DF-40AB-9AD496CB558C}"/>
              </a:ext>
            </a:extLst>
          </p:cNvPr>
          <p:cNvSpPr txBox="1"/>
          <p:nvPr/>
        </p:nvSpPr>
        <p:spPr>
          <a:xfrm>
            <a:off x="356936" y="4367993"/>
            <a:ext cx="11478127" cy="646331"/>
          </a:xfrm>
          <a:prstGeom prst="rect">
            <a:avLst/>
          </a:prstGeom>
          <a:noFill/>
        </p:spPr>
        <p:txBody>
          <a:bodyPr wrap="square" lIns="91440" tIns="45720" rIns="91440" bIns="45720" rtlCol="0" anchor="t">
            <a:spAutoFit/>
          </a:bodyPr>
          <a:lstStyle/>
          <a:p>
            <a:pPr algn="ctr"/>
            <a:r>
              <a:rPr lang="en-AU" sz="3600" b="1" dirty="0">
                <a:solidFill>
                  <a:schemeClr val="bg1"/>
                </a:solidFill>
              </a:rPr>
              <a:t>Year 10</a:t>
            </a:r>
            <a:endParaRPr lang="en-US" dirty="0">
              <a:solidFill>
                <a:schemeClr val="bg1"/>
              </a:solidFill>
            </a:endParaRPr>
          </a:p>
        </p:txBody>
      </p:sp>
    </p:spTree>
    <p:extLst>
      <p:ext uri="{BB962C8B-B14F-4D97-AF65-F5344CB8AC3E}">
        <p14:creationId xmlns:p14="http://schemas.microsoft.com/office/powerpoint/2010/main" val="243803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E1DF17-40A1-C6F2-99D7-D2E63CAE9E5E}"/>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chemeClr val="bg1"/>
                </a:solidFill>
                <a:latin typeface="Calibri"/>
                <a:ea typeface="+mj-lt"/>
                <a:cs typeface="+mj-lt"/>
              </a:rPr>
              <a:t>The Stolen Generations</a:t>
            </a:r>
          </a:p>
        </p:txBody>
      </p:sp>
      <p:sp>
        <p:nvSpPr>
          <p:cNvPr id="7" name="Content Placeholder 2">
            <a:extLst>
              <a:ext uri="{FF2B5EF4-FFF2-40B4-BE49-F238E27FC236}">
                <a16:creationId xmlns:a16="http://schemas.microsoft.com/office/drawing/2014/main" id="{C5152C68-A764-4270-63BA-BF821C20FF22}"/>
              </a:ext>
            </a:extLst>
          </p:cNvPr>
          <p:cNvSpPr txBox="1">
            <a:spLocks/>
          </p:cNvSpPr>
          <p:nvPr/>
        </p:nvSpPr>
        <p:spPr>
          <a:xfrm>
            <a:off x="1075939" y="2008557"/>
            <a:ext cx="9951175" cy="40355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sz="3000" dirty="0">
                <a:solidFill>
                  <a:schemeClr val="bg1"/>
                </a:solidFill>
                <a:ea typeface="+mn-lt"/>
                <a:cs typeface="+mn-lt"/>
              </a:rPr>
              <a:t>For about a century, thousands of First Nations children were systematically taken from their families, communities and </a:t>
            </a:r>
            <a:r>
              <a:rPr lang="en-US" sz="3000">
                <a:solidFill>
                  <a:schemeClr val="bg1"/>
                </a:solidFill>
                <a:ea typeface="+mn-lt"/>
                <a:cs typeface="+mn-lt"/>
              </a:rPr>
              <a:t>culture, many never to be returned. </a:t>
            </a:r>
            <a:endParaRPr lang="en-US" dirty="0">
              <a:solidFill>
                <a:schemeClr val="bg1"/>
              </a:solidFill>
              <a:ea typeface="+mn-lt"/>
              <a:cs typeface="+mn-lt"/>
            </a:endParaRPr>
          </a:p>
          <a:p>
            <a:pPr algn="ctr">
              <a:buNone/>
            </a:pPr>
            <a:r>
              <a:rPr lang="en-US" sz="3000" dirty="0">
                <a:solidFill>
                  <a:schemeClr val="bg1"/>
                </a:solidFill>
                <a:ea typeface="+mn-lt"/>
                <a:cs typeface="+mn-lt"/>
              </a:rPr>
              <a:t>These children are known as the Stolen Generations</a:t>
            </a:r>
            <a:endParaRPr lang="en-US" dirty="0">
              <a:solidFill>
                <a:schemeClr val="bg1"/>
              </a:solidFill>
              <a:ea typeface="Calibri"/>
              <a:cs typeface="Calibri"/>
            </a:endParaRPr>
          </a:p>
        </p:txBody>
      </p:sp>
    </p:spTree>
    <p:extLst>
      <p:ext uri="{BB962C8B-B14F-4D97-AF65-F5344CB8AC3E}">
        <p14:creationId xmlns:p14="http://schemas.microsoft.com/office/powerpoint/2010/main" val="3697092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3BABD-6213-FD3A-33F3-FBF525984A5A}"/>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i="1" dirty="0">
                <a:solidFill>
                  <a:schemeClr val="bg1"/>
                </a:solidFill>
                <a:latin typeface="Calibri "/>
              </a:rPr>
              <a:t>Make Healing Happen</a:t>
            </a:r>
            <a:endParaRPr lang="en-AU" sz="3600" b="1" i="1" dirty="0">
              <a:solidFill>
                <a:schemeClr val="bg1"/>
              </a:solidFill>
              <a:latin typeface="Calibri "/>
            </a:endParaRPr>
          </a:p>
        </p:txBody>
      </p:sp>
      <p:sp>
        <p:nvSpPr>
          <p:cNvPr id="3" name="Content Placeholder 2">
            <a:extLst>
              <a:ext uri="{FF2B5EF4-FFF2-40B4-BE49-F238E27FC236}">
                <a16:creationId xmlns:a16="http://schemas.microsoft.com/office/drawing/2014/main" id="{DCE2F0ED-5759-CAAE-8B47-C526827F2156}"/>
              </a:ext>
            </a:extLst>
          </p:cNvPr>
          <p:cNvSpPr txBox="1">
            <a:spLocks/>
          </p:cNvSpPr>
          <p:nvPr/>
        </p:nvSpPr>
        <p:spPr>
          <a:xfrm>
            <a:off x="1162439" y="2612337"/>
            <a:ext cx="7698740" cy="424571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nSpc>
                <a:spcPct val="100000"/>
              </a:lnSpc>
              <a:buNone/>
            </a:pPr>
            <a:r>
              <a:rPr lang="en-US" sz="2400" dirty="0">
                <a:solidFill>
                  <a:schemeClr val="bg1"/>
                </a:solidFill>
              </a:rPr>
              <a:t>In small groups, discuss the following questions:</a:t>
            </a:r>
            <a:endParaRPr lang="en-US" dirty="0">
              <a:solidFill>
                <a:schemeClr val="bg1"/>
              </a:solidFill>
            </a:endParaRPr>
          </a:p>
          <a:p>
            <a:pPr marL="0" indent="0">
              <a:lnSpc>
                <a:spcPct val="100000"/>
              </a:lnSpc>
              <a:buNone/>
            </a:pPr>
            <a:endParaRPr lang="en-US" sz="2400" dirty="0">
              <a:solidFill>
                <a:schemeClr val="bg1"/>
              </a:solidFill>
              <a:cs typeface="Calibri"/>
            </a:endParaRPr>
          </a:p>
          <a:p>
            <a:pPr marL="342900" indent="-342900">
              <a:lnSpc>
                <a:spcPct val="100000"/>
              </a:lnSpc>
              <a:buFont typeface="Arial"/>
              <a:buChar char="•"/>
            </a:pPr>
            <a:r>
              <a:rPr lang="en-US" sz="2400" dirty="0">
                <a:solidFill>
                  <a:schemeClr val="bg1"/>
                </a:solidFill>
                <a:cs typeface="Calibri"/>
              </a:rPr>
              <a:t>Who are the Stolen Generations?</a:t>
            </a:r>
          </a:p>
          <a:p>
            <a:pPr marL="342900" indent="-342900">
              <a:lnSpc>
                <a:spcPct val="100000"/>
              </a:lnSpc>
              <a:buFont typeface="Arial"/>
              <a:buChar char="•"/>
            </a:pPr>
            <a:r>
              <a:rPr lang="en-US" sz="2400" dirty="0">
                <a:solidFill>
                  <a:schemeClr val="bg1"/>
                </a:solidFill>
                <a:cs typeface="Calibri"/>
              </a:rPr>
              <a:t>Where are they today?</a:t>
            </a:r>
          </a:p>
          <a:p>
            <a:pPr marL="342900" indent="-342900">
              <a:lnSpc>
                <a:spcPct val="100000"/>
              </a:lnSpc>
              <a:buFont typeface="Arial"/>
              <a:buChar char="•"/>
            </a:pPr>
            <a:r>
              <a:rPr lang="en-US" sz="2400" dirty="0">
                <a:solidFill>
                  <a:schemeClr val="bg1"/>
                </a:solidFill>
                <a:cs typeface="Calibri"/>
              </a:rPr>
              <a:t>What are the impacts of past policies?</a:t>
            </a:r>
          </a:p>
          <a:p>
            <a:pPr marL="342900" indent="-342900">
              <a:lnSpc>
                <a:spcPct val="100000"/>
              </a:lnSpc>
              <a:buFont typeface="Arial"/>
              <a:buChar char="•"/>
            </a:pPr>
            <a:r>
              <a:rPr lang="en-US" sz="2400" dirty="0">
                <a:solidFill>
                  <a:schemeClr val="bg1"/>
                </a:solidFill>
                <a:cs typeface="Calibri"/>
              </a:rPr>
              <a:t>What is meant by disproportionate disadvantage?</a:t>
            </a:r>
            <a:endParaRPr lang="en-US" sz="2400" dirty="0">
              <a:solidFill>
                <a:schemeClr val="bg1"/>
              </a:solidFill>
              <a:ea typeface="Calibri"/>
              <a:cs typeface="Calibri"/>
            </a:endParaRPr>
          </a:p>
        </p:txBody>
      </p:sp>
      <p:pic>
        <p:nvPicPr>
          <p:cNvPr id="5" name="Picture 4" descr="A person holding a large cone with a plant in it&#10;&#10;Description automatically generated">
            <a:extLst>
              <a:ext uri="{FF2B5EF4-FFF2-40B4-BE49-F238E27FC236}">
                <a16:creationId xmlns:a16="http://schemas.microsoft.com/office/drawing/2014/main" id="{549EF862-88CE-747A-165C-EDFEFA2557D5}"/>
              </a:ext>
            </a:extLst>
          </p:cNvPr>
          <p:cNvPicPr>
            <a:picLocks noChangeAspect="1"/>
          </p:cNvPicPr>
          <p:nvPr/>
        </p:nvPicPr>
        <p:blipFill rotWithShape="1">
          <a:blip r:embed="rId3"/>
          <a:srcRect l="386" t="822" r="1158" b="-274"/>
          <a:stretch/>
        </p:blipFill>
        <p:spPr>
          <a:xfrm>
            <a:off x="8809566" y="2004982"/>
            <a:ext cx="2700835" cy="3842866"/>
          </a:xfrm>
          <a:prstGeom prst="rect">
            <a:avLst/>
          </a:prstGeom>
        </p:spPr>
      </p:pic>
    </p:spTree>
    <p:extLst>
      <p:ext uri="{BB962C8B-B14F-4D97-AF65-F5344CB8AC3E}">
        <p14:creationId xmlns:p14="http://schemas.microsoft.com/office/powerpoint/2010/main" val="398660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75DF-84D2-2171-4126-C95A40C0B909}"/>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a:solidFill>
                  <a:schemeClr val="bg1"/>
                </a:solidFill>
                <a:latin typeface="+mn-lt"/>
              </a:rPr>
              <a:t>What is intergenerational trauma?</a:t>
            </a:r>
          </a:p>
        </p:txBody>
      </p:sp>
      <p:pic>
        <p:nvPicPr>
          <p:cNvPr id="3" name="Online Media 2" title="Intergenerational Trauma Animation">
            <a:hlinkClick r:id="" action="ppaction://media"/>
            <a:extLst>
              <a:ext uri="{FF2B5EF4-FFF2-40B4-BE49-F238E27FC236}">
                <a16:creationId xmlns:a16="http://schemas.microsoft.com/office/drawing/2014/main" id="{E1E390A3-87E0-CDD1-38B5-ECC7CDCC98DB}"/>
              </a:ext>
            </a:extLst>
          </p:cNvPr>
          <p:cNvPicPr>
            <a:picLocks noRot="1" noChangeAspect="1"/>
          </p:cNvPicPr>
          <p:nvPr>
            <a:videoFile r:link="rId1"/>
          </p:nvPr>
        </p:nvPicPr>
        <p:blipFill>
          <a:blip r:embed="rId4"/>
          <a:stretch>
            <a:fillRect/>
          </a:stretch>
        </p:blipFill>
        <p:spPr>
          <a:xfrm>
            <a:off x="2067776" y="1445027"/>
            <a:ext cx="8067182" cy="4815803"/>
          </a:xfrm>
          <a:prstGeom prst="rect">
            <a:avLst/>
          </a:prstGeom>
        </p:spPr>
      </p:pic>
    </p:spTree>
    <p:extLst>
      <p:ext uri="{BB962C8B-B14F-4D97-AF65-F5344CB8AC3E}">
        <p14:creationId xmlns:p14="http://schemas.microsoft.com/office/powerpoint/2010/main" val="3675241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90CD55-A1A5-A89B-8949-4A2C2CD57C3C}"/>
              </a:ext>
            </a:extLst>
          </p:cNvPr>
          <p:cNvSpPr txBox="1">
            <a:spLocks/>
          </p:cNvSpPr>
          <p:nvPr/>
        </p:nvSpPr>
        <p:spPr>
          <a:xfrm>
            <a:off x="776643" y="962833"/>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chemeClr val="bg1"/>
                </a:solidFill>
                <a:latin typeface="+mn-lt"/>
              </a:rPr>
              <a:t>Intergenerational trauma</a:t>
            </a:r>
            <a:endParaRPr lang="en-AU" sz="3600" b="1">
              <a:solidFill>
                <a:schemeClr val="bg1"/>
              </a:solidFill>
              <a:latin typeface="+mn-lt"/>
            </a:endParaRPr>
          </a:p>
        </p:txBody>
      </p:sp>
      <p:sp>
        <p:nvSpPr>
          <p:cNvPr id="5" name="Content Placeholder 2">
            <a:extLst>
              <a:ext uri="{FF2B5EF4-FFF2-40B4-BE49-F238E27FC236}">
                <a16:creationId xmlns:a16="http://schemas.microsoft.com/office/drawing/2014/main" id="{C0F50770-3A48-E6E9-013C-3C73BEB9A33B}"/>
              </a:ext>
            </a:extLst>
          </p:cNvPr>
          <p:cNvSpPr txBox="1">
            <a:spLocks/>
          </p:cNvSpPr>
          <p:nvPr/>
        </p:nvSpPr>
        <p:spPr>
          <a:xfrm>
            <a:off x="743721" y="1872340"/>
            <a:ext cx="5349391" cy="412858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buNone/>
            </a:pPr>
            <a:endParaRPr lang="en-US" sz="2000" b="0" i="0" u="none" strike="noStrike" baseline="0">
              <a:solidFill>
                <a:schemeClr val="bg1"/>
              </a:solidFill>
              <a:cs typeface="Calibri"/>
            </a:endParaRPr>
          </a:p>
          <a:p>
            <a:pPr marL="0" indent="0">
              <a:lnSpc>
                <a:spcPct val="100000"/>
              </a:lnSpc>
              <a:buNone/>
            </a:pPr>
            <a:r>
              <a:rPr lang="en-US" sz="2000" b="0" i="0" u="none" strike="noStrike" baseline="0" dirty="0">
                <a:solidFill>
                  <a:schemeClr val="bg1"/>
                </a:solidFill>
              </a:rPr>
              <a:t>A report by the Australian Institute of Health and Welfare found </a:t>
            </a:r>
            <a:r>
              <a:rPr lang="en-US" sz="2000" dirty="0">
                <a:solidFill>
                  <a:schemeClr val="bg1"/>
                </a:solidFill>
              </a:rPr>
              <a:t>that in comparison to other First Nations peoples, </a:t>
            </a:r>
            <a:r>
              <a:rPr lang="en-US" sz="2000" b="0" i="0" u="none" strike="noStrike" baseline="0" dirty="0">
                <a:solidFill>
                  <a:schemeClr val="bg1"/>
                </a:solidFill>
              </a:rPr>
              <a:t>children living in households with Stolen Generations are</a:t>
            </a:r>
            <a:r>
              <a:rPr lang="en-US" sz="2000" dirty="0">
                <a:solidFill>
                  <a:schemeClr val="bg1"/>
                </a:solidFill>
              </a:rPr>
              <a:t>:</a:t>
            </a:r>
            <a:endParaRPr lang="en-US" sz="2000" dirty="0">
              <a:solidFill>
                <a:schemeClr val="bg1"/>
              </a:solidFill>
              <a:highlight>
                <a:srgbClr val="000080"/>
              </a:highlight>
            </a:endParaRPr>
          </a:p>
          <a:p>
            <a:pPr marL="342900" indent="-342900">
              <a:lnSpc>
                <a:spcPct val="150000"/>
              </a:lnSpc>
              <a:buFont typeface="Arial"/>
              <a:buChar char="•"/>
            </a:pPr>
            <a:r>
              <a:rPr lang="en-US" sz="2000" dirty="0">
                <a:solidFill>
                  <a:schemeClr val="bg1"/>
                </a:solidFill>
              </a:rPr>
              <a:t>2 times as</a:t>
            </a:r>
            <a:r>
              <a:rPr lang="en-US" sz="2000" b="0" i="0" u="none" strike="noStrike" baseline="0" dirty="0">
                <a:solidFill>
                  <a:schemeClr val="bg1"/>
                </a:solidFill>
              </a:rPr>
              <a:t> likely to experience </a:t>
            </a:r>
            <a:r>
              <a:rPr lang="en-US" sz="2000" dirty="0">
                <a:solidFill>
                  <a:schemeClr val="bg1"/>
                </a:solidFill>
              </a:rPr>
              <a:t>discrimination</a:t>
            </a:r>
            <a:endParaRPr lang="en-US" sz="2000" dirty="0">
              <a:solidFill>
                <a:schemeClr val="bg1"/>
              </a:solidFill>
              <a:highlight>
                <a:srgbClr val="000080"/>
              </a:highlight>
              <a:cs typeface="Calibri" panose="020F0502020204030204"/>
            </a:endParaRPr>
          </a:p>
          <a:p>
            <a:pPr marL="342900" indent="-342900">
              <a:lnSpc>
                <a:spcPct val="150000"/>
              </a:lnSpc>
              <a:buFont typeface="Arial"/>
              <a:buChar char="•"/>
            </a:pPr>
            <a:r>
              <a:rPr lang="en-US" sz="2000">
                <a:solidFill>
                  <a:schemeClr val="bg1"/>
                </a:solidFill>
              </a:rPr>
              <a:t>2 times</a:t>
            </a:r>
            <a:r>
              <a:rPr lang="en-US" sz="2000" b="0" i="0" u="none" strike="noStrike" baseline="0">
                <a:solidFill>
                  <a:schemeClr val="bg1"/>
                </a:solidFill>
              </a:rPr>
              <a:t> as likely to experience </a:t>
            </a:r>
            <a:r>
              <a:rPr lang="en-US" sz="2000">
                <a:solidFill>
                  <a:schemeClr val="bg1"/>
                </a:solidFill>
              </a:rPr>
              <a:t>violence</a:t>
            </a:r>
            <a:endParaRPr lang="en-US" sz="2000">
              <a:solidFill>
                <a:schemeClr val="bg1"/>
              </a:solidFill>
              <a:cs typeface="Calibri"/>
            </a:endParaRPr>
          </a:p>
          <a:p>
            <a:pPr marL="342900" indent="-342900">
              <a:lnSpc>
                <a:spcPct val="150000"/>
              </a:lnSpc>
              <a:buFont typeface="Arial"/>
              <a:buChar char="•"/>
            </a:pPr>
            <a:r>
              <a:rPr lang="en-US" sz="2000">
                <a:solidFill>
                  <a:schemeClr val="bg1"/>
                </a:solidFill>
              </a:rPr>
              <a:t>1.5</a:t>
            </a:r>
            <a:r>
              <a:rPr lang="en-US" sz="2000" b="0" i="0" u="none" strike="noStrike" baseline="0">
                <a:solidFill>
                  <a:schemeClr val="bg1"/>
                </a:solidFill>
              </a:rPr>
              <a:t> times more likely to have been arrested</a:t>
            </a:r>
            <a:endParaRPr lang="en-US" sz="2000" b="0" i="0">
              <a:solidFill>
                <a:schemeClr val="bg1"/>
              </a:solidFill>
              <a:effectLst/>
              <a:cs typeface="Calibri"/>
            </a:endParaRPr>
          </a:p>
        </p:txBody>
      </p:sp>
      <p:pic>
        <p:nvPicPr>
          <p:cNvPr id="6" name="Picture 5" descr="A group of people holding flowers&#10;&#10;Description automatically generated">
            <a:extLst>
              <a:ext uri="{FF2B5EF4-FFF2-40B4-BE49-F238E27FC236}">
                <a16:creationId xmlns:a16="http://schemas.microsoft.com/office/drawing/2014/main" id="{9E7A85F1-39F6-74C0-F6E5-2FA1FFC2186D}"/>
              </a:ext>
            </a:extLst>
          </p:cNvPr>
          <p:cNvPicPr>
            <a:picLocks noChangeAspect="1"/>
          </p:cNvPicPr>
          <p:nvPr/>
        </p:nvPicPr>
        <p:blipFill>
          <a:blip r:embed="rId3"/>
          <a:stretch>
            <a:fillRect/>
          </a:stretch>
        </p:blipFill>
        <p:spPr>
          <a:xfrm>
            <a:off x="6967173" y="2193916"/>
            <a:ext cx="4838700" cy="2708964"/>
          </a:xfrm>
          <a:prstGeom prst="rect">
            <a:avLst/>
          </a:prstGeom>
        </p:spPr>
      </p:pic>
    </p:spTree>
    <p:extLst>
      <p:ext uri="{BB962C8B-B14F-4D97-AF65-F5344CB8AC3E}">
        <p14:creationId xmlns:p14="http://schemas.microsoft.com/office/powerpoint/2010/main" val="3885471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9" name="Title 1">
            <a:extLst>
              <a:ext uri="{FF2B5EF4-FFF2-40B4-BE49-F238E27FC236}">
                <a16:creationId xmlns:a16="http://schemas.microsoft.com/office/drawing/2014/main" id="{EF39603B-2B7E-5E7C-032B-7B7BB0525A71}"/>
              </a:ext>
            </a:extLst>
          </p:cNvPr>
          <p:cNvSpPr txBox="1">
            <a:spLocks/>
          </p:cNvSpPr>
          <p:nvPr/>
        </p:nvSpPr>
        <p:spPr>
          <a:xfrm>
            <a:off x="7022027" y="2031127"/>
            <a:ext cx="4158563" cy="2534883"/>
          </a:xfrm>
          <a:prstGeom prst="rect">
            <a:avLst/>
          </a:prstGeom>
        </p:spPr>
        <p:txBody>
          <a:bodyPr vert="horz" lIns="91440" tIns="45720" rIns="91440" bIns="4572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4400" b="1" dirty="0">
                <a:solidFill>
                  <a:schemeClr val="bg1"/>
                </a:solidFill>
                <a:latin typeface="+mn-lt"/>
              </a:rPr>
              <a:t>Activity 1: </a:t>
            </a:r>
            <a:br>
              <a:rPr lang="en-US" sz="4400" b="1" dirty="0">
                <a:solidFill>
                  <a:schemeClr val="bg1"/>
                </a:solidFill>
                <a:latin typeface="+mn-lt"/>
              </a:rPr>
            </a:br>
            <a:r>
              <a:rPr lang="en-US" sz="4400" b="1" dirty="0">
                <a:solidFill>
                  <a:schemeClr val="bg1"/>
                </a:solidFill>
              </a:rPr>
              <a:t>The Croker Island Exodus</a:t>
            </a:r>
            <a:endParaRPr lang="en-US" sz="4400" b="1" dirty="0">
              <a:solidFill>
                <a:schemeClr val="bg1"/>
              </a:solidFill>
              <a:latin typeface="Calibri"/>
              <a:cs typeface="Calibri"/>
            </a:endParaRPr>
          </a:p>
        </p:txBody>
      </p:sp>
      <p:pic>
        <p:nvPicPr>
          <p:cNvPr id="4" name="Picture 3" descr="A group of children walking in a field&#10;&#10;Description automatically generated">
            <a:extLst>
              <a:ext uri="{FF2B5EF4-FFF2-40B4-BE49-F238E27FC236}">
                <a16:creationId xmlns:a16="http://schemas.microsoft.com/office/drawing/2014/main" id="{EF2BBC1C-6CC2-6633-A02B-8FB9EA6A2E04}"/>
              </a:ext>
            </a:extLst>
          </p:cNvPr>
          <p:cNvPicPr>
            <a:picLocks noChangeAspect="1"/>
          </p:cNvPicPr>
          <p:nvPr/>
        </p:nvPicPr>
        <p:blipFill>
          <a:blip r:embed="rId3"/>
          <a:stretch>
            <a:fillRect/>
          </a:stretch>
        </p:blipFill>
        <p:spPr>
          <a:xfrm>
            <a:off x="2146" y="-2951"/>
            <a:ext cx="6091707" cy="6863902"/>
          </a:xfrm>
          <a:prstGeom prst="rect">
            <a:avLst/>
          </a:prstGeom>
        </p:spPr>
      </p:pic>
    </p:spTree>
    <p:extLst>
      <p:ext uri="{BB962C8B-B14F-4D97-AF65-F5344CB8AC3E}">
        <p14:creationId xmlns:p14="http://schemas.microsoft.com/office/powerpoint/2010/main" val="4100747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each other&#10;&#10;Description automatically generated">
            <a:extLst>
              <a:ext uri="{FF2B5EF4-FFF2-40B4-BE49-F238E27FC236}">
                <a16:creationId xmlns:a16="http://schemas.microsoft.com/office/drawing/2014/main" id="{C69D5637-67D7-A286-0D20-9C00E2C14734}"/>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7" name="Title 1">
            <a:extLst>
              <a:ext uri="{FF2B5EF4-FFF2-40B4-BE49-F238E27FC236}">
                <a16:creationId xmlns:a16="http://schemas.microsoft.com/office/drawing/2014/main" id="{AF7931D2-C0AF-AB8F-CFD6-BE69E4BF5678}"/>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9" name="Content Placeholder 2">
            <a:extLst>
              <a:ext uri="{FF2B5EF4-FFF2-40B4-BE49-F238E27FC236}">
                <a16:creationId xmlns:a16="http://schemas.microsoft.com/office/drawing/2014/main" id="{55861121-CF0D-8264-7AAA-7231CA7EE63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11" name="Content Placeholder 2">
            <a:extLst>
              <a:ext uri="{FF2B5EF4-FFF2-40B4-BE49-F238E27FC236}">
                <a16:creationId xmlns:a16="http://schemas.microsoft.com/office/drawing/2014/main" id="{40BE9116-B9C2-D2F1-8CC2-80D691EED3CC}"/>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13" name="Content Placeholder 2">
            <a:extLst>
              <a:ext uri="{FF2B5EF4-FFF2-40B4-BE49-F238E27FC236}">
                <a16:creationId xmlns:a16="http://schemas.microsoft.com/office/drawing/2014/main" id="{C88005C3-D5C0-B52D-720E-7717A289D2E4}"/>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15" name="Content Placeholder 2">
            <a:extLst>
              <a:ext uri="{FF2B5EF4-FFF2-40B4-BE49-F238E27FC236}">
                <a16:creationId xmlns:a16="http://schemas.microsoft.com/office/drawing/2014/main" id="{51CF4654-BF66-0E30-D3FE-6AB92F803BA4}"/>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2500342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australia with black text&#10;&#10;Description automatically generated">
            <a:extLst>
              <a:ext uri="{FF2B5EF4-FFF2-40B4-BE49-F238E27FC236}">
                <a16:creationId xmlns:a16="http://schemas.microsoft.com/office/drawing/2014/main" id="{AC4C5184-CFFF-AF1B-336C-618FEBCDD474}"/>
              </a:ext>
            </a:extLst>
          </p:cNvPr>
          <p:cNvPicPr>
            <a:picLocks noChangeAspect="1"/>
          </p:cNvPicPr>
          <p:nvPr/>
        </p:nvPicPr>
        <p:blipFill rotWithShape="1">
          <a:blip r:embed="rId3"/>
          <a:srcRect l="4936" r="1316" b="-610"/>
          <a:stretch/>
        </p:blipFill>
        <p:spPr>
          <a:xfrm>
            <a:off x="175491" y="844554"/>
            <a:ext cx="5937838" cy="5723119"/>
          </a:xfrm>
          <a:prstGeom prst="rect">
            <a:avLst/>
          </a:prstGeom>
        </p:spPr>
      </p:pic>
      <p:sp>
        <p:nvSpPr>
          <p:cNvPr id="2" name="Title 1">
            <a:extLst>
              <a:ext uri="{FF2B5EF4-FFF2-40B4-BE49-F238E27FC236}">
                <a16:creationId xmlns:a16="http://schemas.microsoft.com/office/drawing/2014/main" id="{C322C8D7-4736-0619-D0F5-B1FFE34F4549}"/>
              </a:ext>
            </a:extLst>
          </p:cNvPr>
          <p:cNvSpPr txBox="1">
            <a:spLocks/>
          </p:cNvSpPr>
          <p:nvPr/>
        </p:nvSpPr>
        <p:spPr>
          <a:xfrm>
            <a:off x="5951893" y="945751"/>
            <a:ext cx="6243781"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dirty="0">
                <a:solidFill>
                  <a:schemeClr val="bg1"/>
                </a:solidFill>
                <a:latin typeface="Calibri "/>
              </a:rPr>
              <a:t>The Croker Island Exodus</a:t>
            </a:r>
            <a:endParaRPr lang="en-AU" sz="4200" b="1" dirty="0">
              <a:solidFill>
                <a:schemeClr val="bg1"/>
              </a:solidFill>
              <a:latin typeface="Calibri "/>
            </a:endParaRPr>
          </a:p>
        </p:txBody>
      </p:sp>
      <p:sp>
        <p:nvSpPr>
          <p:cNvPr id="3" name="Content Placeholder 2">
            <a:extLst>
              <a:ext uri="{FF2B5EF4-FFF2-40B4-BE49-F238E27FC236}">
                <a16:creationId xmlns:a16="http://schemas.microsoft.com/office/drawing/2014/main" id="{D8D735D9-E859-51B5-BF6C-D12BF8CC5B24}"/>
              </a:ext>
            </a:extLst>
          </p:cNvPr>
          <p:cNvSpPr txBox="1">
            <a:spLocks/>
          </p:cNvSpPr>
          <p:nvPr/>
        </p:nvSpPr>
        <p:spPr>
          <a:xfrm>
            <a:off x="6191249" y="1963060"/>
            <a:ext cx="5761213" cy="479814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lvl="1" indent="-285750">
              <a:spcBef>
                <a:spcPts val="1200"/>
              </a:spcBef>
              <a:spcAft>
                <a:spcPts val="1200"/>
              </a:spcAft>
              <a:buFont typeface="Arial"/>
              <a:buChar char="•"/>
            </a:pPr>
            <a:r>
              <a:rPr lang="en-US" sz="2400" dirty="0">
                <a:solidFill>
                  <a:schemeClr val="bg1"/>
                </a:solidFill>
              </a:rPr>
              <a:t>What do you know about Croker Island?</a:t>
            </a:r>
            <a:endParaRPr lang="en-US" sz="2400" dirty="0">
              <a:solidFill>
                <a:schemeClr val="bg1"/>
              </a:solidFill>
              <a:cs typeface="Calibri" panose="020F0502020204030204"/>
            </a:endParaRPr>
          </a:p>
          <a:p>
            <a:pPr marL="742950" lvl="1" indent="-285750">
              <a:lnSpc>
                <a:spcPct val="100000"/>
              </a:lnSpc>
              <a:spcBef>
                <a:spcPts val="1200"/>
              </a:spcBef>
              <a:spcAft>
                <a:spcPts val="1200"/>
              </a:spcAft>
              <a:buFont typeface="Arial"/>
              <a:buChar char="•"/>
            </a:pPr>
            <a:r>
              <a:rPr lang="en-US" sz="2400" dirty="0">
                <a:solidFill>
                  <a:schemeClr val="bg1"/>
                </a:solidFill>
              </a:rPr>
              <a:t>Find Croker Island on the map, and research the Traditional Owners.</a:t>
            </a:r>
            <a:endParaRPr lang="en-US" sz="2400" dirty="0">
              <a:solidFill>
                <a:schemeClr val="bg1"/>
              </a:solidFill>
              <a:cs typeface="Calibri"/>
            </a:endParaRPr>
          </a:p>
        </p:txBody>
      </p:sp>
      <p:pic>
        <p:nvPicPr>
          <p:cNvPr id="4" name="Picture 3" descr="A map of australia with a red pin&#10;&#10;Description automatically generated">
            <a:extLst>
              <a:ext uri="{FF2B5EF4-FFF2-40B4-BE49-F238E27FC236}">
                <a16:creationId xmlns:a16="http://schemas.microsoft.com/office/drawing/2014/main" id="{AD5A868F-BF1C-90D1-37EE-C51247F07F48}"/>
              </a:ext>
            </a:extLst>
          </p:cNvPr>
          <p:cNvPicPr>
            <a:picLocks noChangeAspect="1"/>
          </p:cNvPicPr>
          <p:nvPr/>
        </p:nvPicPr>
        <p:blipFill>
          <a:blip r:embed="rId4"/>
          <a:stretch>
            <a:fillRect/>
          </a:stretch>
        </p:blipFill>
        <p:spPr>
          <a:xfrm>
            <a:off x="175491" y="751794"/>
            <a:ext cx="5964380" cy="5831497"/>
          </a:xfrm>
          <a:prstGeom prst="rect">
            <a:avLst/>
          </a:prstGeom>
        </p:spPr>
      </p:pic>
      <p:sp>
        <p:nvSpPr>
          <p:cNvPr id="6" name="Content Placeholder 2">
            <a:extLst>
              <a:ext uri="{FF2B5EF4-FFF2-40B4-BE49-F238E27FC236}">
                <a16:creationId xmlns:a16="http://schemas.microsoft.com/office/drawing/2014/main" id="{3100B231-BB4E-F060-DAC9-940D295D3A7C}"/>
              </a:ext>
            </a:extLst>
          </p:cNvPr>
          <p:cNvSpPr txBox="1">
            <a:spLocks/>
          </p:cNvSpPr>
          <p:nvPr/>
        </p:nvSpPr>
        <p:spPr>
          <a:xfrm>
            <a:off x="6193558" y="4089733"/>
            <a:ext cx="5761213" cy="238514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42950" lvl="1" indent="-285750">
              <a:spcBef>
                <a:spcPts val="1200"/>
              </a:spcBef>
              <a:spcAft>
                <a:spcPts val="1200"/>
              </a:spcAft>
              <a:buFont typeface="Arial"/>
              <a:buChar char="•"/>
            </a:pPr>
            <a:r>
              <a:rPr lang="en-US" sz="2400" dirty="0">
                <a:solidFill>
                  <a:schemeClr val="bg1"/>
                </a:solidFill>
              </a:rPr>
              <a:t>The Croker Island Exodus is one of our country’s greatest adventure stories of tenacity, resilience and survival. Why isn’t this one of the things we think of when we talk about Australia’s history?</a:t>
            </a:r>
            <a:endParaRPr lang="en-US" sz="2400" dirty="0">
              <a:solidFill>
                <a:schemeClr val="bg1"/>
              </a:solidFill>
              <a:cs typeface="Calibri" panose="020F0502020204030204"/>
            </a:endParaRPr>
          </a:p>
        </p:txBody>
      </p:sp>
    </p:spTree>
    <p:extLst>
      <p:ext uri="{BB962C8B-B14F-4D97-AF65-F5344CB8AC3E}">
        <p14:creationId xmlns:p14="http://schemas.microsoft.com/office/powerpoint/2010/main" val="179378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DBB3B-D083-2007-CF61-FE7908C42886}"/>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Watch The Croker Island Exodus</a:t>
            </a:r>
            <a:endParaRPr lang="en-AU" sz="3600" b="1" dirty="0">
              <a:solidFill>
                <a:schemeClr val="bg1"/>
              </a:solidFill>
              <a:latin typeface="Calibri "/>
            </a:endParaRPr>
          </a:p>
        </p:txBody>
      </p:sp>
      <p:pic>
        <p:nvPicPr>
          <p:cNvPr id="4" name="Picture 3" descr="A group of women walking in a field&#10;&#10;Description automatically generated">
            <a:extLst>
              <a:ext uri="{FF2B5EF4-FFF2-40B4-BE49-F238E27FC236}">
                <a16:creationId xmlns:a16="http://schemas.microsoft.com/office/drawing/2014/main" id="{13E5A0F8-207F-ADB2-5A51-2D06266FA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9362" y="1800600"/>
            <a:ext cx="3373275" cy="4767940"/>
          </a:xfrm>
          <a:prstGeom prst="rect">
            <a:avLst/>
          </a:prstGeom>
        </p:spPr>
      </p:pic>
    </p:spTree>
    <p:extLst>
      <p:ext uri="{BB962C8B-B14F-4D97-AF65-F5344CB8AC3E}">
        <p14:creationId xmlns:p14="http://schemas.microsoft.com/office/powerpoint/2010/main" val="25071394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C3EE4-1A3E-1B8B-FA9E-DFA2C7B9AF1B}"/>
              </a:ext>
            </a:extLst>
          </p:cNvPr>
          <p:cNvSpPr txBox="1">
            <a:spLocks/>
          </p:cNvSpPr>
          <p:nvPr/>
        </p:nvSpPr>
        <p:spPr>
          <a:xfrm>
            <a:off x="3792892" y="945751"/>
            <a:ext cx="7467601"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dirty="0">
                <a:solidFill>
                  <a:schemeClr val="bg1"/>
                </a:solidFill>
                <a:latin typeface="Calibri "/>
              </a:rPr>
              <a:t>The Croker Island Exodus</a:t>
            </a:r>
            <a:endParaRPr lang="en-AU" sz="4200" b="1" dirty="0">
              <a:solidFill>
                <a:schemeClr val="bg1"/>
              </a:solidFill>
              <a:latin typeface="Calibri "/>
            </a:endParaRPr>
          </a:p>
        </p:txBody>
      </p:sp>
      <p:sp>
        <p:nvSpPr>
          <p:cNvPr id="3" name="Content Placeholder 2">
            <a:extLst>
              <a:ext uri="{FF2B5EF4-FFF2-40B4-BE49-F238E27FC236}">
                <a16:creationId xmlns:a16="http://schemas.microsoft.com/office/drawing/2014/main" id="{7B9711AB-6E64-56D7-5DAE-A588F671A7AF}"/>
              </a:ext>
            </a:extLst>
          </p:cNvPr>
          <p:cNvSpPr txBox="1">
            <a:spLocks/>
          </p:cNvSpPr>
          <p:nvPr/>
        </p:nvSpPr>
        <p:spPr>
          <a:xfrm>
            <a:off x="4657711" y="1891277"/>
            <a:ext cx="6921783" cy="450097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1" indent="-285750">
              <a:spcBef>
                <a:spcPts val="300"/>
              </a:spcBef>
              <a:spcAft>
                <a:spcPts val="300"/>
              </a:spcAft>
              <a:buFont typeface="Arial"/>
              <a:buChar char="•"/>
            </a:pPr>
            <a:r>
              <a:rPr lang="en-US" sz="2000" dirty="0">
                <a:solidFill>
                  <a:schemeClr val="bg1"/>
                </a:solidFill>
              </a:rPr>
              <a:t>In small groups, discuss the documentary</a:t>
            </a:r>
            <a:endParaRPr lang="en-US" sz="2000" dirty="0">
              <a:solidFill>
                <a:schemeClr val="bg1"/>
              </a:solidFill>
              <a:cs typeface="Calibri"/>
            </a:endParaRPr>
          </a:p>
          <a:p>
            <a:pPr marL="342900" lvl="1" indent="-285750">
              <a:spcBef>
                <a:spcPts val="300"/>
              </a:spcBef>
              <a:spcAft>
                <a:spcPts val="300"/>
              </a:spcAft>
              <a:buFont typeface="Arial"/>
              <a:buChar char="•"/>
            </a:pPr>
            <a:r>
              <a:rPr lang="en-US" sz="2000" dirty="0">
                <a:solidFill>
                  <a:schemeClr val="bg1"/>
                </a:solidFill>
              </a:rPr>
              <a:t>Use the discussion sheet, filling in the following:</a:t>
            </a:r>
            <a:endParaRPr lang="en-US" sz="2000" dirty="0">
              <a:solidFill>
                <a:schemeClr val="bg1"/>
              </a:solidFill>
              <a:cs typeface="Calibri" panose="020F0502020204030204"/>
            </a:endParaRPr>
          </a:p>
          <a:p>
            <a:pPr marL="800100" lvl="3" indent="-285750">
              <a:spcBef>
                <a:spcPts val="300"/>
              </a:spcBef>
              <a:spcAft>
                <a:spcPts val="300"/>
              </a:spcAft>
              <a:buFont typeface="Arial"/>
              <a:buChar char="•"/>
            </a:pPr>
            <a:r>
              <a:rPr lang="en-US" sz="2000" dirty="0">
                <a:solidFill>
                  <a:schemeClr val="bg1"/>
                </a:solidFill>
              </a:rPr>
              <a:t>Impact: </a:t>
            </a:r>
            <a:endParaRPr lang="en-US" sz="2000" dirty="0">
              <a:solidFill>
                <a:schemeClr val="bg1"/>
              </a:solidFill>
              <a:cs typeface="Calibri" panose="020F0502020204030204"/>
            </a:endParaRPr>
          </a:p>
          <a:p>
            <a:pPr marL="1257300" lvl="4" indent="-285750">
              <a:spcBef>
                <a:spcPts val="300"/>
              </a:spcBef>
              <a:spcAft>
                <a:spcPts val="300"/>
              </a:spcAft>
              <a:buFont typeface="Arial"/>
              <a:buChar char="•"/>
            </a:pPr>
            <a:r>
              <a:rPr lang="en-US" sz="2000" dirty="0">
                <a:solidFill>
                  <a:schemeClr val="bg1"/>
                </a:solidFill>
              </a:rPr>
              <a:t>What elements had an impact on you? </a:t>
            </a:r>
            <a:endParaRPr lang="en-US" sz="2000" dirty="0">
              <a:solidFill>
                <a:schemeClr val="bg1"/>
              </a:solidFill>
              <a:cs typeface="Calibri" panose="020F0502020204030204"/>
            </a:endParaRPr>
          </a:p>
          <a:p>
            <a:pPr marL="1714500" lvl="5" indent="-285750">
              <a:spcBef>
                <a:spcPts val="300"/>
              </a:spcBef>
              <a:spcAft>
                <a:spcPts val="300"/>
              </a:spcAft>
              <a:buFont typeface="Arial"/>
              <a:buChar char="•"/>
            </a:pPr>
            <a:r>
              <a:rPr lang="en-US" sz="2000" dirty="0">
                <a:solidFill>
                  <a:schemeClr val="bg1"/>
                </a:solidFill>
              </a:rPr>
              <a:t>Use a KWL chart (What I </a:t>
            </a:r>
            <a:r>
              <a:rPr lang="en-US" sz="2000" b="1" dirty="0">
                <a:solidFill>
                  <a:schemeClr val="bg1"/>
                </a:solidFill>
              </a:rPr>
              <a:t>Know</a:t>
            </a:r>
            <a:r>
              <a:rPr lang="en-US" sz="2000" dirty="0">
                <a:solidFill>
                  <a:schemeClr val="bg1"/>
                </a:solidFill>
              </a:rPr>
              <a:t>, what I </a:t>
            </a:r>
            <a:r>
              <a:rPr lang="en-US" sz="2000" b="1" dirty="0">
                <a:solidFill>
                  <a:schemeClr val="bg1"/>
                </a:solidFill>
              </a:rPr>
              <a:t>Want</a:t>
            </a:r>
            <a:r>
              <a:rPr lang="en-US" sz="2000" dirty="0">
                <a:solidFill>
                  <a:schemeClr val="bg1"/>
                </a:solidFill>
              </a:rPr>
              <a:t> to know and what I </a:t>
            </a:r>
            <a:r>
              <a:rPr lang="en-US" sz="2000" b="1" dirty="0">
                <a:solidFill>
                  <a:schemeClr val="bg1"/>
                </a:solidFill>
              </a:rPr>
              <a:t>Learned</a:t>
            </a:r>
            <a:r>
              <a:rPr lang="en-US" sz="2000" dirty="0">
                <a:solidFill>
                  <a:schemeClr val="bg1"/>
                </a:solidFill>
              </a:rPr>
              <a:t>) to explain your responses</a:t>
            </a:r>
            <a:endParaRPr lang="en-US" sz="2000">
              <a:solidFill>
                <a:schemeClr val="bg1"/>
              </a:solidFill>
              <a:cs typeface="Calibri" panose="020F0502020204030204"/>
            </a:endParaRPr>
          </a:p>
          <a:p>
            <a:pPr marL="800100" lvl="3" indent="-285750">
              <a:spcBef>
                <a:spcPts val="300"/>
              </a:spcBef>
              <a:spcAft>
                <a:spcPts val="300"/>
              </a:spcAft>
              <a:buFont typeface="Arial"/>
              <a:buChar char="•"/>
            </a:pPr>
            <a:r>
              <a:rPr lang="en-US" sz="2000" dirty="0">
                <a:solidFill>
                  <a:schemeClr val="bg1"/>
                </a:solidFill>
              </a:rPr>
              <a:t>Information: </a:t>
            </a:r>
          </a:p>
          <a:p>
            <a:pPr marL="1257300" lvl="4" indent="-285750">
              <a:spcBef>
                <a:spcPts val="300"/>
              </a:spcBef>
              <a:spcAft>
                <a:spcPts val="300"/>
              </a:spcAft>
              <a:buFont typeface="Arial"/>
              <a:buChar char="•"/>
            </a:pPr>
            <a:r>
              <a:rPr lang="en-US" sz="2000" dirty="0">
                <a:solidFill>
                  <a:schemeClr val="bg1"/>
                </a:solidFill>
              </a:rPr>
              <a:t>What is something new you learnt?</a:t>
            </a:r>
            <a:endParaRPr lang="en-US" sz="2000" dirty="0">
              <a:solidFill>
                <a:schemeClr val="bg1"/>
              </a:solidFill>
              <a:cs typeface="Calibri" panose="020F0502020204030204"/>
            </a:endParaRPr>
          </a:p>
          <a:p>
            <a:pPr marL="800100" lvl="3" indent="-285750">
              <a:spcBef>
                <a:spcPts val="300"/>
              </a:spcBef>
              <a:spcAft>
                <a:spcPts val="300"/>
              </a:spcAft>
              <a:buFont typeface="Arial"/>
              <a:buChar char="•"/>
            </a:pPr>
            <a:r>
              <a:rPr lang="en-US" sz="2000" dirty="0">
                <a:solidFill>
                  <a:schemeClr val="bg1"/>
                </a:solidFill>
              </a:rPr>
              <a:t>Interest: </a:t>
            </a:r>
          </a:p>
          <a:p>
            <a:pPr marL="1257300" lvl="4" indent="-285750">
              <a:spcBef>
                <a:spcPts val="300"/>
              </a:spcBef>
              <a:spcAft>
                <a:spcPts val="300"/>
              </a:spcAft>
              <a:buFont typeface="Arial"/>
              <a:buChar char="•"/>
            </a:pPr>
            <a:r>
              <a:rPr lang="en-US" sz="2000" dirty="0">
                <a:solidFill>
                  <a:schemeClr val="bg1"/>
                </a:solidFill>
              </a:rPr>
              <a:t>What did you find interesting or creative about the film?</a:t>
            </a:r>
            <a:endParaRPr lang="en-US" sz="2000" dirty="0">
              <a:solidFill>
                <a:schemeClr val="bg1"/>
              </a:solidFill>
              <a:cs typeface="Calibri" panose="020F0502020204030204"/>
            </a:endParaRPr>
          </a:p>
          <a:p>
            <a:pPr lvl="1">
              <a:lnSpc>
                <a:spcPct val="100000"/>
              </a:lnSpc>
            </a:pPr>
            <a:endParaRPr lang="en-US" sz="2000" dirty="0">
              <a:solidFill>
                <a:schemeClr val="bg1"/>
              </a:solidFill>
            </a:endParaRPr>
          </a:p>
        </p:txBody>
      </p:sp>
      <p:pic>
        <p:nvPicPr>
          <p:cNvPr id="5" name="Picture 4" descr="A group of older women sitting outside&#10;&#10;Description automatically generated">
            <a:extLst>
              <a:ext uri="{FF2B5EF4-FFF2-40B4-BE49-F238E27FC236}">
                <a16:creationId xmlns:a16="http://schemas.microsoft.com/office/drawing/2014/main" id="{3340073B-9936-7273-4787-DA1DB6AEE750}"/>
              </a:ext>
            </a:extLst>
          </p:cNvPr>
          <p:cNvPicPr>
            <a:picLocks noChangeAspect="1"/>
          </p:cNvPicPr>
          <p:nvPr/>
        </p:nvPicPr>
        <p:blipFill>
          <a:blip r:embed="rId3"/>
          <a:stretch>
            <a:fillRect/>
          </a:stretch>
        </p:blipFill>
        <p:spPr>
          <a:xfrm>
            <a:off x="307009" y="854213"/>
            <a:ext cx="2941982" cy="2200965"/>
          </a:xfrm>
          <a:prstGeom prst="rect">
            <a:avLst/>
          </a:prstGeom>
        </p:spPr>
      </p:pic>
      <p:pic>
        <p:nvPicPr>
          <p:cNvPr id="6" name="Picture 5" descr="A group of children posing for a photo&#10;&#10;Description automatically generated">
            <a:extLst>
              <a:ext uri="{FF2B5EF4-FFF2-40B4-BE49-F238E27FC236}">
                <a16:creationId xmlns:a16="http://schemas.microsoft.com/office/drawing/2014/main" id="{3B9EF6FF-8FC4-189B-D6E4-C7F511B14201}"/>
              </a:ext>
            </a:extLst>
          </p:cNvPr>
          <p:cNvPicPr>
            <a:picLocks noChangeAspect="1"/>
          </p:cNvPicPr>
          <p:nvPr/>
        </p:nvPicPr>
        <p:blipFill>
          <a:blip r:embed="rId4"/>
          <a:stretch>
            <a:fillRect/>
          </a:stretch>
        </p:blipFill>
        <p:spPr>
          <a:xfrm>
            <a:off x="2029793" y="2967379"/>
            <a:ext cx="2941981" cy="1630025"/>
          </a:xfrm>
          <a:prstGeom prst="rect">
            <a:avLst/>
          </a:prstGeom>
        </p:spPr>
      </p:pic>
      <p:pic>
        <p:nvPicPr>
          <p:cNvPr id="7" name="Picture 6" descr="A group of children standing next to a truck&#10;&#10;Description automatically generated">
            <a:extLst>
              <a:ext uri="{FF2B5EF4-FFF2-40B4-BE49-F238E27FC236}">
                <a16:creationId xmlns:a16="http://schemas.microsoft.com/office/drawing/2014/main" id="{E143207B-8DCE-485D-181F-3CF17C60671C}"/>
              </a:ext>
            </a:extLst>
          </p:cNvPr>
          <p:cNvPicPr>
            <a:picLocks noChangeAspect="1"/>
          </p:cNvPicPr>
          <p:nvPr/>
        </p:nvPicPr>
        <p:blipFill>
          <a:blip r:embed="rId5"/>
          <a:stretch>
            <a:fillRect/>
          </a:stretch>
        </p:blipFill>
        <p:spPr>
          <a:xfrm>
            <a:off x="307008" y="4481257"/>
            <a:ext cx="3008242" cy="1981577"/>
          </a:xfrm>
          <a:prstGeom prst="rect">
            <a:avLst/>
          </a:prstGeom>
        </p:spPr>
      </p:pic>
    </p:spTree>
    <p:extLst>
      <p:ext uri="{BB962C8B-B14F-4D97-AF65-F5344CB8AC3E}">
        <p14:creationId xmlns:p14="http://schemas.microsoft.com/office/powerpoint/2010/main" val="5542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A26CC-ED59-9F82-5F55-E1E87C76AC17}"/>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The Croker Island Exodus</a:t>
            </a:r>
            <a:endParaRPr lang="en-AU" sz="3600" b="1" dirty="0">
              <a:solidFill>
                <a:schemeClr val="bg1"/>
              </a:solidFill>
              <a:latin typeface="Calibri "/>
            </a:endParaRPr>
          </a:p>
        </p:txBody>
      </p:sp>
      <p:sp>
        <p:nvSpPr>
          <p:cNvPr id="3" name="Content Placeholder 2">
            <a:extLst>
              <a:ext uri="{FF2B5EF4-FFF2-40B4-BE49-F238E27FC236}">
                <a16:creationId xmlns:a16="http://schemas.microsoft.com/office/drawing/2014/main" id="{AF45DD57-7FC5-5B2B-E645-96BFF3924926}"/>
              </a:ext>
            </a:extLst>
          </p:cNvPr>
          <p:cNvSpPr txBox="1">
            <a:spLocks/>
          </p:cNvSpPr>
          <p:nvPr/>
        </p:nvSpPr>
        <p:spPr>
          <a:xfrm>
            <a:off x="339847" y="2123426"/>
            <a:ext cx="7010131" cy="412549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2400" dirty="0">
                <a:solidFill>
                  <a:schemeClr val="bg1"/>
                </a:solidFill>
                <a:effectLst/>
                <a:highlight>
                  <a:srgbClr val="0000FF"/>
                </a:highlight>
                <a:latin typeface="Calibri"/>
                <a:ea typeface="Calibri" panose="020F0502020204030204" pitchFamily="34" charset="0"/>
                <a:cs typeface="Times New Roman"/>
              </a:rPr>
              <a:t>Option 1:</a:t>
            </a:r>
            <a:endParaRPr lang="en-US" sz="2400" dirty="0">
              <a:solidFill>
                <a:schemeClr val="bg1"/>
              </a:solidFill>
              <a:latin typeface="Calibri"/>
              <a:cs typeface="Times New Roman"/>
            </a:endParaRPr>
          </a:p>
          <a:p>
            <a:pPr marL="0" indent="0">
              <a:buNone/>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Draw the epic journey on a map of Australia:</a:t>
            </a:r>
            <a:endParaRPr lang="en-A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spcBef>
                <a:spcPts val="300"/>
              </a:spcBef>
              <a:spcAft>
                <a:spcPts val="300"/>
              </a:spcAft>
              <a:buFont typeface="Arial"/>
              <a:buChar char="•"/>
            </a:pPr>
            <a:r>
              <a:rPr lang="en-US" sz="2400" dirty="0">
                <a:solidFill>
                  <a:schemeClr val="bg1"/>
                </a:solidFill>
                <a:effectLst/>
                <a:latin typeface="Calibri"/>
                <a:ea typeface="Calibri" panose="020F0502020204030204" pitchFamily="34" charset="0"/>
                <a:cs typeface="Times New Roman"/>
              </a:rPr>
              <a:t>Use the KWL worksheet provided</a:t>
            </a:r>
            <a:r>
              <a:rPr lang="en-US" sz="2400" dirty="0">
                <a:solidFill>
                  <a:schemeClr val="bg1"/>
                </a:solidFill>
                <a:latin typeface="Calibri"/>
                <a:ea typeface="Calibri" panose="020F0502020204030204" pitchFamily="34" charset="0"/>
                <a:cs typeface="Times New Roman"/>
              </a:rPr>
              <a:t> to </a:t>
            </a:r>
            <a:r>
              <a:rPr lang="en-US" sz="2400" dirty="0">
                <a:solidFill>
                  <a:schemeClr val="bg1"/>
                </a:solidFill>
                <a:effectLst/>
                <a:latin typeface="Calibri"/>
                <a:ea typeface="Calibri" panose="020F0502020204030204" pitchFamily="34" charset="0"/>
                <a:cs typeface="Times New Roman"/>
              </a:rPr>
              <a:t>create your own map of Australia to draw the epic journey the children and staff took.</a:t>
            </a:r>
            <a:r>
              <a:rPr lang="en-US" sz="2400" dirty="0">
                <a:solidFill>
                  <a:schemeClr val="bg1"/>
                </a:solidFill>
                <a:latin typeface="Calibri"/>
                <a:ea typeface="Calibri" panose="020F0502020204030204" pitchFamily="34" charset="0"/>
                <a:cs typeface="Times New Roman"/>
              </a:rPr>
              <a:t> </a:t>
            </a:r>
            <a:endParaRPr lang="en-AU" sz="2400" dirty="0">
              <a:solidFill>
                <a:schemeClr val="bg1"/>
              </a:solidFill>
              <a:effectLst/>
              <a:latin typeface="Calibri"/>
              <a:ea typeface="Calibri" panose="020F0502020204030204" pitchFamily="34" charset="0"/>
              <a:cs typeface="Times New Roman" panose="02020603050405020304" pitchFamily="18" charset="0"/>
            </a:endParaRPr>
          </a:p>
          <a:p>
            <a:pPr marL="342900" lvl="0" indent="-342900">
              <a:spcBef>
                <a:spcPts val="300"/>
              </a:spcBef>
              <a:spcAft>
                <a:spcPts val="300"/>
              </a:spcAft>
              <a:buFont typeface="Arial"/>
              <a:buChar char="•"/>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Use quotes from the documentary to enhance each step of the way.</a:t>
            </a:r>
            <a:endParaRPr lang="en-A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300"/>
              </a:spcBef>
              <a:spcAft>
                <a:spcPts val="300"/>
              </a:spcAft>
              <a:buFont typeface="Arial"/>
              <a:buChar char="•"/>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This could be made as a digital or hardcopy resource to showcase this story in your school and local community.</a:t>
            </a:r>
            <a:endParaRPr lang="en-A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map of australia with black text&#10;&#10;Description automatically generated">
            <a:extLst>
              <a:ext uri="{FF2B5EF4-FFF2-40B4-BE49-F238E27FC236}">
                <a16:creationId xmlns:a16="http://schemas.microsoft.com/office/drawing/2014/main" id="{E128C54B-2DC8-2C24-546C-83A00004809F}"/>
              </a:ext>
            </a:extLst>
          </p:cNvPr>
          <p:cNvPicPr>
            <a:picLocks noChangeAspect="1"/>
          </p:cNvPicPr>
          <p:nvPr/>
        </p:nvPicPr>
        <p:blipFill rotWithShape="1">
          <a:blip r:embed="rId3"/>
          <a:srcRect l="4936" r="1316" b="-610"/>
          <a:stretch/>
        </p:blipFill>
        <p:spPr>
          <a:xfrm>
            <a:off x="7574622" y="1716989"/>
            <a:ext cx="4469057" cy="4331641"/>
          </a:xfrm>
          <a:prstGeom prst="rect">
            <a:avLst/>
          </a:prstGeom>
        </p:spPr>
      </p:pic>
    </p:spTree>
    <p:extLst>
      <p:ext uri="{BB962C8B-B14F-4D97-AF65-F5344CB8AC3E}">
        <p14:creationId xmlns:p14="http://schemas.microsoft.com/office/powerpoint/2010/main" val="3731062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B972322-E25F-DF67-A3D4-488FD4D91FE2}"/>
              </a:ext>
            </a:extLst>
          </p:cNvPr>
          <p:cNvSpPr txBox="1">
            <a:spLocks/>
          </p:cNvSpPr>
          <p:nvPr/>
        </p:nvSpPr>
        <p:spPr>
          <a:xfrm>
            <a:off x="744894" y="570399"/>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3600" b="1" dirty="0">
                <a:solidFill>
                  <a:schemeClr val="bg1"/>
                </a:solidFill>
                <a:latin typeface="+mn-lt"/>
              </a:rPr>
              <a:t>Acknowledgement</a:t>
            </a:r>
          </a:p>
        </p:txBody>
      </p:sp>
      <p:sp>
        <p:nvSpPr>
          <p:cNvPr id="14" name="Content Placeholder 2">
            <a:extLst>
              <a:ext uri="{FF2B5EF4-FFF2-40B4-BE49-F238E27FC236}">
                <a16:creationId xmlns:a16="http://schemas.microsoft.com/office/drawing/2014/main" id="{7A50F2EF-B09A-8B38-E721-FB88EA9DFC0E}"/>
              </a:ext>
            </a:extLst>
          </p:cNvPr>
          <p:cNvSpPr txBox="1">
            <a:spLocks/>
          </p:cNvSpPr>
          <p:nvPr/>
        </p:nvSpPr>
        <p:spPr>
          <a:xfrm>
            <a:off x="288767" y="1678703"/>
            <a:ext cx="5257192" cy="471602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AU">
              <a:solidFill>
                <a:schemeClr val="bg1"/>
              </a:solidFill>
            </a:endParaRPr>
          </a:p>
          <a:p>
            <a:pPr marL="0" indent="0">
              <a:buNone/>
            </a:pPr>
            <a:r>
              <a:rPr lang="en-AU">
                <a:solidFill>
                  <a:schemeClr val="bg1"/>
                </a:solidFill>
                <a:highlight>
                  <a:srgbClr val="000080"/>
                </a:highlight>
              </a:rPr>
              <a:t>[Name of school/class] </a:t>
            </a:r>
            <a:r>
              <a:rPr lang="en-US">
                <a:solidFill>
                  <a:schemeClr val="bg1"/>
                </a:solidFill>
              </a:rPr>
              <a:t>acknowledges Country, Custodians and Community of the lands on which we are on today </a:t>
            </a:r>
            <a:r>
              <a:rPr lang="en-US">
                <a:solidFill>
                  <a:schemeClr val="bg1"/>
                </a:solidFill>
                <a:highlight>
                  <a:srgbClr val="000080"/>
                </a:highlight>
              </a:rPr>
              <a:t>[insert name of land/ peoples]</a:t>
            </a:r>
            <a:r>
              <a:rPr lang="en-US">
                <a:solidFill>
                  <a:schemeClr val="bg1"/>
                </a:solidFill>
              </a:rPr>
              <a:t>.</a:t>
            </a:r>
            <a:endParaRPr lang="en-US">
              <a:solidFill>
                <a:schemeClr val="bg1"/>
              </a:solidFill>
              <a:highlight>
                <a:srgbClr val="000080"/>
              </a:highlight>
              <a:cs typeface="Calibri"/>
            </a:endParaRPr>
          </a:p>
          <a:p>
            <a:pPr marL="0" indent="0">
              <a:buNone/>
            </a:pPr>
            <a:r>
              <a:rPr lang="en-US">
                <a:solidFill>
                  <a:schemeClr val="bg1"/>
                </a:solidFill>
              </a:rPr>
              <a:t>We also pay our respects to Elders and to Stolen Generations survivors, of the Dreaming and of the here and now. </a:t>
            </a:r>
            <a:endParaRPr lang="en-US">
              <a:solidFill>
                <a:schemeClr val="bg1"/>
              </a:solidFill>
              <a:cs typeface="Calibri"/>
            </a:endParaRPr>
          </a:p>
          <a:p>
            <a:pPr marL="0" indent="0">
              <a:buNone/>
            </a:pPr>
            <a:r>
              <a:rPr lang="en-US">
                <a:solidFill>
                  <a:schemeClr val="bg1"/>
                </a:solidFill>
              </a:rPr>
              <a:t>We </a:t>
            </a:r>
            <a:r>
              <a:rPr lang="en-US" err="1">
                <a:solidFill>
                  <a:schemeClr val="bg1"/>
                </a:solidFill>
              </a:rPr>
              <a:t>recognise</a:t>
            </a:r>
            <a:r>
              <a:rPr lang="en-US">
                <a:solidFill>
                  <a:schemeClr val="bg1"/>
                </a:solidFill>
              </a:rPr>
              <a:t> the ongoing nature of trauma experiences for First Nations peoples and commit each day to survivor-led intergenerational healing.</a:t>
            </a:r>
            <a:endParaRPr lang="en-AU">
              <a:solidFill>
                <a:schemeClr val="bg1"/>
              </a:solidFill>
            </a:endParaRPr>
          </a:p>
        </p:txBody>
      </p:sp>
      <p:pic>
        <p:nvPicPr>
          <p:cNvPr id="15" name="Picture 2">
            <a:extLst>
              <a:ext uri="{FF2B5EF4-FFF2-40B4-BE49-F238E27FC236}">
                <a16:creationId xmlns:a16="http://schemas.microsoft.com/office/drawing/2014/main" id="{D49BAC63-EA7E-632E-8CF8-7F9F5A6AB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8461" y="1135241"/>
            <a:ext cx="6018160" cy="4587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6945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385A-BD02-6EE6-376E-0AFFE3F1AFEA}"/>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The Croker Island Exodus</a:t>
            </a:r>
            <a:endParaRPr lang="en-AU" sz="3600" b="1" dirty="0">
              <a:solidFill>
                <a:schemeClr val="bg1"/>
              </a:solidFill>
              <a:latin typeface="Calibri "/>
            </a:endParaRPr>
          </a:p>
        </p:txBody>
      </p:sp>
      <p:sp>
        <p:nvSpPr>
          <p:cNvPr id="3" name="Content Placeholder 2">
            <a:extLst>
              <a:ext uri="{FF2B5EF4-FFF2-40B4-BE49-F238E27FC236}">
                <a16:creationId xmlns:a16="http://schemas.microsoft.com/office/drawing/2014/main" id="{91756F3C-007E-7020-766B-2607B0F50DB0}"/>
              </a:ext>
            </a:extLst>
          </p:cNvPr>
          <p:cNvSpPr txBox="1">
            <a:spLocks/>
          </p:cNvSpPr>
          <p:nvPr/>
        </p:nvSpPr>
        <p:spPr>
          <a:xfrm>
            <a:off x="2327672" y="2156557"/>
            <a:ext cx="7727958" cy="359541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buNone/>
            </a:pPr>
            <a:r>
              <a:rPr lang="en-US" sz="2400" dirty="0">
                <a:solidFill>
                  <a:schemeClr val="bg1"/>
                </a:solidFill>
                <a:effectLst/>
                <a:highlight>
                  <a:srgbClr val="0000FF"/>
                </a:highlight>
                <a:latin typeface="Calibri" panose="020F0502020204030204" pitchFamily="34" charset="0"/>
                <a:ea typeface="Calibri" panose="020F0502020204030204" pitchFamily="34" charset="0"/>
                <a:cs typeface="Times New Roman" panose="02020603050405020304" pitchFamily="18" charset="0"/>
              </a:rPr>
              <a:t>Option 2:</a:t>
            </a:r>
            <a:endParaRPr lang="en-US" sz="2400"/>
          </a:p>
          <a:p>
            <a:pPr marL="0" indent="0">
              <a:buNone/>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Recreate journey with footprints</a:t>
            </a:r>
            <a:r>
              <a:rPr lang="en-US"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en-AU"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Bef>
                <a:spcPts val="600"/>
              </a:spcBef>
              <a:spcAft>
                <a:spcPts val="600"/>
              </a:spcAft>
              <a:buFont typeface="Arial"/>
              <a:buChar char="•"/>
            </a:pPr>
            <a:r>
              <a:rPr lang="en-US" sz="2200" dirty="0">
                <a:solidFill>
                  <a:schemeClr val="bg1"/>
                </a:solidFill>
                <a:effectLst/>
                <a:latin typeface="Calibri"/>
                <a:ea typeface="Calibri" panose="020F0502020204030204" pitchFamily="34" charset="0"/>
                <a:cs typeface="Times New Roman"/>
              </a:rPr>
              <a:t>Reflect on your new learning in small groups and respond individually on the footprint handout.</a:t>
            </a:r>
            <a:endParaRPr lang="en-AU" sz="2200">
              <a:solidFill>
                <a:schemeClr val="bg1"/>
              </a:solidFill>
              <a:effectLst/>
              <a:latin typeface="Calibri"/>
              <a:ea typeface="Calibri" panose="020F0502020204030204" pitchFamily="34" charset="0"/>
              <a:cs typeface="Times New Roman"/>
            </a:endParaRPr>
          </a:p>
          <a:p>
            <a:pPr marL="342900" lvl="0" indent="-342900">
              <a:spcBef>
                <a:spcPts val="600"/>
              </a:spcBef>
              <a:spcAft>
                <a:spcPts val="600"/>
              </a:spcAft>
              <a:buFont typeface="Arial"/>
              <a:buChar char="•"/>
            </a:pPr>
            <a:r>
              <a:rPr lang="en-US" sz="2200" dirty="0">
                <a:solidFill>
                  <a:schemeClr val="bg1"/>
                </a:solidFill>
                <a:effectLst/>
                <a:latin typeface="Calibri"/>
                <a:ea typeface="Calibri" panose="020F0502020204030204" pitchFamily="34" charset="0"/>
                <a:cs typeface="Times New Roman"/>
              </a:rPr>
              <a:t>Place these footprints around the room to recreate the journey from Crocker Island to Sydney.</a:t>
            </a:r>
            <a:endParaRPr lang="en-AU" sz="2200">
              <a:solidFill>
                <a:schemeClr val="bg1"/>
              </a:solidFill>
              <a:effectLst/>
              <a:latin typeface="Calibri"/>
              <a:ea typeface="Calibri" panose="020F0502020204030204" pitchFamily="34" charset="0"/>
              <a:cs typeface="Times New Roman"/>
            </a:endParaRPr>
          </a:p>
          <a:p>
            <a:pPr marL="342900" lvl="0" indent="-342900">
              <a:spcBef>
                <a:spcPts val="600"/>
              </a:spcBef>
              <a:spcAft>
                <a:spcPts val="600"/>
              </a:spcAft>
              <a:buFont typeface="Arial"/>
              <a:buChar char="•"/>
            </a:pPr>
            <a:r>
              <a:rPr lang="en-US" sz="2200" dirty="0">
                <a:solidFill>
                  <a:schemeClr val="bg1"/>
                </a:solidFill>
                <a:effectLst/>
                <a:latin typeface="Calibri"/>
                <a:ea typeface="Calibri" panose="020F0502020204030204" pitchFamily="34" charset="0"/>
                <a:cs typeface="Times New Roman"/>
              </a:rPr>
              <a:t>Find images and information about each place the group stopped.</a:t>
            </a:r>
            <a:endParaRPr lang="en-AU" sz="2200" dirty="0">
              <a:solidFill>
                <a:schemeClr val="bg1"/>
              </a:solidFill>
              <a:effectLst/>
              <a:latin typeface="Calibri"/>
              <a:ea typeface="Calibri" panose="020F0502020204030204" pitchFamily="34" charset="0"/>
              <a:cs typeface="Times New Roman"/>
            </a:endParaRPr>
          </a:p>
        </p:txBody>
      </p:sp>
      <p:grpSp>
        <p:nvGrpSpPr>
          <p:cNvPr id="15" name="Group 14">
            <a:extLst>
              <a:ext uri="{FF2B5EF4-FFF2-40B4-BE49-F238E27FC236}">
                <a16:creationId xmlns:a16="http://schemas.microsoft.com/office/drawing/2014/main" id="{320C8794-D0E4-1BFB-0806-A4B84F13C125}"/>
              </a:ext>
            </a:extLst>
          </p:cNvPr>
          <p:cNvGrpSpPr/>
          <p:nvPr/>
        </p:nvGrpSpPr>
        <p:grpSpPr>
          <a:xfrm rot="5400000">
            <a:off x="-1618755" y="2729976"/>
            <a:ext cx="5065197" cy="1572983"/>
            <a:chOff x="634115" y="5446672"/>
            <a:chExt cx="5065197" cy="1572983"/>
          </a:xfrm>
        </p:grpSpPr>
        <p:pic>
          <p:nvPicPr>
            <p:cNvPr id="4" name="Picture 3" descr="A pair of footprints in black&#10;&#10;Description automatically generated">
              <a:extLst>
                <a:ext uri="{FF2B5EF4-FFF2-40B4-BE49-F238E27FC236}">
                  <a16:creationId xmlns:a16="http://schemas.microsoft.com/office/drawing/2014/main" id="{C4DB961B-9B0C-0E8C-F66B-F6977CDD0C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167" y1="30469" x2="44167" y2="30469"/>
                          <a14:foregroundMark x1="36927" y1="30104" x2="36927" y2="30104"/>
                          <a14:foregroundMark x1="30260" y1="30260" x2="30260" y2="30260"/>
                          <a14:foregroundMark x1="25677" y1="34271" x2="25677" y2="34271"/>
                          <a14:foregroundMark x1="22448" y1="37708" x2="22448" y2="37708"/>
                          <a14:foregroundMark x1="68333" y1="29740" x2="68333" y2="29740"/>
                          <a14:foregroundMark x1="55573" y1="20208" x2="55573" y2="20208"/>
                          <a14:foregroundMark x1="61302" y1="20000" x2="61302" y2="20000"/>
                          <a14:foregroundMark x1="67760" y1="20000" x2="67760" y2="20000"/>
                          <a14:foregroundMark x1="73698" y1="24375" x2="73698" y2="24375"/>
                          <a14:foregroundMark x1="76719" y1="28594" x2="76719" y2="28594"/>
                        </a14:backgroundRemoval>
                      </a14:imgEffect>
                    </a14:imgLayer>
                  </a14:imgProps>
                </a:ext>
                <a:ext uri="{28A0092B-C50C-407E-A947-70E740481C1C}">
                  <a14:useLocalDpi xmlns:a14="http://schemas.microsoft.com/office/drawing/2010/main" val="0"/>
                </a:ext>
              </a:extLst>
            </a:blip>
            <a:stretch>
              <a:fillRect/>
            </a:stretch>
          </p:blipFill>
          <p:spPr>
            <a:xfrm rot="3707671">
              <a:off x="634115" y="5446673"/>
              <a:ext cx="1551217" cy="1551217"/>
            </a:xfrm>
            <a:prstGeom prst="rect">
              <a:avLst/>
            </a:prstGeom>
          </p:spPr>
        </p:pic>
        <p:pic>
          <p:nvPicPr>
            <p:cNvPr id="6" name="Picture 5" descr="A pair of footprints in black&#10;&#10;Description automatically generated">
              <a:extLst>
                <a:ext uri="{FF2B5EF4-FFF2-40B4-BE49-F238E27FC236}">
                  <a16:creationId xmlns:a16="http://schemas.microsoft.com/office/drawing/2014/main" id="{150E082B-9450-1C20-9880-14096C95FF1E}"/>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10000" b="90000" l="10000" r="90000">
                          <a14:foregroundMark x1="44167" y1="30469" x2="44167" y2="30469"/>
                          <a14:foregroundMark x1="36927" y1="30104" x2="36927" y2="30104"/>
                          <a14:foregroundMark x1="30260" y1="30260" x2="30260" y2="30260"/>
                          <a14:foregroundMark x1="25677" y1="34271" x2="25677" y2="34271"/>
                          <a14:foregroundMark x1="22448" y1="37708" x2="22448" y2="37708"/>
                          <a14:foregroundMark x1="68333" y1="29740" x2="68333" y2="29740"/>
                          <a14:foregroundMark x1="55573" y1="20208" x2="55573" y2="20208"/>
                          <a14:foregroundMark x1="61302" y1="20000" x2="61302" y2="20000"/>
                          <a14:foregroundMark x1="67760" y1="20000" x2="67760" y2="20000"/>
                          <a14:foregroundMark x1="73698" y1="24375" x2="73698" y2="24375"/>
                          <a14:foregroundMark x1="76719" y1="28594" x2="76719" y2="28594"/>
                        </a14:backgroundRemoval>
                      </a14:imgEffect>
                    </a14:imgLayer>
                  </a14:imgProps>
                </a:ext>
                <a:ext uri="{28A0092B-C50C-407E-A947-70E740481C1C}">
                  <a14:useLocalDpi xmlns:a14="http://schemas.microsoft.com/office/drawing/2010/main" val="0"/>
                </a:ext>
              </a:extLst>
            </a:blip>
            <a:stretch>
              <a:fillRect/>
            </a:stretch>
          </p:blipFill>
          <p:spPr>
            <a:xfrm rot="3707671">
              <a:off x="2938987" y="5468438"/>
              <a:ext cx="1551217" cy="1551217"/>
            </a:xfrm>
            <a:prstGeom prst="rect">
              <a:avLst/>
            </a:prstGeom>
          </p:spPr>
        </p:pic>
        <p:pic>
          <p:nvPicPr>
            <p:cNvPr id="7" name="Picture 6" descr="A pair of footprints in black&#10;&#10;Description automatically generated">
              <a:extLst>
                <a:ext uri="{FF2B5EF4-FFF2-40B4-BE49-F238E27FC236}">
                  <a16:creationId xmlns:a16="http://schemas.microsoft.com/office/drawing/2014/main" id="{D9C5E9E2-C15B-8033-DC8F-84600A8EEE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167" y1="30469" x2="44167" y2="30469"/>
                          <a14:foregroundMark x1="36927" y1="30104" x2="36927" y2="30104"/>
                          <a14:foregroundMark x1="30260" y1="30260" x2="30260" y2="30260"/>
                          <a14:foregroundMark x1="25677" y1="34271" x2="25677" y2="34271"/>
                          <a14:foregroundMark x1="22448" y1="37708" x2="22448" y2="37708"/>
                          <a14:foregroundMark x1="68333" y1="29740" x2="68333" y2="29740"/>
                          <a14:foregroundMark x1="55573" y1="20208" x2="55573" y2="20208"/>
                          <a14:foregroundMark x1="61302" y1="20000" x2="61302" y2="20000"/>
                          <a14:foregroundMark x1="67760" y1="20000" x2="67760" y2="20000"/>
                          <a14:foregroundMark x1="73698" y1="24375" x2="73698" y2="24375"/>
                          <a14:foregroundMark x1="76719" y1="28594" x2="76719" y2="28594"/>
                        </a14:backgroundRemoval>
                      </a14:imgEffect>
                    </a14:imgLayer>
                  </a14:imgProps>
                </a:ext>
                <a:ext uri="{28A0092B-C50C-407E-A947-70E740481C1C}">
                  <a14:useLocalDpi xmlns:a14="http://schemas.microsoft.com/office/drawing/2010/main" val="0"/>
                </a:ext>
              </a:extLst>
            </a:blip>
            <a:stretch>
              <a:fillRect/>
            </a:stretch>
          </p:blipFill>
          <p:spPr>
            <a:xfrm rot="6671060">
              <a:off x="1810362" y="5468438"/>
              <a:ext cx="1551217" cy="1551217"/>
            </a:xfrm>
            <a:prstGeom prst="rect">
              <a:avLst/>
            </a:prstGeom>
          </p:spPr>
        </p:pic>
        <p:pic>
          <p:nvPicPr>
            <p:cNvPr id="8" name="Picture 7" descr="A pair of footprints in black&#10;&#10;Description automatically generated">
              <a:extLst>
                <a:ext uri="{FF2B5EF4-FFF2-40B4-BE49-F238E27FC236}">
                  <a16:creationId xmlns:a16="http://schemas.microsoft.com/office/drawing/2014/main" id="{E5853D76-F632-ECD3-62CD-C1AB5D6038DB}"/>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10000" b="90000" l="10000" r="90000">
                          <a14:foregroundMark x1="44167" y1="30469" x2="44167" y2="30469"/>
                          <a14:foregroundMark x1="36927" y1="30104" x2="36927" y2="30104"/>
                          <a14:foregroundMark x1="30260" y1="30260" x2="30260" y2="30260"/>
                          <a14:foregroundMark x1="25677" y1="34271" x2="25677" y2="34271"/>
                          <a14:foregroundMark x1="22448" y1="37708" x2="22448" y2="37708"/>
                          <a14:foregroundMark x1="68333" y1="29740" x2="68333" y2="29740"/>
                          <a14:foregroundMark x1="55573" y1="20208" x2="55573" y2="20208"/>
                          <a14:foregroundMark x1="61302" y1="20000" x2="61302" y2="20000"/>
                          <a14:foregroundMark x1="67760" y1="20000" x2="67760" y2="20000"/>
                          <a14:foregroundMark x1="73698" y1="24375" x2="73698" y2="24375"/>
                          <a14:foregroundMark x1="76719" y1="28594" x2="76719" y2="28594"/>
                        </a14:backgroundRemoval>
                      </a14:imgEffect>
                    </a14:imgLayer>
                  </a14:imgProps>
                </a:ext>
                <a:ext uri="{28A0092B-C50C-407E-A947-70E740481C1C}">
                  <a14:useLocalDpi xmlns:a14="http://schemas.microsoft.com/office/drawing/2010/main" val="0"/>
                </a:ext>
              </a:extLst>
            </a:blip>
            <a:stretch>
              <a:fillRect/>
            </a:stretch>
          </p:blipFill>
          <p:spPr>
            <a:xfrm rot="6671060">
              <a:off x="4148095" y="5446672"/>
              <a:ext cx="1551217" cy="1551217"/>
            </a:xfrm>
            <a:prstGeom prst="rect">
              <a:avLst/>
            </a:prstGeom>
          </p:spPr>
        </p:pic>
      </p:grpSp>
      <p:grpSp>
        <p:nvGrpSpPr>
          <p:cNvPr id="13" name="Group 12">
            <a:extLst>
              <a:ext uri="{FF2B5EF4-FFF2-40B4-BE49-F238E27FC236}">
                <a16:creationId xmlns:a16="http://schemas.microsoft.com/office/drawing/2014/main" id="{5A96FCD3-7A15-B8CB-2DF3-2534611FD56F}"/>
              </a:ext>
            </a:extLst>
          </p:cNvPr>
          <p:cNvGrpSpPr/>
          <p:nvPr/>
        </p:nvGrpSpPr>
        <p:grpSpPr>
          <a:xfrm rot="-5400000">
            <a:off x="8872550" y="2729976"/>
            <a:ext cx="5065197" cy="1572983"/>
            <a:chOff x="6089593" y="3679715"/>
            <a:chExt cx="5065197" cy="1572983"/>
          </a:xfrm>
        </p:grpSpPr>
        <p:pic>
          <p:nvPicPr>
            <p:cNvPr id="9" name="Picture 8" descr="A pair of footprints in black&#10;&#10;Description automatically generated">
              <a:extLst>
                <a:ext uri="{FF2B5EF4-FFF2-40B4-BE49-F238E27FC236}">
                  <a16:creationId xmlns:a16="http://schemas.microsoft.com/office/drawing/2014/main" id="{4C087AEB-34E9-D7C2-23D0-BBB810C8A9C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167" y1="30469" x2="44167" y2="30469"/>
                          <a14:foregroundMark x1="36927" y1="30104" x2="36927" y2="30104"/>
                          <a14:foregroundMark x1="30260" y1="30260" x2="30260" y2="30260"/>
                          <a14:foregroundMark x1="25677" y1="34271" x2="25677" y2="34271"/>
                          <a14:foregroundMark x1="22448" y1="37708" x2="22448" y2="37708"/>
                          <a14:foregroundMark x1="68333" y1="29740" x2="68333" y2="29740"/>
                          <a14:foregroundMark x1="55573" y1="20208" x2="55573" y2="20208"/>
                          <a14:foregroundMark x1="61302" y1="20000" x2="61302" y2="20000"/>
                          <a14:foregroundMark x1="67760" y1="20000" x2="67760" y2="20000"/>
                          <a14:foregroundMark x1="73698" y1="24375" x2="73698" y2="24375"/>
                          <a14:foregroundMark x1="76719" y1="28594" x2="76719" y2="28594"/>
                        </a14:backgroundRemoval>
                      </a14:imgEffect>
                    </a14:imgLayer>
                  </a14:imgProps>
                </a:ext>
                <a:ext uri="{28A0092B-C50C-407E-A947-70E740481C1C}">
                  <a14:useLocalDpi xmlns:a14="http://schemas.microsoft.com/office/drawing/2010/main" val="0"/>
                </a:ext>
              </a:extLst>
            </a:blip>
            <a:stretch>
              <a:fillRect/>
            </a:stretch>
          </p:blipFill>
          <p:spPr>
            <a:xfrm rot="3707671">
              <a:off x="6089593" y="3679716"/>
              <a:ext cx="1551217" cy="1551217"/>
            </a:xfrm>
            <a:prstGeom prst="rect">
              <a:avLst/>
            </a:prstGeom>
          </p:spPr>
        </p:pic>
        <p:pic>
          <p:nvPicPr>
            <p:cNvPr id="10" name="Picture 9" descr="A pair of footprints in black&#10;&#10;Description automatically generated">
              <a:extLst>
                <a:ext uri="{FF2B5EF4-FFF2-40B4-BE49-F238E27FC236}">
                  <a16:creationId xmlns:a16="http://schemas.microsoft.com/office/drawing/2014/main" id="{1D97B876-6BF9-FE31-3BD1-2E13D5789037}"/>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10000" b="90000" l="10000" r="90000">
                          <a14:foregroundMark x1="44167" y1="30469" x2="44167" y2="30469"/>
                          <a14:foregroundMark x1="36927" y1="30104" x2="36927" y2="30104"/>
                          <a14:foregroundMark x1="30260" y1="30260" x2="30260" y2="30260"/>
                          <a14:foregroundMark x1="25677" y1="34271" x2="25677" y2="34271"/>
                          <a14:foregroundMark x1="22448" y1="37708" x2="22448" y2="37708"/>
                          <a14:foregroundMark x1="68333" y1="29740" x2="68333" y2="29740"/>
                          <a14:foregroundMark x1="55573" y1="20208" x2="55573" y2="20208"/>
                          <a14:foregroundMark x1="61302" y1="20000" x2="61302" y2="20000"/>
                          <a14:foregroundMark x1="67760" y1="20000" x2="67760" y2="20000"/>
                          <a14:foregroundMark x1="73698" y1="24375" x2="73698" y2="24375"/>
                          <a14:foregroundMark x1="76719" y1="28594" x2="76719" y2="28594"/>
                        </a14:backgroundRemoval>
                      </a14:imgEffect>
                    </a14:imgLayer>
                  </a14:imgProps>
                </a:ext>
                <a:ext uri="{28A0092B-C50C-407E-A947-70E740481C1C}">
                  <a14:useLocalDpi xmlns:a14="http://schemas.microsoft.com/office/drawing/2010/main" val="0"/>
                </a:ext>
              </a:extLst>
            </a:blip>
            <a:stretch>
              <a:fillRect/>
            </a:stretch>
          </p:blipFill>
          <p:spPr>
            <a:xfrm rot="3707671">
              <a:off x="8394465" y="3701481"/>
              <a:ext cx="1551217" cy="1551217"/>
            </a:xfrm>
            <a:prstGeom prst="rect">
              <a:avLst/>
            </a:prstGeom>
          </p:spPr>
        </p:pic>
        <p:pic>
          <p:nvPicPr>
            <p:cNvPr id="11" name="Picture 10" descr="A pair of footprints in black&#10;&#10;Description automatically generated">
              <a:extLst>
                <a:ext uri="{FF2B5EF4-FFF2-40B4-BE49-F238E27FC236}">
                  <a16:creationId xmlns:a16="http://schemas.microsoft.com/office/drawing/2014/main" id="{4C185A01-DD7F-A810-8617-0DA6FBA6EFF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4167" y1="30469" x2="44167" y2="30469"/>
                          <a14:foregroundMark x1="36927" y1="30104" x2="36927" y2="30104"/>
                          <a14:foregroundMark x1="30260" y1="30260" x2="30260" y2="30260"/>
                          <a14:foregroundMark x1="25677" y1="34271" x2="25677" y2="34271"/>
                          <a14:foregroundMark x1="22448" y1="37708" x2="22448" y2="37708"/>
                          <a14:foregroundMark x1="68333" y1="29740" x2="68333" y2="29740"/>
                          <a14:foregroundMark x1="55573" y1="20208" x2="55573" y2="20208"/>
                          <a14:foregroundMark x1="61302" y1="20000" x2="61302" y2="20000"/>
                          <a14:foregroundMark x1="67760" y1="20000" x2="67760" y2="20000"/>
                          <a14:foregroundMark x1="73698" y1="24375" x2="73698" y2="24375"/>
                          <a14:foregroundMark x1="76719" y1="28594" x2="76719" y2="28594"/>
                        </a14:backgroundRemoval>
                      </a14:imgEffect>
                    </a14:imgLayer>
                  </a14:imgProps>
                </a:ext>
                <a:ext uri="{28A0092B-C50C-407E-A947-70E740481C1C}">
                  <a14:useLocalDpi xmlns:a14="http://schemas.microsoft.com/office/drawing/2010/main" val="0"/>
                </a:ext>
              </a:extLst>
            </a:blip>
            <a:stretch>
              <a:fillRect/>
            </a:stretch>
          </p:blipFill>
          <p:spPr>
            <a:xfrm rot="6671060">
              <a:off x="7265840" y="3701481"/>
              <a:ext cx="1551217" cy="1551217"/>
            </a:xfrm>
            <a:prstGeom prst="rect">
              <a:avLst/>
            </a:prstGeom>
          </p:spPr>
        </p:pic>
        <p:pic>
          <p:nvPicPr>
            <p:cNvPr id="12" name="Picture 11" descr="A pair of footprints in black&#10;&#10;Description automatically generated">
              <a:extLst>
                <a:ext uri="{FF2B5EF4-FFF2-40B4-BE49-F238E27FC236}">
                  <a16:creationId xmlns:a16="http://schemas.microsoft.com/office/drawing/2014/main" id="{648BA058-F965-5345-97F8-FE0006D4370F}"/>
                </a:ext>
              </a:extLst>
            </p:cNvPr>
            <p:cNvPicPr>
              <a:picLocks noChangeAspect="1"/>
            </p:cNvPicPr>
            <p:nvPr/>
          </p:nvPicPr>
          <p:blipFill>
            <a:blip r:embed="rId3">
              <a:extLst>
                <a:ext uri="{BEBA8EAE-BF5A-486C-A8C5-ECC9F3942E4B}">
                  <a14:imgProps xmlns:a14="http://schemas.microsoft.com/office/drawing/2010/main">
                    <a14:imgLayer r:embed="rId6">
                      <a14:imgEffect>
                        <a14:backgroundRemoval t="10000" b="90000" l="10000" r="90000">
                          <a14:foregroundMark x1="44167" y1="30469" x2="44167" y2="30469"/>
                          <a14:foregroundMark x1="36927" y1="30104" x2="36927" y2="30104"/>
                          <a14:foregroundMark x1="30260" y1="30260" x2="30260" y2="30260"/>
                          <a14:foregroundMark x1="25677" y1="34271" x2="25677" y2="34271"/>
                          <a14:foregroundMark x1="22448" y1="37708" x2="22448" y2="37708"/>
                          <a14:foregroundMark x1="68333" y1="29740" x2="68333" y2="29740"/>
                          <a14:foregroundMark x1="55573" y1="20208" x2="55573" y2="20208"/>
                          <a14:foregroundMark x1="61302" y1="20000" x2="61302" y2="20000"/>
                          <a14:foregroundMark x1="67760" y1="20000" x2="67760" y2="20000"/>
                          <a14:foregroundMark x1="73698" y1="24375" x2="73698" y2="24375"/>
                          <a14:foregroundMark x1="76719" y1="28594" x2="76719" y2="28594"/>
                        </a14:backgroundRemoval>
                      </a14:imgEffect>
                    </a14:imgLayer>
                  </a14:imgProps>
                </a:ext>
                <a:ext uri="{28A0092B-C50C-407E-A947-70E740481C1C}">
                  <a14:useLocalDpi xmlns:a14="http://schemas.microsoft.com/office/drawing/2010/main" val="0"/>
                </a:ext>
              </a:extLst>
            </a:blip>
            <a:stretch>
              <a:fillRect/>
            </a:stretch>
          </p:blipFill>
          <p:spPr>
            <a:xfrm rot="6671060">
              <a:off x="9603573" y="3679715"/>
              <a:ext cx="1551217" cy="1551217"/>
            </a:xfrm>
            <a:prstGeom prst="rect">
              <a:avLst/>
            </a:prstGeom>
          </p:spPr>
        </p:pic>
      </p:grpSp>
    </p:spTree>
    <p:extLst>
      <p:ext uri="{BB962C8B-B14F-4D97-AF65-F5344CB8AC3E}">
        <p14:creationId xmlns:p14="http://schemas.microsoft.com/office/powerpoint/2010/main" val="399457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19858-ED92-BD6B-E6E3-92B63A847684}"/>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The Croker Island Exodus</a:t>
            </a:r>
            <a:endParaRPr lang="en-AU" sz="3600" b="1" dirty="0">
              <a:solidFill>
                <a:schemeClr val="bg1"/>
              </a:solidFill>
              <a:latin typeface="Calibri "/>
            </a:endParaRPr>
          </a:p>
        </p:txBody>
      </p:sp>
      <p:sp>
        <p:nvSpPr>
          <p:cNvPr id="3" name="Content Placeholder 2">
            <a:extLst>
              <a:ext uri="{FF2B5EF4-FFF2-40B4-BE49-F238E27FC236}">
                <a16:creationId xmlns:a16="http://schemas.microsoft.com/office/drawing/2014/main" id="{8F3A1C14-859E-44BB-F199-D71C0C15D613}"/>
              </a:ext>
            </a:extLst>
          </p:cNvPr>
          <p:cNvSpPr txBox="1">
            <a:spLocks/>
          </p:cNvSpPr>
          <p:nvPr/>
        </p:nvSpPr>
        <p:spPr>
          <a:xfrm>
            <a:off x="781586" y="1847340"/>
            <a:ext cx="5342565" cy="457828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buNone/>
            </a:pPr>
            <a:r>
              <a:rPr lang="en-US" sz="2400" dirty="0">
                <a:solidFill>
                  <a:schemeClr val="bg1"/>
                </a:solidFill>
                <a:effectLst/>
                <a:highlight>
                  <a:srgbClr val="0000FF"/>
                </a:highlight>
                <a:latin typeface="Calibri" panose="020F0502020204030204" pitchFamily="34" charset="0"/>
                <a:ea typeface="Calibri" panose="020F0502020204030204" pitchFamily="34" charset="0"/>
                <a:cs typeface="Times New Roman" panose="02020603050405020304" pitchFamily="18" charset="0"/>
              </a:rPr>
              <a:t>Option 3:</a:t>
            </a:r>
            <a:endParaRPr lang="en-US" sz="2400"/>
          </a:p>
          <a:p>
            <a:pPr marL="0" indent="0">
              <a:buNone/>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Video stories of the journey:</a:t>
            </a:r>
          </a:p>
          <a:p>
            <a:pPr marL="342900" indent="-342900">
              <a:spcBef>
                <a:spcPts val="1200"/>
              </a:spcBef>
              <a:spcAft>
                <a:spcPts val="1200"/>
              </a:spcAft>
              <a:buFont typeface="Arial"/>
              <a:buChar char="•"/>
            </a:pPr>
            <a:r>
              <a:rPr lang="en-US" sz="2200" dirty="0">
                <a:solidFill>
                  <a:schemeClr val="bg1"/>
                </a:solidFill>
                <a:latin typeface="Calibri"/>
                <a:ea typeface="Calibri" panose="020F0502020204030204" pitchFamily="34" charset="0"/>
                <a:cs typeface="Times New Roman"/>
              </a:rPr>
              <a:t>Use </a:t>
            </a:r>
            <a:r>
              <a:rPr lang="en-US" sz="2200" dirty="0">
                <a:solidFill>
                  <a:schemeClr val="bg1"/>
                </a:solidFill>
                <a:effectLst/>
                <a:latin typeface="Calibri"/>
                <a:ea typeface="Calibri" panose="020F0502020204030204" pitchFamily="34" charset="0"/>
                <a:cs typeface="Times New Roman"/>
              </a:rPr>
              <a:t>old suitcases to represent the journey, record yourselves telling the story, displaying it using a QR code at </a:t>
            </a:r>
            <a:r>
              <a:rPr lang="en-US" sz="2200" dirty="0">
                <a:solidFill>
                  <a:schemeClr val="bg1"/>
                </a:solidFill>
                <a:latin typeface="Calibri"/>
                <a:ea typeface="Calibri" panose="020F0502020204030204" pitchFamily="34" charset="0"/>
                <a:cs typeface="Times New Roman"/>
              </a:rPr>
              <a:t>locations around the room or school.</a:t>
            </a:r>
            <a:endParaRPr lang="en-US" sz="2200" dirty="0">
              <a:solidFill>
                <a:schemeClr val="bg1"/>
              </a:solidFill>
              <a:effectLst/>
              <a:latin typeface="Calibri"/>
              <a:ea typeface="Calibri" panose="020F0502020204030204" pitchFamily="34" charset="0"/>
              <a:cs typeface="Times New Roman"/>
            </a:endParaRPr>
          </a:p>
        </p:txBody>
      </p:sp>
      <p:pic>
        <p:nvPicPr>
          <p:cNvPr id="5" name="Picture 4" descr="A qr code on a white background&#10;&#10;Description automatically generated">
            <a:extLst>
              <a:ext uri="{FF2B5EF4-FFF2-40B4-BE49-F238E27FC236}">
                <a16:creationId xmlns:a16="http://schemas.microsoft.com/office/drawing/2014/main" id="{01D233FC-1EC2-A401-8F8C-45AB37A73899}"/>
              </a:ext>
            </a:extLst>
          </p:cNvPr>
          <p:cNvPicPr>
            <a:picLocks noChangeAspect="1"/>
          </p:cNvPicPr>
          <p:nvPr/>
        </p:nvPicPr>
        <p:blipFill>
          <a:blip r:embed="rId3"/>
          <a:stretch>
            <a:fillRect/>
          </a:stretch>
        </p:blipFill>
        <p:spPr>
          <a:xfrm>
            <a:off x="2328448" y="4433750"/>
            <a:ext cx="1571625" cy="1590675"/>
          </a:xfrm>
          <a:prstGeom prst="rect">
            <a:avLst/>
          </a:prstGeom>
        </p:spPr>
      </p:pic>
      <p:pic>
        <p:nvPicPr>
          <p:cNvPr id="6" name="Picture 5" descr="A group of children playing baseball&#10;&#10;Description automatically generated">
            <a:extLst>
              <a:ext uri="{FF2B5EF4-FFF2-40B4-BE49-F238E27FC236}">
                <a16:creationId xmlns:a16="http://schemas.microsoft.com/office/drawing/2014/main" id="{E8C8E765-9DA8-B88F-029E-535FD4970ABA}"/>
              </a:ext>
            </a:extLst>
          </p:cNvPr>
          <p:cNvPicPr>
            <a:picLocks noChangeAspect="1"/>
          </p:cNvPicPr>
          <p:nvPr/>
        </p:nvPicPr>
        <p:blipFill>
          <a:blip r:embed="rId4"/>
          <a:stretch>
            <a:fillRect/>
          </a:stretch>
        </p:blipFill>
        <p:spPr>
          <a:xfrm>
            <a:off x="6800574" y="2006741"/>
            <a:ext cx="4985026" cy="3396690"/>
          </a:xfrm>
          <a:prstGeom prst="rect">
            <a:avLst/>
          </a:prstGeom>
        </p:spPr>
      </p:pic>
    </p:spTree>
    <p:extLst>
      <p:ext uri="{BB962C8B-B14F-4D97-AF65-F5344CB8AC3E}">
        <p14:creationId xmlns:p14="http://schemas.microsoft.com/office/powerpoint/2010/main" val="3195941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15B05-EBCD-5578-8C25-F24B5A89465F}"/>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The Croker Island Exodus</a:t>
            </a:r>
            <a:endParaRPr lang="en-AU" sz="3600" b="1" dirty="0">
              <a:solidFill>
                <a:schemeClr val="bg1"/>
              </a:solidFill>
              <a:latin typeface="Calibri "/>
            </a:endParaRPr>
          </a:p>
        </p:txBody>
      </p:sp>
      <p:sp>
        <p:nvSpPr>
          <p:cNvPr id="3" name="Content Placeholder 2">
            <a:extLst>
              <a:ext uri="{FF2B5EF4-FFF2-40B4-BE49-F238E27FC236}">
                <a16:creationId xmlns:a16="http://schemas.microsoft.com/office/drawing/2014/main" id="{A6897153-B62A-CD85-7455-BB7A928DAF8F}"/>
              </a:ext>
            </a:extLst>
          </p:cNvPr>
          <p:cNvSpPr txBox="1">
            <a:spLocks/>
          </p:cNvSpPr>
          <p:nvPr/>
        </p:nvSpPr>
        <p:spPr>
          <a:xfrm>
            <a:off x="693103" y="5403103"/>
            <a:ext cx="10864303" cy="69097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nSpc>
                <a:spcPct val="100000"/>
              </a:lnSpc>
            </a:pPr>
            <a:r>
              <a:rPr lang="en-US" dirty="0">
                <a:solidFill>
                  <a:schemeClr val="bg1"/>
                </a:solidFill>
              </a:rPr>
              <a:t>Write a letter to Linda, Netta, Alice or Jessie explaining the impact their story has had on you and thanking </a:t>
            </a:r>
            <a:r>
              <a:rPr lang="en-US">
                <a:solidFill>
                  <a:schemeClr val="bg1"/>
                </a:solidFill>
              </a:rPr>
              <a:t>them for sharing their story with the world so that we can have a richer understanding of Australian history.</a:t>
            </a:r>
          </a:p>
          <a:p>
            <a:pPr marL="457200" lvl="1" indent="0">
              <a:lnSpc>
                <a:spcPct val="100000"/>
              </a:lnSpc>
              <a:buNone/>
            </a:pPr>
            <a:endParaRPr lang="en-US" sz="2200" dirty="0">
              <a:solidFill>
                <a:schemeClr val="bg1"/>
              </a:solidFill>
            </a:endParaRPr>
          </a:p>
        </p:txBody>
      </p:sp>
      <p:pic>
        <p:nvPicPr>
          <p:cNvPr id="4" name="Picture 3" descr="A person smiling for the camera&#10;&#10;Description automatically generated">
            <a:extLst>
              <a:ext uri="{FF2B5EF4-FFF2-40B4-BE49-F238E27FC236}">
                <a16:creationId xmlns:a16="http://schemas.microsoft.com/office/drawing/2014/main" id="{7A3275E1-3E94-3C81-DCD5-90BE75CB7C16}"/>
              </a:ext>
            </a:extLst>
          </p:cNvPr>
          <p:cNvPicPr>
            <a:picLocks noChangeAspect="1"/>
          </p:cNvPicPr>
          <p:nvPr/>
        </p:nvPicPr>
        <p:blipFill>
          <a:blip r:embed="rId3"/>
          <a:stretch>
            <a:fillRect/>
          </a:stretch>
        </p:blipFill>
        <p:spPr>
          <a:xfrm>
            <a:off x="3045791" y="1797868"/>
            <a:ext cx="6166678" cy="3472089"/>
          </a:xfrm>
          <a:prstGeom prst="rect">
            <a:avLst/>
          </a:prstGeom>
        </p:spPr>
      </p:pic>
    </p:spTree>
    <p:extLst>
      <p:ext uri="{BB962C8B-B14F-4D97-AF65-F5344CB8AC3E}">
        <p14:creationId xmlns:p14="http://schemas.microsoft.com/office/powerpoint/2010/main" val="95542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71E3-866B-E5D8-A18D-271BD020AFCB}"/>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The Croker Island Exodus</a:t>
            </a:r>
            <a:endParaRPr lang="en-AU" sz="3600" b="1" dirty="0">
              <a:solidFill>
                <a:schemeClr val="bg1"/>
              </a:solidFill>
              <a:latin typeface="Calibri "/>
            </a:endParaRPr>
          </a:p>
        </p:txBody>
      </p:sp>
      <p:sp>
        <p:nvSpPr>
          <p:cNvPr id="3" name="Content Placeholder 2">
            <a:extLst>
              <a:ext uri="{FF2B5EF4-FFF2-40B4-BE49-F238E27FC236}">
                <a16:creationId xmlns:a16="http://schemas.microsoft.com/office/drawing/2014/main" id="{EBB7D470-03B1-6D4F-F1D9-2130578F69FC}"/>
              </a:ext>
            </a:extLst>
          </p:cNvPr>
          <p:cNvSpPr txBox="1">
            <a:spLocks/>
          </p:cNvSpPr>
          <p:nvPr/>
        </p:nvSpPr>
        <p:spPr>
          <a:xfrm>
            <a:off x="637886" y="1949116"/>
            <a:ext cx="11174632" cy="412287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300" dirty="0">
                <a:solidFill>
                  <a:schemeClr val="bg1"/>
                </a:solidFill>
              </a:rPr>
              <a:t>Key questions in response to the Croker Island Documentary:</a:t>
            </a:r>
          </a:p>
          <a:p>
            <a:pPr marL="800100" lvl="1" indent="-342900">
              <a:lnSpc>
                <a:spcPct val="100000"/>
              </a:lnSpc>
              <a:spcBef>
                <a:spcPts val="600"/>
              </a:spcBef>
              <a:spcAft>
                <a:spcPts val="600"/>
              </a:spcAft>
              <a:buFont typeface="Arial"/>
              <a:buChar char="•"/>
            </a:pPr>
            <a:r>
              <a:rPr lang="en-US" sz="2300" dirty="0">
                <a:solidFill>
                  <a:schemeClr val="bg1"/>
                </a:solidFill>
              </a:rPr>
              <a:t>Explore the emotion in the documentary. Each person expresses their feelings differently but what is in common?</a:t>
            </a:r>
            <a:endParaRPr lang="en-US" sz="2300" dirty="0">
              <a:solidFill>
                <a:schemeClr val="bg1"/>
              </a:solidFill>
              <a:cs typeface="Calibri" panose="020F0502020204030204"/>
            </a:endParaRPr>
          </a:p>
          <a:p>
            <a:pPr marL="800100" lvl="1" indent="-342900">
              <a:lnSpc>
                <a:spcPct val="100000"/>
              </a:lnSpc>
              <a:spcBef>
                <a:spcPts val="600"/>
              </a:spcBef>
              <a:spcAft>
                <a:spcPts val="600"/>
              </a:spcAft>
              <a:buFont typeface="Arial"/>
              <a:buChar char="•"/>
            </a:pPr>
            <a:r>
              <a:rPr lang="en-US" sz="2300" dirty="0">
                <a:solidFill>
                  <a:schemeClr val="bg1"/>
                </a:solidFill>
              </a:rPr>
              <a:t>Explain what Alice meant when she said, ‘it is not natural’.</a:t>
            </a:r>
            <a:endParaRPr lang="en-US" sz="2300" dirty="0">
              <a:solidFill>
                <a:schemeClr val="bg1"/>
              </a:solidFill>
              <a:cs typeface="Calibri" panose="020F0502020204030204"/>
            </a:endParaRPr>
          </a:p>
          <a:p>
            <a:pPr marL="800100" lvl="1" indent="-342900">
              <a:lnSpc>
                <a:spcPct val="100000"/>
              </a:lnSpc>
              <a:spcBef>
                <a:spcPts val="600"/>
              </a:spcBef>
              <a:spcAft>
                <a:spcPts val="600"/>
              </a:spcAft>
              <a:buFont typeface="Arial"/>
              <a:buChar char="•"/>
            </a:pPr>
            <a:r>
              <a:rPr lang="en-US" sz="2300" dirty="0">
                <a:solidFill>
                  <a:schemeClr val="bg1"/>
                </a:solidFill>
              </a:rPr>
              <a:t>When Alice, </a:t>
            </a:r>
            <a:r>
              <a:rPr lang="en-US" sz="2300" err="1">
                <a:solidFill>
                  <a:schemeClr val="bg1"/>
                </a:solidFill>
              </a:rPr>
              <a:t>Netta</a:t>
            </a:r>
            <a:r>
              <a:rPr lang="en-US" sz="2300" dirty="0">
                <a:solidFill>
                  <a:schemeClr val="bg1"/>
                </a:solidFill>
              </a:rPr>
              <a:t> and Jessie talk about being forcibly removed from their families and sent away, they are visibly upset, and the pain of this experience is still with them.</a:t>
            </a:r>
            <a:endParaRPr lang="en-US" sz="2300" dirty="0">
              <a:solidFill>
                <a:schemeClr val="bg1"/>
              </a:solidFill>
              <a:cs typeface="Calibri" panose="020F0502020204030204"/>
            </a:endParaRPr>
          </a:p>
          <a:p>
            <a:pPr marL="800100" lvl="1" indent="-342900">
              <a:lnSpc>
                <a:spcPct val="100000"/>
              </a:lnSpc>
              <a:spcBef>
                <a:spcPts val="600"/>
              </a:spcBef>
              <a:spcAft>
                <a:spcPts val="600"/>
              </a:spcAft>
              <a:buFont typeface="Arial"/>
              <a:buChar char="•"/>
            </a:pPr>
            <a:r>
              <a:rPr lang="en-US" sz="2300" dirty="0">
                <a:solidFill>
                  <a:schemeClr val="bg1"/>
                </a:solidFill>
              </a:rPr>
              <a:t>Why is it important to share these stories?</a:t>
            </a:r>
            <a:endParaRPr lang="en-US" sz="2300" dirty="0">
              <a:solidFill>
                <a:schemeClr val="bg1"/>
              </a:solidFill>
              <a:cs typeface="Calibri" panose="020F0502020204030204"/>
            </a:endParaRPr>
          </a:p>
          <a:p>
            <a:pPr marL="800100" lvl="1" indent="-342900">
              <a:lnSpc>
                <a:spcPct val="100000"/>
              </a:lnSpc>
              <a:spcBef>
                <a:spcPts val="600"/>
              </a:spcBef>
              <a:spcAft>
                <a:spcPts val="600"/>
              </a:spcAft>
              <a:buFont typeface="Arial"/>
              <a:buChar char="•"/>
            </a:pPr>
            <a:r>
              <a:rPr lang="en-US" sz="2300" dirty="0">
                <a:solidFill>
                  <a:schemeClr val="bg1"/>
                </a:solidFill>
              </a:rPr>
              <a:t>Does sharing your story help?</a:t>
            </a:r>
            <a:endParaRPr lang="en-US" sz="2300" dirty="0">
              <a:solidFill>
                <a:schemeClr val="bg1"/>
              </a:solidFill>
              <a:cs typeface="Calibri" panose="020F0502020204030204"/>
            </a:endParaRPr>
          </a:p>
          <a:p>
            <a:pPr marL="457200" lvl="1" indent="0">
              <a:lnSpc>
                <a:spcPct val="100000"/>
              </a:lnSpc>
              <a:buNone/>
            </a:pPr>
            <a:endParaRPr lang="en-US" sz="2300" dirty="0">
              <a:solidFill>
                <a:schemeClr val="bg1"/>
              </a:solidFill>
            </a:endParaRPr>
          </a:p>
        </p:txBody>
      </p:sp>
    </p:spTree>
    <p:extLst>
      <p:ext uri="{BB962C8B-B14F-4D97-AF65-F5344CB8AC3E}">
        <p14:creationId xmlns:p14="http://schemas.microsoft.com/office/powerpoint/2010/main" val="309781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1ACFC258-3EDD-FEA3-B992-5B5FC7D856D5}"/>
              </a:ext>
            </a:extLst>
          </p:cNvPr>
          <p:cNvPicPr>
            <a:picLocks noChangeAspect="1"/>
          </p:cNvPicPr>
          <p:nvPr/>
        </p:nvPicPr>
        <p:blipFill>
          <a:blip r:embed="rId3"/>
          <a:stretch>
            <a:fillRect/>
          </a:stretch>
        </p:blipFill>
        <p:spPr>
          <a:xfrm>
            <a:off x="-830469" y="708514"/>
            <a:ext cx="6840329" cy="6854537"/>
          </a:xfrm>
          <a:prstGeom prst="rect">
            <a:avLst/>
          </a:prstGeom>
        </p:spPr>
      </p:pic>
      <p:sp>
        <p:nvSpPr>
          <p:cNvPr id="2" name="Title 1">
            <a:extLst>
              <a:ext uri="{FF2B5EF4-FFF2-40B4-BE49-F238E27FC236}">
                <a16:creationId xmlns:a16="http://schemas.microsoft.com/office/drawing/2014/main" id="{746C9EFF-31F7-AC9E-5FE0-E9A190201C74}"/>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Reflections</a:t>
            </a:r>
            <a:endParaRPr lang="en-US" dirty="0">
              <a:solidFill>
                <a:schemeClr val="bg1"/>
              </a:solidFill>
            </a:endParaRPr>
          </a:p>
        </p:txBody>
      </p:sp>
      <p:sp>
        <p:nvSpPr>
          <p:cNvPr id="3" name="Content Placeholder 2">
            <a:extLst>
              <a:ext uri="{FF2B5EF4-FFF2-40B4-BE49-F238E27FC236}">
                <a16:creationId xmlns:a16="http://schemas.microsoft.com/office/drawing/2014/main" id="{A5FFCBDD-CC37-CA69-F822-03AFCE597FAB}"/>
              </a:ext>
            </a:extLst>
          </p:cNvPr>
          <p:cNvSpPr txBox="1">
            <a:spLocks/>
          </p:cNvSpPr>
          <p:nvPr/>
        </p:nvSpPr>
        <p:spPr>
          <a:xfrm>
            <a:off x="4304320" y="2023799"/>
            <a:ext cx="7606477" cy="456723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ct val="100000"/>
              </a:lnSpc>
              <a:buNone/>
            </a:pPr>
            <a:endParaRPr lang="en-US" sz="2200" b="1" dirty="0"/>
          </a:p>
          <a:p>
            <a:pPr lvl="1">
              <a:lnSpc>
                <a:spcPct val="100000"/>
              </a:lnSpc>
            </a:pPr>
            <a:endParaRPr lang="en-US" sz="2200" dirty="0">
              <a:solidFill>
                <a:schemeClr val="bg1"/>
              </a:solidFill>
              <a:cs typeface="Calibri"/>
            </a:endParaRPr>
          </a:p>
          <a:p>
            <a:pPr marL="171450" lvl="3" algn="ctr">
              <a:lnSpc>
                <a:spcPct val="100000"/>
              </a:lnSpc>
              <a:spcBef>
                <a:spcPts val="600"/>
              </a:spcBef>
              <a:spcAft>
                <a:spcPts val="600"/>
              </a:spcAft>
              <a:buNone/>
            </a:pPr>
            <a:r>
              <a:rPr lang="en-US" dirty="0">
                <a:solidFill>
                  <a:schemeClr val="bg1"/>
                </a:solidFill>
              </a:rPr>
              <a:t>‘We had each other as support’.</a:t>
            </a:r>
            <a:endParaRPr lang="en-US" dirty="0">
              <a:solidFill>
                <a:schemeClr val="bg1"/>
              </a:solidFill>
              <a:cs typeface="Calibri"/>
            </a:endParaRPr>
          </a:p>
          <a:p>
            <a:pPr marL="171450" lvl="3" algn="ctr">
              <a:spcBef>
                <a:spcPts val="600"/>
              </a:spcBef>
              <a:spcAft>
                <a:spcPts val="600"/>
              </a:spcAft>
            </a:pPr>
            <a:r>
              <a:rPr lang="en-US" dirty="0">
                <a:solidFill>
                  <a:schemeClr val="bg1"/>
                </a:solidFill>
              </a:rPr>
              <a:t>‘Croker Island was our home. Even though it shouldn’t have been, it was. We wanted to return after </a:t>
            </a:r>
            <a:r>
              <a:rPr lang="en-US">
                <a:solidFill>
                  <a:schemeClr val="bg1"/>
                </a:solidFill>
              </a:rPr>
              <a:t>the war’.</a:t>
            </a:r>
            <a:endParaRPr lang="en-US" dirty="0">
              <a:solidFill>
                <a:schemeClr val="bg1"/>
              </a:solidFill>
              <a:cs typeface="Calibri" panose="020F0502020204030204"/>
            </a:endParaRPr>
          </a:p>
          <a:p>
            <a:pPr marL="171450" lvl="3" algn="ctr">
              <a:lnSpc>
                <a:spcPct val="100000"/>
              </a:lnSpc>
              <a:spcBef>
                <a:spcPts val="600"/>
              </a:spcBef>
              <a:spcAft>
                <a:spcPts val="600"/>
              </a:spcAft>
              <a:buNone/>
            </a:pPr>
            <a:r>
              <a:rPr lang="en-US">
                <a:solidFill>
                  <a:schemeClr val="bg1"/>
                </a:solidFill>
              </a:rPr>
              <a:t>‘The children at Croker Island were my sisters and brothers’.</a:t>
            </a:r>
            <a:endParaRPr lang="en-US">
              <a:solidFill>
                <a:schemeClr val="bg1"/>
              </a:solidFill>
              <a:cs typeface="Calibri"/>
            </a:endParaRPr>
          </a:p>
          <a:p>
            <a:pPr marL="171450" lvl="3" algn="ctr">
              <a:lnSpc>
                <a:spcPct val="100000"/>
              </a:lnSpc>
              <a:spcBef>
                <a:spcPts val="600"/>
              </a:spcBef>
              <a:spcAft>
                <a:spcPts val="600"/>
              </a:spcAft>
              <a:buNone/>
            </a:pPr>
            <a:r>
              <a:rPr lang="en-US" dirty="0">
                <a:solidFill>
                  <a:schemeClr val="bg1"/>
                </a:solidFill>
              </a:rPr>
              <a:t>‘We never complained. We got on with our lives’.</a:t>
            </a:r>
            <a:br>
              <a:rPr lang="en-US" sz="2000" dirty="0">
                <a:solidFill>
                  <a:schemeClr val="bg1"/>
                </a:solidFill>
              </a:rPr>
            </a:br>
            <a:endParaRPr lang="en-US" sz="2000" dirty="0">
              <a:solidFill>
                <a:schemeClr val="bg1"/>
              </a:solidFill>
              <a:cs typeface="Calibri" panose="020F0502020204030204"/>
            </a:endParaRPr>
          </a:p>
          <a:p>
            <a:pPr marL="0" lvl="1" algn="ctr">
              <a:lnSpc>
                <a:spcPct val="100000"/>
              </a:lnSpc>
            </a:pPr>
            <a:r>
              <a:rPr lang="en-US" sz="2200" dirty="0">
                <a:solidFill>
                  <a:schemeClr val="bg1"/>
                </a:solidFill>
              </a:rPr>
              <a:t>What can be learnt from these amazing women?</a:t>
            </a:r>
            <a:endParaRPr lang="en-US" sz="2200" dirty="0">
              <a:solidFill>
                <a:schemeClr val="bg1"/>
              </a:solidFill>
              <a:cs typeface="Calibri" panose="020F0502020204030204"/>
            </a:endParaRPr>
          </a:p>
          <a:p>
            <a:pPr marL="457200" lvl="1" indent="0">
              <a:lnSpc>
                <a:spcPct val="100000"/>
              </a:lnSpc>
              <a:buNone/>
            </a:pPr>
            <a:endParaRPr lang="en-US" sz="2200" dirty="0">
              <a:solidFill>
                <a:schemeClr val="bg1"/>
              </a:solidFill>
            </a:endParaRPr>
          </a:p>
        </p:txBody>
      </p:sp>
    </p:spTree>
    <p:extLst>
      <p:ext uri="{BB962C8B-B14F-4D97-AF65-F5344CB8AC3E}">
        <p14:creationId xmlns:p14="http://schemas.microsoft.com/office/powerpoint/2010/main" val="234879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950056"/>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dirty="0">
                <a:solidFill>
                  <a:schemeClr val="bg1"/>
                </a:solidFill>
                <a:latin typeface="+mn-lt"/>
              </a:rPr>
              <a:t>Activity 2: </a:t>
            </a:r>
          </a:p>
          <a:p>
            <a:pPr algn="ctr"/>
            <a:r>
              <a:rPr lang="en-US" sz="3600" b="1" dirty="0">
                <a:solidFill>
                  <a:schemeClr val="bg1"/>
                </a:solidFill>
                <a:latin typeface="Calibri"/>
                <a:cs typeface="Calibri"/>
              </a:rPr>
              <a:t>Disruption of Family</a:t>
            </a:r>
          </a:p>
        </p:txBody>
      </p:sp>
      <p:pic>
        <p:nvPicPr>
          <p:cNvPr id="3" name="Picture 2" descr="A picture containing text&#10;&#10;Description automatically generated">
            <a:extLst>
              <a:ext uri="{FF2B5EF4-FFF2-40B4-BE49-F238E27FC236}">
                <a16:creationId xmlns:a16="http://schemas.microsoft.com/office/drawing/2014/main" id="{4A41CDE1-0126-62A0-9CCE-1BB9704BF1F4}"/>
              </a:ext>
            </a:extLst>
          </p:cNvPr>
          <p:cNvPicPr>
            <a:picLocks noChangeAspect="1"/>
          </p:cNvPicPr>
          <p:nvPr/>
        </p:nvPicPr>
        <p:blipFill rotWithShape="1">
          <a:blip r:embed="rId4">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2" name="Picture 1" descr="Text&#10;&#10;Description automatically generated">
            <a:extLst>
              <a:ext uri="{FF2B5EF4-FFF2-40B4-BE49-F238E27FC236}">
                <a16:creationId xmlns:a16="http://schemas.microsoft.com/office/drawing/2014/main" id="{76B3F109-CE51-F86A-617F-E8C2203D49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008212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each other&#10;&#10;Description automatically generated">
            <a:extLst>
              <a:ext uri="{FF2B5EF4-FFF2-40B4-BE49-F238E27FC236}">
                <a16:creationId xmlns:a16="http://schemas.microsoft.com/office/drawing/2014/main" id="{C69D5637-67D7-A286-0D20-9C00E2C14734}"/>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7" name="Title 1">
            <a:extLst>
              <a:ext uri="{FF2B5EF4-FFF2-40B4-BE49-F238E27FC236}">
                <a16:creationId xmlns:a16="http://schemas.microsoft.com/office/drawing/2014/main" id="{AF7931D2-C0AF-AB8F-CFD6-BE69E4BF5678}"/>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9" name="Content Placeholder 2">
            <a:extLst>
              <a:ext uri="{FF2B5EF4-FFF2-40B4-BE49-F238E27FC236}">
                <a16:creationId xmlns:a16="http://schemas.microsoft.com/office/drawing/2014/main" id="{55861121-CF0D-8264-7AAA-7231CA7EE63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11" name="Content Placeholder 2">
            <a:extLst>
              <a:ext uri="{FF2B5EF4-FFF2-40B4-BE49-F238E27FC236}">
                <a16:creationId xmlns:a16="http://schemas.microsoft.com/office/drawing/2014/main" id="{40BE9116-B9C2-D2F1-8CC2-80D691EED3CC}"/>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13" name="Content Placeholder 2">
            <a:extLst>
              <a:ext uri="{FF2B5EF4-FFF2-40B4-BE49-F238E27FC236}">
                <a16:creationId xmlns:a16="http://schemas.microsoft.com/office/drawing/2014/main" id="{C88005C3-D5C0-B52D-720E-7717A289D2E4}"/>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15" name="Content Placeholder 2">
            <a:extLst>
              <a:ext uri="{FF2B5EF4-FFF2-40B4-BE49-F238E27FC236}">
                <a16:creationId xmlns:a16="http://schemas.microsoft.com/office/drawing/2014/main" id="{51CF4654-BF66-0E30-D3FE-6AB92F803BA4}"/>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3633916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9001F-2A43-06FC-63C2-AE7223C40875}"/>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dirty="0">
                <a:solidFill>
                  <a:schemeClr val="bg1"/>
                </a:solidFill>
                <a:latin typeface="Calibri "/>
              </a:rPr>
              <a:t>Disruption of family</a:t>
            </a:r>
            <a:endParaRPr lang="en-AU" sz="4200" b="1" dirty="0">
              <a:solidFill>
                <a:schemeClr val="bg1"/>
              </a:solidFill>
              <a:latin typeface="Calibri "/>
            </a:endParaRPr>
          </a:p>
        </p:txBody>
      </p:sp>
      <p:sp>
        <p:nvSpPr>
          <p:cNvPr id="3" name="Content Placeholder 2">
            <a:extLst>
              <a:ext uri="{FF2B5EF4-FFF2-40B4-BE49-F238E27FC236}">
                <a16:creationId xmlns:a16="http://schemas.microsoft.com/office/drawing/2014/main" id="{45D8E29D-0942-7D23-A89D-BF15C65C8134}"/>
              </a:ext>
            </a:extLst>
          </p:cNvPr>
          <p:cNvSpPr txBox="1">
            <a:spLocks/>
          </p:cNvSpPr>
          <p:nvPr/>
        </p:nvSpPr>
        <p:spPr>
          <a:xfrm>
            <a:off x="637886" y="2056398"/>
            <a:ext cx="7094173" cy="393415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14350" lvl="1" indent="-457200">
              <a:lnSpc>
                <a:spcPct val="100000"/>
              </a:lnSpc>
              <a:buAutoNum type="arabicPeriod"/>
            </a:pPr>
            <a:r>
              <a:rPr lang="en-US" sz="2500" dirty="0">
                <a:solidFill>
                  <a:schemeClr val="bg1"/>
                </a:solidFill>
              </a:rPr>
              <a:t>What do you already know about the Stolen Generations?</a:t>
            </a:r>
            <a:br>
              <a:rPr lang="en-US" sz="2500" dirty="0">
                <a:solidFill>
                  <a:schemeClr val="bg1"/>
                </a:solidFill>
              </a:rPr>
            </a:br>
            <a:endParaRPr lang="en-US" sz="2500" dirty="0">
              <a:solidFill>
                <a:schemeClr val="bg1"/>
              </a:solidFill>
              <a:cs typeface="Calibri" panose="020F0502020204030204"/>
            </a:endParaRPr>
          </a:p>
          <a:p>
            <a:pPr marL="514350" lvl="1" indent="-457200">
              <a:lnSpc>
                <a:spcPct val="100000"/>
              </a:lnSpc>
              <a:buAutoNum type="arabicPeriod"/>
            </a:pPr>
            <a:r>
              <a:rPr lang="en-US" sz="2500" dirty="0">
                <a:solidFill>
                  <a:schemeClr val="bg1"/>
                </a:solidFill>
              </a:rPr>
              <a:t>Croker Islander was not the only place First Nations children were removed to. Does anyone know of anywhere else children were removed to?</a:t>
            </a:r>
            <a:endParaRPr lang="en-US" sz="2500" dirty="0">
              <a:solidFill>
                <a:schemeClr val="bg1"/>
              </a:solidFill>
              <a:cs typeface="Calibri" panose="020F0502020204030204"/>
            </a:endParaRPr>
          </a:p>
          <a:p>
            <a:pPr marL="514350" lvl="1" indent="-457200">
              <a:lnSpc>
                <a:spcPct val="100000"/>
              </a:lnSpc>
              <a:buAutoNum type="arabicPeriod"/>
            </a:pPr>
            <a:endParaRPr lang="en-US" sz="2500" dirty="0">
              <a:solidFill>
                <a:schemeClr val="bg1"/>
              </a:solidFill>
              <a:cs typeface="Calibri" panose="020F0502020204030204"/>
            </a:endParaRPr>
          </a:p>
          <a:p>
            <a:pPr marL="514350" lvl="1" indent="-457200">
              <a:lnSpc>
                <a:spcPct val="100000"/>
              </a:lnSpc>
              <a:buAutoNum type="arabicPeriod"/>
            </a:pPr>
            <a:r>
              <a:rPr lang="en-US" sz="2500" dirty="0">
                <a:solidFill>
                  <a:schemeClr val="bg1"/>
                </a:solidFill>
              </a:rPr>
              <a:t>Why did the government decide to remove First Nations children from their families?</a:t>
            </a:r>
            <a:endParaRPr lang="en-US" sz="2500" dirty="0">
              <a:solidFill>
                <a:schemeClr val="bg1"/>
              </a:solidFill>
              <a:cs typeface="Calibri" panose="020F0502020204030204"/>
            </a:endParaRPr>
          </a:p>
        </p:txBody>
      </p:sp>
      <p:pic>
        <p:nvPicPr>
          <p:cNvPr id="4" name="Picture 3" descr="A screenshot of a map&#10;&#10;Description automatically generated with medium confidence">
            <a:extLst>
              <a:ext uri="{FF2B5EF4-FFF2-40B4-BE49-F238E27FC236}">
                <a16:creationId xmlns:a16="http://schemas.microsoft.com/office/drawing/2014/main" id="{A179C325-9F02-792F-1B63-642695900F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911" r="22032"/>
          <a:stretch/>
        </p:blipFill>
        <p:spPr>
          <a:xfrm>
            <a:off x="7902990" y="2179074"/>
            <a:ext cx="3599199" cy="3620147"/>
          </a:xfrm>
          <a:prstGeom prst="rect">
            <a:avLst/>
          </a:prstGeom>
        </p:spPr>
      </p:pic>
    </p:spTree>
    <p:extLst>
      <p:ext uri="{BB962C8B-B14F-4D97-AF65-F5344CB8AC3E}">
        <p14:creationId xmlns:p14="http://schemas.microsoft.com/office/powerpoint/2010/main" val="256589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D0D74-F34D-9BA4-B934-AB7DCA32F7D6}"/>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dirty="0">
                <a:solidFill>
                  <a:schemeClr val="bg1"/>
                </a:solidFill>
                <a:latin typeface="Calibri "/>
              </a:rPr>
              <a:t>Disruption of family</a:t>
            </a:r>
            <a:endParaRPr lang="en-AU" sz="4200" b="1" dirty="0">
              <a:solidFill>
                <a:schemeClr val="bg1"/>
              </a:solidFill>
              <a:latin typeface="Calibri "/>
            </a:endParaRPr>
          </a:p>
        </p:txBody>
      </p:sp>
      <p:sp>
        <p:nvSpPr>
          <p:cNvPr id="3" name="Content Placeholder 2">
            <a:extLst>
              <a:ext uri="{FF2B5EF4-FFF2-40B4-BE49-F238E27FC236}">
                <a16:creationId xmlns:a16="http://schemas.microsoft.com/office/drawing/2014/main" id="{AAAF0F7A-BF9C-5DB4-0EF3-7EE6EE451B63}"/>
              </a:ext>
            </a:extLst>
          </p:cNvPr>
          <p:cNvSpPr txBox="1">
            <a:spLocks/>
          </p:cNvSpPr>
          <p:nvPr/>
        </p:nvSpPr>
        <p:spPr>
          <a:xfrm>
            <a:off x="896421" y="2178862"/>
            <a:ext cx="6373947" cy="38252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lvl="1" indent="-285750">
              <a:spcBef>
                <a:spcPts val="800"/>
              </a:spcBef>
              <a:spcAft>
                <a:spcPts val="800"/>
              </a:spcAft>
              <a:buFont typeface="Arial"/>
              <a:buChar char="•"/>
            </a:pPr>
            <a:r>
              <a:rPr lang="en-US" sz="2400" dirty="0">
                <a:solidFill>
                  <a:schemeClr val="bg1"/>
                </a:solidFill>
              </a:rPr>
              <a:t>In groups of 3-4, explore the </a:t>
            </a:r>
            <a:r>
              <a:rPr lang="en-US" sz="2400" dirty="0">
                <a:solidFill>
                  <a:schemeClr val="bg1"/>
                </a:solidFill>
                <a:hlinkClick r:id="rId3">
                  <a:extLst>
                    <a:ext uri="{A12FA001-AC4F-418D-AE19-62706E023703}">
                      <ahyp:hlinkClr xmlns:ahyp="http://schemas.microsoft.com/office/drawing/2018/hyperlinkcolor" val="tx"/>
                    </a:ext>
                  </a:extLst>
                </a:hlinkClick>
              </a:rPr>
              <a:t>Map of Stolen Generations institutions</a:t>
            </a:r>
            <a:endParaRPr lang="en-US" sz="2400" dirty="0">
              <a:solidFill>
                <a:schemeClr val="bg1"/>
              </a:solidFill>
              <a:cs typeface="Calibri" panose="020F0502020204030204"/>
              <a:hlinkClick r:id="rId3">
                <a:extLst>
                  <a:ext uri="{A12FA001-AC4F-418D-AE19-62706E023703}">
                    <ahyp:hlinkClr xmlns:ahyp="http://schemas.microsoft.com/office/drawing/2018/hyperlinkcolor" val="tx"/>
                  </a:ext>
                </a:extLst>
              </a:hlinkClick>
            </a:endParaRPr>
          </a:p>
          <a:p>
            <a:pPr marL="285750" lvl="1" indent="-285750">
              <a:spcBef>
                <a:spcPts val="800"/>
              </a:spcBef>
              <a:spcAft>
                <a:spcPts val="800"/>
              </a:spcAft>
              <a:buFont typeface="Arial"/>
              <a:buChar char="•"/>
            </a:pPr>
            <a:r>
              <a:rPr lang="en-US" sz="2400" dirty="0">
                <a:solidFill>
                  <a:schemeClr val="bg1"/>
                </a:solidFill>
              </a:rPr>
              <a:t>Groups will investigate one state on the map.</a:t>
            </a:r>
            <a:endParaRPr lang="en-US" sz="2400">
              <a:solidFill>
                <a:schemeClr val="bg1"/>
              </a:solidFill>
              <a:cs typeface="Calibri" panose="020F0502020204030204"/>
            </a:endParaRPr>
          </a:p>
          <a:p>
            <a:pPr marL="285750" lvl="1" indent="-285750">
              <a:lnSpc>
                <a:spcPct val="100000"/>
              </a:lnSpc>
              <a:spcBef>
                <a:spcPts val="800"/>
              </a:spcBef>
              <a:spcAft>
                <a:spcPts val="800"/>
              </a:spcAft>
              <a:buFont typeface="Arial"/>
              <a:buChar char="•"/>
            </a:pPr>
            <a:r>
              <a:rPr lang="en-US" sz="2400" dirty="0">
                <a:solidFill>
                  <a:schemeClr val="bg1"/>
                </a:solidFill>
              </a:rPr>
              <a:t>Find out the different places where First Nations children were sent to.</a:t>
            </a:r>
          </a:p>
          <a:p>
            <a:pPr marL="285750" lvl="1" indent="-285750">
              <a:spcBef>
                <a:spcPts val="800"/>
              </a:spcBef>
              <a:spcAft>
                <a:spcPts val="800"/>
              </a:spcAft>
              <a:buFont typeface="Arial"/>
              <a:buChar char="•"/>
            </a:pPr>
            <a:r>
              <a:rPr lang="en-US" sz="2400" dirty="0">
                <a:solidFill>
                  <a:schemeClr val="bg1"/>
                </a:solidFill>
              </a:rPr>
              <a:t>Choose a few institutions and research them to see what you can find</a:t>
            </a:r>
            <a:endParaRPr lang="en-US" sz="2400" dirty="0">
              <a:solidFill>
                <a:schemeClr val="bg1"/>
              </a:solidFill>
              <a:cs typeface="Calibri" panose="020F0502020204030204"/>
            </a:endParaRPr>
          </a:p>
        </p:txBody>
      </p:sp>
      <p:pic>
        <p:nvPicPr>
          <p:cNvPr id="9" name="Picture 8" descr="A screenshot of a map&#10;&#10;Description automatically generated with medium confidence">
            <a:extLst>
              <a:ext uri="{FF2B5EF4-FFF2-40B4-BE49-F238E27FC236}">
                <a16:creationId xmlns:a16="http://schemas.microsoft.com/office/drawing/2014/main" id="{E9CF0207-5E9E-2CD9-20DB-AE296C930A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911" r="22032"/>
          <a:stretch/>
        </p:blipFill>
        <p:spPr>
          <a:xfrm>
            <a:off x="7902990" y="2179074"/>
            <a:ext cx="3599199" cy="3620147"/>
          </a:xfrm>
          <a:prstGeom prst="rect">
            <a:avLst/>
          </a:prstGeom>
        </p:spPr>
      </p:pic>
    </p:spTree>
    <p:extLst>
      <p:ext uri="{BB962C8B-B14F-4D97-AF65-F5344CB8AC3E}">
        <p14:creationId xmlns:p14="http://schemas.microsoft.com/office/powerpoint/2010/main" val="3514738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D797-FD9C-A704-60CE-D060272F3655}"/>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Disruption of family</a:t>
            </a:r>
            <a:endParaRPr lang="en-AU" sz="3600" b="1" dirty="0">
              <a:solidFill>
                <a:schemeClr val="bg1"/>
              </a:solidFill>
              <a:latin typeface="Calibri "/>
            </a:endParaRPr>
          </a:p>
        </p:txBody>
      </p:sp>
      <p:sp>
        <p:nvSpPr>
          <p:cNvPr id="3" name="Content Placeholder 2">
            <a:extLst>
              <a:ext uri="{FF2B5EF4-FFF2-40B4-BE49-F238E27FC236}">
                <a16:creationId xmlns:a16="http://schemas.microsoft.com/office/drawing/2014/main" id="{F8D55FCD-CE87-EDA4-DF8C-3324C0C3C88A}"/>
              </a:ext>
            </a:extLst>
          </p:cNvPr>
          <p:cNvSpPr txBox="1">
            <a:spLocks/>
          </p:cNvSpPr>
          <p:nvPr/>
        </p:nvSpPr>
        <p:spPr>
          <a:xfrm>
            <a:off x="637886" y="1770648"/>
            <a:ext cx="11334950" cy="488665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solidFill>
                  <a:schemeClr val="bg1"/>
                </a:solidFill>
              </a:rPr>
              <a:t>Consider how the impacts of government policies are still being felt today.</a:t>
            </a:r>
            <a:endParaRPr lang="en-US" sz="2200" dirty="0">
              <a:solidFill>
                <a:schemeClr val="bg1"/>
              </a:solidFill>
            </a:endParaRPr>
          </a:p>
          <a:p>
            <a:pPr>
              <a:spcAft>
                <a:spcPts val="600"/>
              </a:spcAft>
            </a:pPr>
            <a:r>
              <a:rPr lang="en-US" sz="2200" dirty="0">
                <a:solidFill>
                  <a:schemeClr val="bg1"/>
                </a:solidFill>
              </a:rPr>
              <a:t>Watch the videos for:</a:t>
            </a:r>
            <a:endParaRPr lang="en-US" sz="2200" dirty="0">
              <a:solidFill>
                <a:schemeClr val="bg1"/>
              </a:solidFill>
              <a:ea typeface="Calibri"/>
              <a:cs typeface="Calibri"/>
            </a:endParaRPr>
          </a:p>
          <a:p>
            <a:r>
              <a:rPr lang="en-US" sz="2200" dirty="0">
                <a:solidFill>
                  <a:schemeClr val="bg1"/>
                </a:solidFill>
              </a:rPr>
              <a:t>      </a:t>
            </a:r>
            <a:r>
              <a:rPr lang="en-US" sz="2200" dirty="0">
                <a:solidFill>
                  <a:schemeClr val="bg1"/>
                </a:solidFill>
                <a:hlinkClick r:id="rId3">
                  <a:extLst>
                    <a:ext uri="{A12FA001-AC4F-418D-AE19-62706E023703}">
                      <ahyp:hlinkClr xmlns:ahyp="http://schemas.microsoft.com/office/drawing/2018/hyperlinkcolor" val="tx"/>
                    </a:ext>
                  </a:extLst>
                </a:hlinkClick>
              </a:rPr>
              <a:t>Tony Hansen</a:t>
            </a:r>
            <a:r>
              <a:rPr lang="en-US" sz="2200" dirty="0">
                <a:solidFill>
                  <a:schemeClr val="bg1"/>
                </a:solidFill>
              </a:rPr>
              <a:t>,                                          </a:t>
            </a:r>
            <a:r>
              <a:rPr lang="en-US" sz="2200" dirty="0">
                <a:solidFill>
                  <a:schemeClr val="bg1"/>
                </a:solidFill>
                <a:hlinkClick r:id="rId4">
                  <a:extLst>
                    <a:ext uri="{A12FA001-AC4F-418D-AE19-62706E023703}">
                      <ahyp:hlinkClr xmlns:ahyp="http://schemas.microsoft.com/office/drawing/2018/hyperlinkcolor" val="tx"/>
                    </a:ext>
                  </a:extLst>
                </a:hlinkClick>
              </a:rPr>
              <a:t>Eileen Cummings</a:t>
            </a:r>
            <a:r>
              <a:rPr lang="en-US" sz="2200" dirty="0">
                <a:solidFill>
                  <a:schemeClr val="bg1"/>
                </a:solidFill>
              </a:rPr>
              <a:t>                                  </a:t>
            </a:r>
            <a:r>
              <a:rPr lang="en-US" sz="2200" dirty="0">
                <a:solidFill>
                  <a:schemeClr val="bg1"/>
                </a:solidFill>
                <a:hlinkClick r:id="rId5">
                  <a:extLst>
                    <a:ext uri="{A12FA001-AC4F-418D-AE19-62706E023703}">
                      <ahyp:hlinkClr xmlns:ahyp="http://schemas.microsoft.com/office/drawing/2018/hyperlinkcolor" val="tx"/>
                    </a:ext>
                  </a:extLst>
                </a:hlinkClick>
              </a:rPr>
              <a:t>Marjorie Winphil</a:t>
            </a:r>
            <a:endParaRPr lang="en-US" sz="2200" dirty="0">
              <a:solidFill>
                <a:schemeClr val="bg1"/>
              </a:solidFill>
              <a:ea typeface="Calibri"/>
              <a:cs typeface="Calibri"/>
            </a:endParaRPr>
          </a:p>
          <a:p>
            <a:pPr marL="0" lvl="1">
              <a:lnSpc>
                <a:spcPct val="100000"/>
              </a:lnSpc>
            </a:pPr>
            <a:endParaRPr lang="en-US" sz="2200" dirty="0">
              <a:solidFill>
                <a:schemeClr val="bg1"/>
              </a:solidFill>
              <a:cs typeface="Calibri" panose="020F0502020204030204"/>
            </a:endParaRPr>
          </a:p>
        </p:txBody>
      </p:sp>
      <p:pic>
        <p:nvPicPr>
          <p:cNvPr id="6" name="Picture 5" descr="A person in a yellow shirt&#10;&#10;Description automatically generated">
            <a:extLst>
              <a:ext uri="{FF2B5EF4-FFF2-40B4-BE49-F238E27FC236}">
                <a16:creationId xmlns:a16="http://schemas.microsoft.com/office/drawing/2014/main" id="{4741999B-0DEE-59A7-9D08-D925DB8B481D}"/>
              </a:ext>
            </a:extLst>
          </p:cNvPr>
          <p:cNvPicPr>
            <a:picLocks noChangeAspect="1"/>
          </p:cNvPicPr>
          <p:nvPr/>
        </p:nvPicPr>
        <p:blipFill>
          <a:blip r:embed="rId6"/>
          <a:stretch>
            <a:fillRect/>
          </a:stretch>
        </p:blipFill>
        <p:spPr>
          <a:xfrm>
            <a:off x="8993842" y="3186020"/>
            <a:ext cx="2810435" cy="2973668"/>
          </a:xfrm>
          <a:prstGeom prst="rect">
            <a:avLst/>
          </a:prstGeom>
        </p:spPr>
      </p:pic>
      <p:pic>
        <p:nvPicPr>
          <p:cNvPr id="7" name="Picture 6" descr="A person with grey hair&#10;&#10;Description automatically generated">
            <a:extLst>
              <a:ext uri="{FF2B5EF4-FFF2-40B4-BE49-F238E27FC236}">
                <a16:creationId xmlns:a16="http://schemas.microsoft.com/office/drawing/2014/main" id="{D02A82A6-222A-AB4F-D77A-6954A4C075F8}"/>
              </a:ext>
            </a:extLst>
          </p:cNvPr>
          <p:cNvPicPr>
            <a:picLocks noChangeAspect="1"/>
          </p:cNvPicPr>
          <p:nvPr/>
        </p:nvPicPr>
        <p:blipFill>
          <a:blip r:embed="rId7"/>
          <a:stretch>
            <a:fillRect/>
          </a:stretch>
        </p:blipFill>
        <p:spPr>
          <a:xfrm>
            <a:off x="4679576" y="3311045"/>
            <a:ext cx="3381935" cy="2779646"/>
          </a:xfrm>
          <a:prstGeom prst="rect">
            <a:avLst/>
          </a:prstGeom>
        </p:spPr>
      </p:pic>
      <p:pic>
        <p:nvPicPr>
          <p:cNvPr id="8" name="Picture 7" descr="A person in a black shirt&#10;&#10;Description automatically generated">
            <a:extLst>
              <a:ext uri="{FF2B5EF4-FFF2-40B4-BE49-F238E27FC236}">
                <a16:creationId xmlns:a16="http://schemas.microsoft.com/office/drawing/2014/main" id="{7F2BED47-E4BB-5CCD-FDE1-49EC751B798C}"/>
              </a:ext>
            </a:extLst>
          </p:cNvPr>
          <p:cNvPicPr>
            <a:picLocks noChangeAspect="1"/>
          </p:cNvPicPr>
          <p:nvPr/>
        </p:nvPicPr>
        <p:blipFill>
          <a:blip r:embed="rId8"/>
          <a:stretch>
            <a:fillRect/>
          </a:stretch>
        </p:blipFill>
        <p:spPr>
          <a:xfrm>
            <a:off x="567017" y="3186863"/>
            <a:ext cx="3236258" cy="2983185"/>
          </a:xfrm>
          <a:prstGeom prst="rect">
            <a:avLst/>
          </a:prstGeom>
        </p:spPr>
      </p:pic>
    </p:spTree>
    <p:extLst>
      <p:ext uri="{BB962C8B-B14F-4D97-AF65-F5344CB8AC3E}">
        <p14:creationId xmlns:p14="http://schemas.microsoft.com/office/powerpoint/2010/main" val="2030597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525F5B9-8593-EEAA-F5E4-2CE07BF18483}"/>
              </a:ext>
            </a:extLst>
          </p:cNvPr>
          <p:cNvSpPr txBox="1">
            <a:spLocks/>
          </p:cNvSpPr>
          <p:nvPr/>
        </p:nvSpPr>
        <p:spPr>
          <a:xfrm>
            <a:off x="1437058" y="1032290"/>
            <a:ext cx="9587371"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cs typeface="Calibri"/>
              </a:rPr>
              <a:t>Aboriginal and</a:t>
            </a:r>
            <a:r>
              <a:rPr lang="en-US" dirty="0">
                <a:solidFill>
                  <a:schemeClr val="bg1"/>
                </a:solidFill>
              </a:rPr>
              <a:t> Torres Strait Islander students and teachers should be aware that these resources may contain the names, images, and voices of deceased persons.</a:t>
            </a:r>
            <a:r>
              <a:rPr lang="en-US" b="1" dirty="0">
                <a:solidFill>
                  <a:schemeClr val="bg1"/>
                </a:solidFill>
              </a:rPr>
              <a:t> </a:t>
            </a:r>
            <a:endParaRPr lang="en-US" b="1" i="0" dirty="0">
              <a:solidFill>
                <a:schemeClr val="bg1"/>
              </a:solidFill>
              <a:effectLst/>
              <a:cs typeface="Calibri"/>
            </a:endParaRPr>
          </a:p>
        </p:txBody>
      </p:sp>
    </p:spTree>
    <p:extLst>
      <p:ext uri="{BB962C8B-B14F-4D97-AF65-F5344CB8AC3E}">
        <p14:creationId xmlns:p14="http://schemas.microsoft.com/office/powerpoint/2010/main" val="3437915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10AD320C-C448-0F22-B4E3-ABCB1D1174A9}"/>
              </a:ext>
            </a:extLst>
          </p:cNvPr>
          <p:cNvPicPr>
            <a:picLocks noChangeAspect="1"/>
          </p:cNvPicPr>
          <p:nvPr/>
        </p:nvPicPr>
        <p:blipFill rotWithShape="1">
          <a:blip r:embed="rId3"/>
          <a:srcRect l="19836" t="14098" r="20164" b="24590"/>
          <a:stretch/>
        </p:blipFill>
        <p:spPr>
          <a:xfrm>
            <a:off x="3685503" y="1448103"/>
            <a:ext cx="4832592" cy="4953411"/>
          </a:xfrm>
          <a:prstGeom prst="rect">
            <a:avLst/>
          </a:prstGeom>
        </p:spPr>
      </p:pic>
      <p:sp>
        <p:nvSpPr>
          <p:cNvPr id="2" name="Title 1">
            <a:extLst>
              <a:ext uri="{FF2B5EF4-FFF2-40B4-BE49-F238E27FC236}">
                <a16:creationId xmlns:a16="http://schemas.microsoft.com/office/drawing/2014/main" id="{2FFFA3EA-10A3-52E5-A620-40D7D928C4A0}"/>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Reflection</a:t>
            </a:r>
            <a:endParaRPr lang="en-AU" sz="3600" b="1" dirty="0">
              <a:solidFill>
                <a:schemeClr val="bg1"/>
              </a:solidFill>
              <a:latin typeface="Calibri "/>
            </a:endParaRPr>
          </a:p>
        </p:txBody>
      </p:sp>
      <p:sp>
        <p:nvSpPr>
          <p:cNvPr id="3" name="Content Placeholder 2">
            <a:extLst>
              <a:ext uri="{FF2B5EF4-FFF2-40B4-BE49-F238E27FC236}">
                <a16:creationId xmlns:a16="http://schemas.microsoft.com/office/drawing/2014/main" id="{C815B8F9-6618-5E80-638B-E193E367CCF5}"/>
              </a:ext>
            </a:extLst>
          </p:cNvPr>
          <p:cNvSpPr txBox="1">
            <a:spLocks/>
          </p:cNvSpPr>
          <p:nvPr/>
        </p:nvSpPr>
        <p:spPr>
          <a:xfrm>
            <a:off x="2800621" y="2409383"/>
            <a:ext cx="6594862" cy="302647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n-US" sz="2400" dirty="0">
                <a:solidFill>
                  <a:schemeClr val="bg1"/>
                </a:solidFill>
              </a:rPr>
              <a:t>Reflect on what you have learnt.</a:t>
            </a:r>
            <a:br>
              <a:rPr lang="en-US" sz="2400" dirty="0">
                <a:solidFill>
                  <a:schemeClr val="bg1"/>
                </a:solidFill>
              </a:rPr>
            </a:br>
            <a:endParaRPr lang="en-US" sz="2400">
              <a:solidFill>
                <a:schemeClr val="bg1"/>
              </a:solidFill>
              <a:ea typeface="Calibri"/>
              <a:cs typeface="Calibri"/>
            </a:endParaRPr>
          </a:p>
          <a:p>
            <a:pPr marL="0" lvl="1" algn="ctr">
              <a:lnSpc>
                <a:spcPct val="100000"/>
              </a:lnSpc>
            </a:pPr>
            <a:r>
              <a:rPr lang="en-US" sz="2400" dirty="0">
                <a:solidFill>
                  <a:schemeClr val="bg1"/>
                </a:solidFill>
              </a:rPr>
              <a:t>Choose one word to sum up your new learning. Write it on a Post-it note and post it on an area in your classroom designated for debriefing.</a:t>
            </a:r>
            <a:br>
              <a:rPr lang="en-US" sz="2400" dirty="0">
                <a:solidFill>
                  <a:schemeClr val="bg1"/>
                </a:solidFill>
              </a:rPr>
            </a:br>
            <a:endParaRPr lang="en-US" sz="2400" dirty="0">
              <a:solidFill>
                <a:schemeClr val="bg1"/>
              </a:solidFill>
              <a:ea typeface="Calibri" panose="020F0502020204030204"/>
              <a:cs typeface="Calibri" panose="020F0502020204030204"/>
            </a:endParaRPr>
          </a:p>
          <a:p>
            <a:pPr marL="0" lvl="1" algn="ctr">
              <a:lnSpc>
                <a:spcPct val="100000"/>
              </a:lnSpc>
            </a:pPr>
            <a:r>
              <a:rPr lang="en-US" sz="2400" dirty="0">
                <a:solidFill>
                  <a:schemeClr val="bg1"/>
                </a:solidFill>
              </a:rPr>
              <a:t>Take some time to read each other’s reflections.</a:t>
            </a:r>
            <a:endParaRPr lang="en-US" sz="2400" dirty="0">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95344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4D3087-C41D-CCAB-044F-B294F4F27DE2}"/>
              </a:ext>
            </a:extLst>
          </p:cNvPr>
          <p:cNvSpPr txBox="1"/>
          <p:nvPr/>
        </p:nvSpPr>
        <p:spPr>
          <a:xfrm>
            <a:off x="4867275" y="334327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5" name="Title 1">
            <a:extLst>
              <a:ext uri="{FF2B5EF4-FFF2-40B4-BE49-F238E27FC236}">
                <a16:creationId xmlns:a16="http://schemas.microsoft.com/office/drawing/2014/main" id="{2A9F4131-AEF8-F413-82F2-2F1D9CCE76E0}"/>
              </a:ext>
            </a:extLst>
          </p:cNvPr>
          <p:cNvSpPr txBox="1">
            <a:spLocks/>
          </p:cNvSpPr>
          <p:nvPr/>
        </p:nvSpPr>
        <p:spPr>
          <a:xfrm>
            <a:off x="-1" y="950056"/>
            <a:ext cx="12192000" cy="1200150"/>
          </a:xfrm>
          <a:prstGeom prst="rect">
            <a:avLst/>
          </a:prstGeom>
        </p:spPr>
        <p:txBody>
          <a:bodyPr vert="horz" lIns="91440" tIns="45720" rIns="91440" bIns="45720" rtlCol="0" anchor="b">
            <a:normAutofit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pPr>
            <a:r>
              <a:rPr lang="en-US" sz="3600" b="1" dirty="0">
                <a:solidFill>
                  <a:schemeClr val="bg1"/>
                </a:solidFill>
                <a:latin typeface="+mn-lt"/>
              </a:rPr>
              <a:t>Activity 3: </a:t>
            </a:r>
          </a:p>
          <a:p>
            <a:pPr algn="ctr"/>
            <a:r>
              <a:rPr lang="en-US" sz="3600" b="1" dirty="0">
                <a:solidFill>
                  <a:schemeClr val="bg1"/>
                </a:solidFill>
              </a:rPr>
              <a:t>Scars on our Nation</a:t>
            </a:r>
            <a:endParaRPr lang="en-US" dirty="0">
              <a:solidFill>
                <a:schemeClr val="bg1"/>
              </a:solidFill>
            </a:endParaRPr>
          </a:p>
        </p:txBody>
      </p:sp>
      <p:pic>
        <p:nvPicPr>
          <p:cNvPr id="8" name="Picture 7" descr="A picture containing text&#10;&#10;Description automatically generated">
            <a:extLst>
              <a:ext uri="{FF2B5EF4-FFF2-40B4-BE49-F238E27FC236}">
                <a16:creationId xmlns:a16="http://schemas.microsoft.com/office/drawing/2014/main" id="{EC8591C5-B146-AEF7-B4A0-CD781F4622D8}"/>
              </a:ext>
            </a:extLst>
          </p:cNvPr>
          <p:cNvPicPr>
            <a:picLocks noChangeAspect="1"/>
          </p:cNvPicPr>
          <p:nvPr/>
        </p:nvPicPr>
        <p:blipFill rotWithShape="1">
          <a:blip r:embed="rId3">
            <a:extLst>
              <a:ext uri="{28A0092B-C50C-407E-A947-70E740481C1C}">
                <a14:useLocalDpi xmlns:a14="http://schemas.microsoft.com/office/drawing/2010/main" val="0"/>
              </a:ext>
            </a:extLst>
          </a:blip>
          <a:srcRect l="16145" t="43472" r="16251" b="23776"/>
          <a:stretch/>
        </p:blipFill>
        <p:spPr>
          <a:xfrm>
            <a:off x="-1" y="2427848"/>
            <a:ext cx="12191999" cy="4430152"/>
          </a:xfrm>
          <a:prstGeom prst="rect">
            <a:avLst/>
          </a:prstGeom>
        </p:spPr>
      </p:pic>
      <p:pic>
        <p:nvPicPr>
          <p:cNvPr id="11" name="Picture 10" descr="Text&#10;&#10;Description automatically generated">
            <a:extLst>
              <a:ext uri="{FF2B5EF4-FFF2-40B4-BE49-F238E27FC236}">
                <a16:creationId xmlns:a16="http://schemas.microsoft.com/office/drawing/2014/main" id="{85C4F17D-214F-ADD5-7BC9-5E666C470B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6907" y="6237609"/>
            <a:ext cx="1575611" cy="324214"/>
          </a:xfrm>
          <a:prstGeom prst="rect">
            <a:avLst/>
          </a:prstGeom>
        </p:spPr>
      </p:pic>
    </p:spTree>
    <p:extLst>
      <p:ext uri="{BB962C8B-B14F-4D97-AF65-F5344CB8AC3E}">
        <p14:creationId xmlns:p14="http://schemas.microsoft.com/office/powerpoint/2010/main" val="1275610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each other&#10;&#10;Description automatically generated">
            <a:extLst>
              <a:ext uri="{FF2B5EF4-FFF2-40B4-BE49-F238E27FC236}">
                <a16:creationId xmlns:a16="http://schemas.microsoft.com/office/drawing/2014/main" id="{C69D5637-67D7-A286-0D20-9C00E2C14734}"/>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7" name="Title 1">
            <a:extLst>
              <a:ext uri="{FF2B5EF4-FFF2-40B4-BE49-F238E27FC236}">
                <a16:creationId xmlns:a16="http://schemas.microsoft.com/office/drawing/2014/main" id="{AF7931D2-C0AF-AB8F-CFD6-BE69E4BF5678}"/>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9" name="Content Placeholder 2">
            <a:extLst>
              <a:ext uri="{FF2B5EF4-FFF2-40B4-BE49-F238E27FC236}">
                <a16:creationId xmlns:a16="http://schemas.microsoft.com/office/drawing/2014/main" id="{55861121-CF0D-8264-7AAA-7231CA7EE63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11" name="Content Placeholder 2">
            <a:extLst>
              <a:ext uri="{FF2B5EF4-FFF2-40B4-BE49-F238E27FC236}">
                <a16:creationId xmlns:a16="http://schemas.microsoft.com/office/drawing/2014/main" id="{40BE9116-B9C2-D2F1-8CC2-80D691EED3CC}"/>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13" name="Content Placeholder 2">
            <a:extLst>
              <a:ext uri="{FF2B5EF4-FFF2-40B4-BE49-F238E27FC236}">
                <a16:creationId xmlns:a16="http://schemas.microsoft.com/office/drawing/2014/main" id="{C88005C3-D5C0-B52D-720E-7717A289D2E4}"/>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15" name="Content Placeholder 2">
            <a:extLst>
              <a:ext uri="{FF2B5EF4-FFF2-40B4-BE49-F238E27FC236}">
                <a16:creationId xmlns:a16="http://schemas.microsoft.com/office/drawing/2014/main" id="{51CF4654-BF66-0E30-D3FE-6AB92F803BA4}"/>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3988308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4DB98-79F9-1283-AB58-AFD8CD5C1237}"/>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dirty="0">
                <a:solidFill>
                  <a:schemeClr val="bg1"/>
                </a:solidFill>
                <a:latin typeface="Calibri "/>
              </a:rPr>
              <a:t>Scars on our nation</a:t>
            </a:r>
            <a:endParaRPr lang="en-AU" sz="4200" b="1" dirty="0">
              <a:solidFill>
                <a:schemeClr val="bg1"/>
              </a:solidFill>
              <a:latin typeface="Calibri "/>
            </a:endParaRPr>
          </a:p>
        </p:txBody>
      </p:sp>
      <p:sp>
        <p:nvSpPr>
          <p:cNvPr id="3" name="Content Placeholder 2">
            <a:extLst>
              <a:ext uri="{FF2B5EF4-FFF2-40B4-BE49-F238E27FC236}">
                <a16:creationId xmlns:a16="http://schemas.microsoft.com/office/drawing/2014/main" id="{A4C1C7F1-364C-B91F-1B8E-AB541C4650E7}"/>
              </a:ext>
            </a:extLst>
          </p:cNvPr>
          <p:cNvSpPr txBox="1">
            <a:spLocks/>
          </p:cNvSpPr>
          <p:nvPr/>
        </p:nvSpPr>
        <p:spPr>
          <a:xfrm>
            <a:off x="784939" y="2776621"/>
            <a:ext cx="5441050" cy="306520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000" dirty="0">
                <a:solidFill>
                  <a:schemeClr val="bg1"/>
                </a:solidFill>
                <a:ea typeface="Calibri"/>
                <a:cs typeface="Calibri"/>
              </a:rPr>
              <a:t>What do you know about The Healing Foundation?</a:t>
            </a:r>
          </a:p>
          <a:p>
            <a:pPr algn="ctr"/>
            <a:endParaRPr lang="en-US" sz="3000" b="1" dirty="0">
              <a:solidFill>
                <a:schemeClr val="bg1"/>
              </a:solidFill>
              <a:ea typeface="Calibri"/>
              <a:cs typeface="Calibri"/>
            </a:endParaRPr>
          </a:p>
          <a:p>
            <a:pPr algn="ctr">
              <a:lnSpc>
                <a:spcPct val="100000"/>
              </a:lnSpc>
            </a:pPr>
            <a:r>
              <a:rPr lang="en-US" sz="3000" dirty="0">
                <a:solidFill>
                  <a:schemeClr val="bg1"/>
                </a:solidFill>
              </a:rPr>
              <a:t>What is the main role of The Healing Foundation?</a:t>
            </a:r>
            <a:br>
              <a:rPr lang="en-US" sz="3000" dirty="0">
                <a:solidFill>
                  <a:schemeClr val="bg1"/>
                </a:solidFill>
              </a:rPr>
            </a:br>
            <a:endParaRPr lang="en-US" sz="3000" dirty="0">
              <a:solidFill>
                <a:schemeClr val="bg1"/>
              </a:solidFill>
            </a:endParaRPr>
          </a:p>
          <a:p>
            <a:pPr algn="ctr">
              <a:lnSpc>
                <a:spcPct val="100000"/>
              </a:lnSpc>
            </a:pPr>
            <a:endParaRPr lang="en-US" sz="3000" dirty="0">
              <a:solidFill>
                <a:schemeClr val="bg1"/>
              </a:solidFill>
              <a:ea typeface="Calibri"/>
              <a:cs typeface="Calibri"/>
            </a:endParaRPr>
          </a:p>
        </p:txBody>
      </p:sp>
      <p:pic>
        <p:nvPicPr>
          <p:cNvPr id="4" name="Picture 3" descr="A group of people in a room&#10;&#10;Description automatically generated with low confidence">
            <a:extLst>
              <a:ext uri="{FF2B5EF4-FFF2-40B4-BE49-F238E27FC236}">
                <a16:creationId xmlns:a16="http://schemas.microsoft.com/office/drawing/2014/main" id="{B184BD1F-ED32-E6CA-3806-A72F106A1A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74" r="4936"/>
          <a:stretch/>
        </p:blipFill>
        <p:spPr>
          <a:xfrm>
            <a:off x="6422065" y="2124826"/>
            <a:ext cx="5134965" cy="3721407"/>
          </a:xfrm>
          <a:prstGeom prst="rect">
            <a:avLst/>
          </a:prstGeom>
        </p:spPr>
      </p:pic>
    </p:spTree>
    <p:extLst>
      <p:ext uri="{BB962C8B-B14F-4D97-AF65-F5344CB8AC3E}">
        <p14:creationId xmlns:p14="http://schemas.microsoft.com/office/powerpoint/2010/main" val="116175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DC8CB-EBFC-0012-97F0-EDDDC1CFAC16}"/>
              </a:ext>
            </a:extLst>
          </p:cNvPr>
          <p:cNvSpPr>
            <a:spLocks noGrp="1"/>
          </p:cNvSpPr>
          <p:nvPr/>
        </p:nvSpPr>
        <p:spPr>
          <a:xfrm>
            <a:off x="838200" y="226220"/>
            <a:ext cx="10515600" cy="16906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dirty="0">
                <a:solidFill>
                  <a:schemeClr val="bg1"/>
                </a:solidFill>
                <a:latin typeface="+mn-lt"/>
              </a:rPr>
              <a:t>About The Healing Foundation</a:t>
            </a:r>
          </a:p>
        </p:txBody>
      </p:sp>
      <p:pic>
        <p:nvPicPr>
          <p:cNvPr id="3" name="Online Media 2" title="The Story of the Healing Foundation">
            <a:hlinkClick r:id="" action="ppaction://media"/>
            <a:extLst>
              <a:ext uri="{FF2B5EF4-FFF2-40B4-BE49-F238E27FC236}">
                <a16:creationId xmlns:a16="http://schemas.microsoft.com/office/drawing/2014/main" id="{C56CEDFE-ECB8-A0A5-B26B-54108FA2725E}"/>
              </a:ext>
            </a:extLst>
          </p:cNvPr>
          <p:cNvPicPr>
            <a:picLocks noRot="1" noChangeAspect="1"/>
          </p:cNvPicPr>
          <p:nvPr>
            <a:videoFile r:link="rId1"/>
          </p:nvPr>
        </p:nvPicPr>
        <p:blipFill>
          <a:blip r:embed="rId4"/>
          <a:stretch>
            <a:fillRect/>
          </a:stretch>
        </p:blipFill>
        <p:spPr>
          <a:xfrm>
            <a:off x="2004219" y="1473200"/>
            <a:ext cx="8171654" cy="4816474"/>
          </a:xfrm>
          <a:prstGeom prst="rect">
            <a:avLst/>
          </a:prstGeom>
        </p:spPr>
      </p:pic>
    </p:spTree>
    <p:extLst>
      <p:ext uri="{BB962C8B-B14F-4D97-AF65-F5344CB8AC3E}">
        <p14:creationId xmlns:p14="http://schemas.microsoft.com/office/powerpoint/2010/main" val="4203458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806F1-41DC-0E12-3B2D-31DC0F442C7A}"/>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500" b="1" dirty="0">
                <a:solidFill>
                  <a:schemeClr val="bg1"/>
                </a:solidFill>
                <a:latin typeface="Calibri "/>
              </a:rPr>
              <a:t>Scars on our nation</a:t>
            </a:r>
            <a:endParaRPr lang="en-AU" sz="4500" b="1" dirty="0">
              <a:solidFill>
                <a:schemeClr val="bg1"/>
              </a:solidFill>
              <a:latin typeface="Calibri "/>
            </a:endParaRPr>
          </a:p>
        </p:txBody>
      </p:sp>
      <p:sp>
        <p:nvSpPr>
          <p:cNvPr id="3" name="Content Placeholder 2">
            <a:extLst>
              <a:ext uri="{FF2B5EF4-FFF2-40B4-BE49-F238E27FC236}">
                <a16:creationId xmlns:a16="http://schemas.microsoft.com/office/drawing/2014/main" id="{614600B0-9C25-1FE2-3575-F15C4DE38E14}"/>
              </a:ext>
            </a:extLst>
          </p:cNvPr>
          <p:cNvSpPr txBox="1">
            <a:spLocks/>
          </p:cNvSpPr>
          <p:nvPr/>
        </p:nvSpPr>
        <p:spPr>
          <a:xfrm>
            <a:off x="637886" y="1787359"/>
            <a:ext cx="10864303" cy="486993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chemeClr val="bg1"/>
                </a:solidFill>
              </a:rPr>
              <a:t>Watch the videos: </a:t>
            </a:r>
            <a:br>
              <a:rPr lang="en-US" sz="3200" dirty="0">
                <a:solidFill>
                  <a:schemeClr val="bg1"/>
                </a:solidFill>
              </a:rPr>
            </a:br>
            <a:endParaRPr lang="en-US" dirty="0">
              <a:solidFill>
                <a:schemeClr val="bg1"/>
              </a:solidFill>
            </a:endParaRPr>
          </a:p>
          <a:p>
            <a:r>
              <a:rPr lang="en-US" sz="3200" dirty="0">
                <a:solidFill>
                  <a:schemeClr val="bg1"/>
                </a:solidFill>
              </a:rPr>
              <a:t>          </a:t>
            </a:r>
            <a:r>
              <a:rPr lang="en-US" sz="3200" dirty="0">
                <a:solidFill>
                  <a:schemeClr val="bg1"/>
                </a:solidFill>
                <a:hlinkClick r:id="rId3">
                  <a:extLst>
                    <a:ext uri="{A12FA001-AC4F-418D-AE19-62706E023703}">
                      <ahyp:hlinkClr xmlns:ahyp="http://schemas.microsoft.com/office/drawing/2018/hyperlinkcolor" val="tx"/>
                    </a:ext>
                  </a:extLst>
                </a:hlinkClick>
              </a:rPr>
              <a:t>Brian</a:t>
            </a:r>
            <a:r>
              <a:rPr lang="en-US" sz="3200" dirty="0">
                <a:solidFill>
                  <a:schemeClr val="bg1"/>
                </a:solidFill>
              </a:rPr>
              <a:t>                                     </a:t>
            </a:r>
            <a:r>
              <a:rPr lang="en-US" sz="3200" dirty="0">
                <a:solidFill>
                  <a:schemeClr val="bg1"/>
                </a:solidFill>
                <a:hlinkClick r:id="rId4">
                  <a:extLst>
                    <a:ext uri="{A12FA001-AC4F-418D-AE19-62706E023703}">
                      <ahyp:hlinkClr xmlns:ahyp="http://schemas.microsoft.com/office/drawing/2018/hyperlinkcolor" val="tx"/>
                    </a:ext>
                  </a:extLst>
                </a:hlinkClick>
              </a:rPr>
              <a:t>TJ</a:t>
            </a:r>
            <a:r>
              <a:rPr lang="en-US" sz="3200" dirty="0">
                <a:solidFill>
                  <a:schemeClr val="bg1"/>
                </a:solidFill>
              </a:rPr>
              <a:t>                                     </a:t>
            </a:r>
            <a:r>
              <a:rPr lang="en-US" sz="3200" dirty="0">
                <a:solidFill>
                  <a:schemeClr val="bg1"/>
                </a:solidFill>
                <a:hlinkClick r:id="rId5">
                  <a:extLst>
                    <a:ext uri="{A12FA001-AC4F-418D-AE19-62706E023703}">
                      <ahyp:hlinkClr xmlns:ahyp="http://schemas.microsoft.com/office/drawing/2018/hyperlinkcolor" val="tx"/>
                    </a:ext>
                  </a:extLst>
                </a:hlinkClick>
              </a:rPr>
              <a:t>Geoff</a:t>
            </a:r>
            <a:r>
              <a:rPr lang="en-US" sz="3200" dirty="0">
                <a:solidFill>
                  <a:schemeClr val="bg1"/>
                </a:solidFill>
              </a:rPr>
              <a:t> </a:t>
            </a:r>
            <a:endParaRPr lang="en-US" dirty="0">
              <a:solidFill>
                <a:schemeClr val="bg1"/>
              </a:solidFill>
              <a:ea typeface="Calibri"/>
              <a:cs typeface="Calibri"/>
            </a:endParaRPr>
          </a:p>
        </p:txBody>
      </p:sp>
      <p:pic>
        <p:nvPicPr>
          <p:cNvPr id="4" name="Picture 3" descr="A person with grey hair and a blue shirt&#10;&#10;Description automatically generated">
            <a:extLst>
              <a:ext uri="{FF2B5EF4-FFF2-40B4-BE49-F238E27FC236}">
                <a16:creationId xmlns:a16="http://schemas.microsoft.com/office/drawing/2014/main" id="{245B7F97-3C8D-631E-1C37-E357389A11A6}"/>
              </a:ext>
            </a:extLst>
          </p:cNvPr>
          <p:cNvPicPr>
            <a:picLocks noChangeAspect="1"/>
          </p:cNvPicPr>
          <p:nvPr/>
        </p:nvPicPr>
        <p:blipFill>
          <a:blip r:embed="rId6"/>
          <a:stretch>
            <a:fillRect/>
          </a:stretch>
        </p:blipFill>
        <p:spPr>
          <a:xfrm>
            <a:off x="473242" y="3146139"/>
            <a:ext cx="3598778" cy="2821898"/>
          </a:xfrm>
          <a:prstGeom prst="rect">
            <a:avLst/>
          </a:prstGeom>
        </p:spPr>
      </p:pic>
      <p:pic>
        <p:nvPicPr>
          <p:cNvPr id="5" name="Picture 4" descr="A person with blonde hair&#10;&#10;Description automatically generated">
            <a:extLst>
              <a:ext uri="{FF2B5EF4-FFF2-40B4-BE49-F238E27FC236}">
                <a16:creationId xmlns:a16="http://schemas.microsoft.com/office/drawing/2014/main" id="{FDC3ED7B-2D0E-EC04-1A95-565F6EBA5034}"/>
              </a:ext>
            </a:extLst>
          </p:cNvPr>
          <p:cNvPicPr>
            <a:picLocks noChangeAspect="1"/>
          </p:cNvPicPr>
          <p:nvPr/>
        </p:nvPicPr>
        <p:blipFill>
          <a:blip r:embed="rId7"/>
          <a:stretch>
            <a:fillRect/>
          </a:stretch>
        </p:blipFill>
        <p:spPr>
          <a:xfrm>
            <a:off x="4604085" y="3146260"/>
            <a:ext cx="3130884" cy="2821655"/>
          </a:xfrm>
          <a:prstGeom prst="rect">
            <a:avLst/>
          </a:prstGeom>
        </p:spPr>
      </p:pic>
      <p:pic>
        <p:nvPicPr>
          <p:cNvPr id="6" name="Picture 5" descr="A person sitting at a table&#10;&#10;Description automatically generated">
            <a:extLst>
              <a:ext uri="{FF2B5EF4-FFF2-40B4-BE49-F238E27FC236}">
                <a16:creationId xmlns:a16="http://schemas.microsoft.com/office/drawing/2014/main" id="{2DE2002D-58C4-2C86-28F8-F36EE0BC7F99}"/>
              </a:ext>
            </a:extLst>
          </p:cNvPr>
          <p:cNvPicPr>
            <a:picLocks noChangeAspect="1"/>
          </p:cNvPicPr>
          <p:nvPr/>
        </p:nvPicPr>
        <p:blipFill rotWithShape="1">
          <a:blip r:embed="rId8"/>
          <a:srcRect l="12653" t="8114" r="15788" b="11697"/>
          <a:stretch/>
        </p:blipFill>
        <p:spPr>
          <a:xfrm>
            <a:off x="8547769" y="3199613"/>
            <a:ext cx="2933882" cy="2815301"/>
          </a:xfrm>
          <a:prstGeom prst="rect">
            <a:avLst/>
          </a:prstGeom>
        </p:spPr>
      </p:pic>
    </p:spTree>
    <p:extLst>
      <p:ext uri="{BB962C8B-B14F-4D97-AF65-F5344CB8AC3E}">
        <p14:creationId xmlns:p14="http://schemas.microsoft.com/office/powerpoint/2010/main" val="3214060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7D818-112D-E486-4779-737B42C72A0F}"/>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500" b="1" dirty="0">
                <a:solidFill>
                  <a:schemeClr val="bg1"/>
                </a:solidFill>
                <a:latin typeface="Calibri "/>
              </a:rPr>
              <a:t>Scars on our nation</a:t>
            </a:r>
            <a:endParaRPr lang="en-AU" sz="4500" b="1" dirty="0">
              <a:solidFill>
                <a:schemeClr val="bg1"/>
              </a:solidFill>
              <a:latin typeface="Calibri "/>
            </a:endParaRPr>
          </a:p>
        </p:txBody>
      </p:sp>
      <p:sp>
        <p:nvSpPr>
          <p:cNvPr id="3" name="Content Placeholder 2">
            <a:extLst>
              <a:ext uri="{FF2B5EF4-FFF2-40B4-BE49-F238E27FC236}">
                <a16:creationId xmlns:a16="http://schemas.microsoft.com/office/drawing/2014/main" id="{1F0A65C8-2CD6-B0DE-ED45-AA9990B98331}"/>
              </a:ext>
            </a:extLst>
          </p:cNvPr>
          <p:cNvSpPr txBox="1">
            <a:spLocks/>
          </p:cNvSpPr>
          <p:nvPr/>
        </p:nvSpPr>
        <p:spPr>
          <a:xfrm>
            <a:off x="945359" y="1854201"/>
            <a:ext cx="7081041" cy="469615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chemeClr val="bg1"/>
                </a:solidFill>
              </a:rPr>
              <a:t>Thinking about the videos you just watched, in pairs, answer the following:</a:t>
            </a:r>
          </a:p>
          <a:p>
            <a:pPr lvl="1" indent="-457200">
              <a:lnSpc>
                <a:spcPct val="100000"/>
              </a:lnSpc>
              <a:spcBef>
                <a:spcPts val="600"/>
              </a:spcBef>
              <a:spcAft>
                <a:spcPts val="600"/>
              </a:spcAft>
              <a:buAutoNum type="arabicPeriod"/>
            </a:pPr>
            <a:r>
              <a:rPr lang="en-US" sz="2500" dirty="0">
                <a:solidFill>
                  <a:schemeClr val="bg1"/>
                </a:solidFill>
              </a:rPr>
              <a:t>Why is it important to tell your own story?</a:t>
            </a:r>
            <a:endParaRPr lang="en-US" sz="2500" dirty="0">
              <a:solidFill>
                <a:schemeClr val="bg1"/>
              </a:solidFill>
              <a:ea typeface="Calibri" panose="020F0502020204030204"/>
              <a:cs typeface="Calibri" panose="020F0502020204030204"/>
            </a:endParaRPr>
          </a:p>
          <a:p>
            <a:pPr lvl="1" indent="-457200">
              <a:lnSpc>
                <a:spcPct val="100000"/>
              </a:lnSpc>
              <a:spcBef>
                <a:spcPts val="600"/>
              </a:spcBef>
              <a:spcAft>
                <a:spcPts val="600"/>
              </a:spcAft>
              <a:buAutoNum type="arabicPeriod"/>
            </a:pPr>
            <a:r>
              <a:rPr lang="en-US" sz="2500" dirty="0">
                <a:solidFill>
                  <a:schemeClr val="bg1"/>
                </a:solidFill>
              </a:rPr>
              <a:t>Who makes the decisions about First Nations peoples and their needs, wants and hopes?</a:t>
            </a:r>
            <a:endParaRPr lang="en-US" sz="2500">
              <a:solidFill>
                <a:schemeClr val="bg1"/>
              </a:solidFill>
              <a:ea typeface="Calibri" panose="020F0502020204030204"/>
              <a:cs typeface="Calibri" panose="020F0502020204030204"/>
            </a:endParaRPr>
          </a:p>
          <a:p>
            <a:pPr lvl="1" indent="-457200">
              <a:lnSpc>
                <a:spcPct val="100000"/>
              </a:lnSpc>
              <a:spcBef>
                <a:spcPts val="600"/>
              </a:spcBef>
              <a:spcAft>
                <a:spcPts val="600"/>
              </a:spcAft>
              <a:buAutoNum type="arabicPeriod"/>
            </a:pPr>
            <a:r>
              <a:rPr lang="en-US" sz="2500" dirty="0">
                <a:solidFill>
                  <a:schemeClr val="bg1"/>
                </a:solidFill>
              </a:rPr>
              <a:t>Who has told us about our history?</a:t>
            </a:r>
            <a:endParaRPr lang="en-US" sz="2500">
              <a:solidFill>
                <a:schemeClr val="bg1"/>
              </a:solidFill>
              <a:ea typeface="Calibri" panose="020F0502020204030204"/>
              <a:cs typeface="Calibri" panose="020F0502020204030204"/>
            </a:endParaRPr>
          </a:p>
          <a:p>
            <a:pPr lvl="1" indent="-457200">
              <a:lnSpc>
                <a:spcPct val="100000"/>
              </a:lnSpc>
              <a:spcBef>
                <a:spcPts val="600"/>
              </a:spcBef>
              <a:spcAft>
                <a:spcPts val="600"/>
              </a:spcAft>
              <a:buAutoNum type="arabicPeriod"/>
            </a:pPr>
            <a:r>
              <a:rPr lang="en-US" sz="2500" dirty="0">
                <a:solidFill>
                  <a:schemeClr val="bg1"/>
                </a:solidFill>
              </a:rPr>
              <a:t>Who makes the decisions about what we learn?</a:t>
            </a:r>
            <a:endParaRPr lang="en-US" sz="2500">
              <a:solidFill>
                <a:schemeClr val="bg1"/>
              </a:solidFill>
              <a:ea typeface="Calibri" panose="020F0502020204030204"/>
              <a:cs typeface="Calibri" panose="020F0502020204030204"/>
            </a:endParaRPr>
          </a:p>
          <a:p>
            <a:pPr lvl="1" indent="-457200">
              <a:lnSpc>
                <a:spcPct val="100000"/>
              </a:lnSpc>
              <a:spcBef>
                <a:spcPts val="600"/>
              </a:spcBef>
              <a:spcAft>
                <a:spcPts val="600"/>
              </a:spcAft>
              <a:buAutoNum type="arabicPeriod"/>
            </a:pPr>
            <a:r>
              <a:rPr lang="en-US" sz="2500" dirty="0">
                <a:solidFill>
                  <a:schemeClr val="bg1"/>
                </a:solidFill>
              </a:rPr>
              <a:t>Discuss representation and having the power to choose how you want to be represented</a:t>
            </a:r>
            <a:endParaRPr lang="en-US" sz="2500" dirty="0">
              <a:solidFill>
                <a:schemeClr val="bg1"/>
              </a:solidFill>
              <a:ea typeface="Calibri" panose="020F0502020204030204"/>
              <a:cs typeface="Calibri" panose="020F0502020204030204"/>
            </a:endParaRPr>
          </a:p>
        </p:txBody>
      </p:sp>
      <p:pic>
        <p:nvPicPr>
          <p:cNvPr id="5" name="Picture 4" descr="A person with grey hair and a blue shirt&#10;&#10;Description automatically generated">
            <a:extLst>
              <a:ext uri="{FF2B5EF4-FFF2-40B4-BE49-F238E27FC236}">
                <a16:creationId xmlns:a16="http://schemas.microsoft.com/office/drawing/2014/main" id="{1CF53403-8A0E-B92F-566B-B104390C81CA}"/>
              </a:ext>
            </a:extLst>
          </p:cNvPr>
          <p:cNvPicPr>
            <a:picLocks noChangeAspect="1"/>
          </p:cNvPicPr>
          <p:nvPr/>
        </p:nvPicPr>
        <p:blipFill>
          <a:blip r:embed="rId3"/>
          <a:stretch>
            <a:fillRect/>
          </a:stretch>
        </p:blipFill>
        <p:spPr>
          <a:xfrm>
            <a:off x="9470189" y="854997"/>
            <a:ext cx="2315410" cy="1819267"/>
          </a:xfrm>
          <a:prstGeom prst="rect">
            <a:avLst/>
          </a:prstGeom>
        </p:spPr>
      </p:pic>
      <p:pic>
        <p:nvPicPr>
          <p:cNvPr id="9" name="Picture 8" descr="A person sitting at a table&#10;&#10;Description automatically generated">
            <a:extLst>
              <a:ext uri="{FF2B5EF4-FFF2-40B4-BE49-F238E27FC236}">
                <a16:creationId xmlns:a16="http://schemas.microsoft.com/office/drawing/2014/main" id="{B71A9CFF-FCAC-8153-BCF2-50CA23924ECD}"/>
              </a:ext>
            </a:extLst>
          </p:cNvPr>
          <p:cNvPicPr>
            <a:picLocks noChangeAspect="1"/>
          </p:cNvPicPr>
          <p:nvPr/>
        </p:nvPicPr>
        <p:blipFill rotWithShape="1">
          <a:blip r:embed="rId4"/>
          <a:srcRect l="12653" t="8114" r="15788" b="11697"/>
          <a:stretch/>
        </p:blipFill>
        <p:spPr>
          <a:xfrm>
            <a:off x="8547769" y="2606261"/>
            <a:ext cx="2078304" cy="1999828"/>
          </a:xfrm>
          <a:prstGeom prst="rect">
            <a:avLst/>
          </a:prstGeom>
        </p:spPr>
      </p:pic>
      <p:pic>
        <p:nvPicPr>
          <p:cNvPr id="7" name="Picture 6" descr="A person with blonde hair&#10;&#10;Description automatically generated">
            <a:extLst>
              <a:ext uri="{FF2B5EF4-FFF2-40B4-BE49-F238E27FC236}">
                <a16:creationId xmlns:a16="http://schemas.microsoft.com/office/drawing/2014/main" id="{26AE1CFA-245F-DFD5-48A0-05248B442A8E}"/>
              </a:ext>
            </a:extLst>
          </p:cNvPr>
          <p:cNvPicPr>
            <a:picLocks noChangeAspect="1"/>
          </p:cNvPicPr>
          <p:nvPr/>
        </p:nvPicPr>
        <p:blipFill>
          <a:blip r:embed="rId5"/>
          <a:stretch>
            <a:fillRect/>
          </a:stretch>
        </p:blipFill>
        <p:spPr>
          <a:xfrm>
            <a:off x="9764295" y="4304171"/>
            <a:ext cx="2007937" cy="1819024"/>
          </a:xfrm>
          <a:prstGeom prst="rect">
            <a:avLst/>
          </a:prstGeom>
        </p:spPr>
      </p:pic>
    </p:spTree>
    <p:extLst>
      <p:ext uri="{BB962C8B-B14F-4D97-AF65-F5344CB8AC3E}">
        <p14:creationId xmlns:p14="http://schemas.microsoft.com/office/powerpoint/2010/main" val="360516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38CFB-7652-0B9F-DC45-630A805975C6}"/>
              </a:ext>
            </a:extLst>
          </p:cNvPr>
          <p:cNvSpPr txBox="1">
            <a:spLocks/>
          </p:cNvSpPr>
          <p:nvPr/>
        </p:nvSpPr>
        <p:spPr>
          <a:xfrm>
            <a:off x="744893" y="651646"/>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500" b="1" dirty="0">
                <a:solidFill>
                  <a:schemeClr val="bg1"/>
                </a:solidFill>
                <a:latin typeface="Calibri "/>
              </a:rPr>
              <a:t>Scars on our nation</a:t>
            </a:r>
            <a:endParaRPr lang="en-AU" sz="4500" b="1" dirty="0">
              <a:solidFill>
                <a:schemeClr val="bg1"/>
              </a:solidFill>
              <a:latin typeface="Calibri "/>
            </a:endParaRPr>
          </a:p>
        </p:txBody>
      </p:sp>
      <p:sp>
        <p:nvSpPr>
          <p:cNvPr id="3" name="Content Placeholder 2">
            <a:extLst>
              <a:ext uri="{FF2B5EF4-FFF2-40B4-BE49-F238E27FC236}">
                <a16:creationId xmlns:a16="http://schemas.microsoft.com/office/drawing/2014/main" id="{BE844E09-CC80-4495-93E0-BE400AA5E419}"/>
              </a:ext>
            </a:extLst>
          </p:cNvPr>
          <p:cNvSpPr txBox="1">
            <a:spLocks/>
          </p:cNvSpPr>
          <p:nvPr/>
        </p:nvSpPr>
        <p:spPr>
          <a:xfrm>
            <a:off x="1212728" y="1667042"/>
            <a:ext cx="10222620" cy="469615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en-US" sz="2400" dirty="0">
                <a:solidFill>
                  <a:schemeClr val="bg1"/>
                </a:solidFill>
              </a:rPr>
              <a:t>In your pairs, select one of the three videos to explore in more depth.</a:t>
            </a:r>
            <a:endParaRPr lang="en-US" dirty="0">
              <a:solidFill>
                <a:schemeClr val="bg1"/>
              </a:solidFill>
            </a:endParaRPr>
          </a:p>
          <a:p>
            <a:pPr marL="685800" lvl="1" indent="-457200">
              <a:spcBef>
                <a:spcPts val="600"/>
              </a:spcBef>
              <a:spcAft>
                <a:spcPts val="600"/>
              </a:spcAft>
              <a:buFont typeface="Arial"/>
              <a:buChar char="•"/>
            </a:pPr>
            <a:r>
              <a:rPr lang="en-US" sz="2400" dirty="0">
                <a:solidFill>
                  <a:schemeClr val="bg1"/>
                </a:solidFill>
              </a:rPr>
              <a:t>Discuss and explain the social, moral and ethical issues addressed in the video.</a:t>
            </a:r>
            <a:endParaRPr lang="en-US" sz="2400" dirty="0">
              <a:solidFill>
                <a:schemeClr val="bg1"/>
              </a:solidFill>
              <a:ea typeface="Calibri" panose="020F0502020204030204"/>
              <a:cs typeface="Calibri" panose="020F0502020204030204"/>
            </a:endParaRPr>
          </a:p>
          <a:p>
            <a:pPr marL="1143000" lvl="2" indent="-457200">
              <a:spcBef>
                <a:spcPts val="600"/>
              </a:spcBef>
              <a:spcAft>
                <a:spcPts val="600"/>
              </a:spcAft>
              <a:buFont typeface="Arial"/>
              <a:buChar char="•"/>
            </a:pPr>
            <a:r>
              <a:rPr lang="en-US" sz="2400" dirty="0">
                <a:solidFill>
                  <a:schemeClr val="bg1"/>
                </a:solidFill>
              </a:rPr>
              <a:t>How does this impact on our comfort zone?</a:t>
            </a:r>
            <a:endParaRPr lang="en-US" sz="2400" dirty="0">
              <a:solidFill>
                <a:schemeClr val="bg1"/>
              </a:solidFill>
              <a:ea typeface="Calibri"/>
              <a:cs typeface="Calibri"/>
            </a:endParaRPr>
          </a:p>
          <a:p>
            <a:pPr marL="1143000" lvl="2" indent="-457200">
              <a:spcBef>
                <a:spcPts val="600"/>
              </a:spcBef>
              <a:spcAft>
                <a:spcPts val="600"/>
              </a:spcAft>
              <a:buFont typeface="Arial"/>
              <a:buChar char="•"/>
            </a:pPr>
            <a:r>
              <a:rPr lang="en-US" sz="2400" dirty="0">
                <a:solidFill>
                  <a:schemeClr val="bg1"/>
                </a:solidFill>
              </a:rPr>
              <a:t>How does this impact the Australian perspective of resilience and the little Aussie battler?</a:t>
            </a:r>
            <a:endParaRPr lang="en-US" sz="2400" dirty="0">
              <a:solidFill>
                <a:schemeClr val="bg1"/>
              </a:solidFill>
              <a:ea typeface="Calibri" panose="020F0502020204030204"/>
              <a:cs typeface="Calibri" panose="020F0502020204030204"/>
            </a:endParaRPr>
          </a:p>
          <a:p>
            <a:pPr marL="685800" lvl="1" indent="-457200">
              <a:spcBef>
                <a:spcPts val="600"/>
              </a:spcBef>
              <a:spcAft>
                <a:spcPts val="600"/>
              </a:spcAft>
              <a:buFont typeface="Arial"/>
              <a:buChar char="•"/>
            </a:pPr>
            <a:r>
              <a:rPr lang="en-US" sz="2400" dirty="0">
                <a:solidFill>
                  <a:schemeClr val="bg1"/>
                </a:solidFill>
              </a:rPr>
              <a:t>Discuss the quote: ‘We don’t want to talk about it, it is too painful.’</a:t>
            </a:r>
            <a:endParaRPr lang="en-US" sz="2400" dirty="0">
              <a:solidFill>
                <a:schemeClr val="bg1"/>
              </a:solidFill>
              <a:ea typeface="Calibri" panose="020F0502020204030204"/>
              <a:cs typeface="Calibri" panose="020F0502020204030204"/>
            </a:endParaRPr>
          </a:p>
          <a:p>
            <a:pPr marL="685800" lvl="1" indent="-457200">
              <a:spcBef>
                <a:spcPts val="600"/>
              </a:spcBef>
              <a:spcAft>
                <a:spcPts val="600"/>
              </a:spcAft>
              <a:buFont typeface="Arial"/>
              <a:buChar char="•"/>
            </a:pPr>
            <a:r>
              <a:rPr lang="en-US" sz="2400" dirty="0">
                <a:solidFill>
                  <a:schemeClr val="bg1"/>
                </a:solidFill>
              </a:rPr>
              <a:t>Explore how Brian, TJ and Geoff represent themselves in their own stories.</a:t>
            </a:r>
            <a:endParaRPr lang="en-US" sz="2400" dirty="0">
              <a:solidFill>
                <a:schemeClr val="bg1"/>
              </a:solidFill>
              <a:ea typeface="Calibri"/>
              <a:cs typeface="Calibri"/>
            </a:endParaRPr>
          </a:p>
          <a:p>
            <a:pPr marL="1143000" lvl="2" indent="-457200">
              <a:spcBef>
                <a:spcPts val="600"/>
              </a:spcBef>
              <a:spcAft>
                <a:spcPts val="600"/>
              </a:spcAft>
              <a:buFont typeface="Arial"/>
              <a:buChar char="•"/>
            </a:pPr>
            <a:r>
              <a:rPr lang="en-US" sz="2400" dirty="0">
                <a:solidFill>
                  <a:schemeClr val="bg1"/>
                </a:solidFill>
              </a:rPr>
              <a:t>If their story was written in a book would it be as powerful?</a:t>
            </a:r>
            <a:endParaRPr lang="en-US" sz="2400" dirty="0">
              <a:solidFill>
                <a:schemeClr val="bg1"/>
              </a:solidFill>
              <a:ea typeface="Calibri" panose="020F0502020204030204"/>
              <a:cs typeface="Calibri" panose="020F0502020204030204"/>
            </a:endParaRPr>
          </a:p>
          <a:p>
            <a:pPr marL="1143000" lvl="2" indent="-457200">
              <a:spcBef>
                <a:spcPts val="600"/>
              </a:spcBef>
              <a:spcAft>
                <a:spcPts val="600"/>
              </a:spcAft>
              <a:buFont typeface="Arial"/>
              <a:buChar char="•"/>
            </a:pPr>
            <a:r>
              <a:rPr lang="en-US" sz="2400" dirty="0">
                <a:solidFill>
                  <a:schemeClr val="bg1"/>
                </a:solidFill>
              </a:rPr>
              <a:t>How else could the power of these stories be shared?</a:t>
            </a:r>
            <a:endParaRPr lang="en-US" sz="2400" dirty="0">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407087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7D468B97-C305-518E-61ED-67F271186997}"/>
              </a:ext>
            </a:extLst>
          </p:cNvPr>
          <p:cNvPicPr>
            <a:picLocks noChangeAspect="1"/>
          </p:cNvPicPr>
          <p:nvPr/>
        </p:nvPicPr>
        <p:blipFill rotWithShape="1">
          <a:blip r:embed="rId3"/>
          <a:srcRect l="19836" t="14098" r="20164" b="24590"/>
          <a:stretch/>
        </p:blipFill>
        <p:spPr>
          <a:xfrm>
            <a:off x="3685503" y="1448103"/>
            <a:ext cx="4832592" cy="4953411"/>
          </a:xfrm>
          <a:prstGeom prst="rect">
            <a:avLst/>
          </a:prstGeom>
        </p:spPr>
      </p:pic>
      <p:sp>
        <p:nvSpPr>
          <p:cNvPr id="2" name="Title 1">
            <a:extLst>
              <a:ext uri="{FF2B5EF4-FFF2-40B4-BE49-F238E27FC236}">
                <a16:creationId xmlns:a16="http://schemas.microsoft.com/office/drawing/2014/main" id="{8043A888-F537-442E-ED30-638C3CD997D1}"/>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Conclusion</a:t>
            </a:r>
            <a:endParaRPr lang="en-US" dirty="0"/>
          </a:p>
        </p:txBody>
      </p:sp>
      <p:sp>
        <p:nvSpPr>
          <p:cNvPr id="3" name="Content Placeholder 2">
            <a:extLst>
              <a:ext uri="{FF2B5EF4-FFF2-40B4-BE49-F238E27FC236}">
                <a16:creationId xmlns:a16="http://schemas.microsoft.com/office/drawing/2014/main" id="{954F049C-45D7-3251-BF3C-69E8D1505695}"/>
              </a:ext>
            </a:extLst>
          </p:cNvPr>
          <p:cNvSpPr txBox="1">
            <a:spLocks/>
          </p:cNvSpPr>
          <p:nvPr/>
        </p:nvSpPr>
        <p:spPr>
          <a:xfrm>
            <a:off x="4501360" y="3351464"/>
            <a:ext cx="3284409" cy="200909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1" indent="0" algn="ctr">
              <a:lnSpc>
                <a:spcPct val="100000"/>
              </a:lnSpc>
              <a:buNone/>
            </a:pPr>
            <a:r>
              <a:rPr lang="en-US" sz="2600" dirty="0">
                <a:solidFill>
                  <a:schemeClr val="bg1"/>
                </a:solidFill>
              </a:rPr>
              <a:t>Walk and talk session to unpack what we have learned so far.</a:t>
            </a:r>
            <a:endParaRPr lang="en-US">
              <a:ea typeface="Calibri" panose="020F0502020204030204"/>
              <a:cs typeface="Calibri" panose="020F0502020204030204"/>
            </a:endParaRPr>
          </a:p>
        </p:txBody>
      </p:sp>
    </p:spTree>
    <p:extLst>
      <p:ext uri="{BB962C8B-B14F-4D97-AF65-F5344CB8AC3E}">
        <p14:creationId xmlns:p14="http://schemas.microsoft.com/office/powerpoint/2010/main" val="3537779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a:extLst>
              <a:ext uri="{FF2B5EF4-FFF2-40B4-BE49-F238E27FC236}">
                <a16:creationId xmlns:a16="http://schemas.microsoft.com/office/drawing/2014/main" id="{2CB9EA35-0ACD-EA02-64B8-683797D8E250}"/>
              </a:ext>
            </a:extLst>
          </p:cNvPr>
          <p:cNvPicPr>
            <a:picLocks noChangeAspect="1"/>
          </p:cNvPicPr>
          <p:nvPr/>
        </p:nvPicPr>
        <p:blipFill rotWithShape="1">
          <a:blip r:embed="rId3">
            <a:extLst>
              <a:ext uri="{28A0092B-C50C-407E-A947-70E740481C1C}">
                <a14:useLocalDpi xmlns:a14="http://schemas.microsoft.com/office/drawing/2010/main" val="0"/>
              </a:ext>
            </a:extLst>
          </a:blip>
          <a:srcRect t="52498" b="7723"/>
          <a:stretch/>
        </p:blipFill>
        <p:spPr>
          <a:xfrm>
            <a:off x="0" y="-1"/>
            <a:ext cx="12192000" cy="6858000"/>
          </a:xfrm>
          <a:prstGeom prst="rect">
            <a:avLst/>
          </a:prstGeom>
        </p:spPr>
      </p:pic>
      <p:sp>
        <p:nvSpPr>
          <p:cNvPr id="5" name="Title 1">
            <a:extLst>
              <a:ext uri="{FF2B5EF4-FFF2-40B4-BE49-F238E27FC236}">
                <a16:creationId xmlns:a16="http://schemas.microsoft.com/office/drawing/2014/main" id="{1D0DFB20-AC56-A70F-BE57-312821FE351B}"/>
              </a:ext>
            </a:extLst>
          </p:cNvPr>
          <p:cNvSpPr txBox="1">
            <a:spLocks/>
          </p:cNvSpPr>
          <p:nvPr/>
        </p:nvSpPr>
        <p:spPr>
          <a:xfrm>
            <a:off x="-1" y="259494"/>
            <a:ext cx="12192000" cy="12001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dirty="0">
                <a:solidFill>
                  <a:schemeClr val="bg1"/>
                </a:solidFill>
                <a:latin typeface="+mn-lt"/>
              </a:rPr>
              <a:t>Activity 4: </a:t>
            </a:r>
          </a:p>
          <a:p>
            <a:pPr algn="ctr"/>
            <a:r>
              <a:rPr lang="en-US" sz="3600" b="1" dirty="0">
                <a:solidFill>
                  <a:schemeClr val="bg1"/>
                </a:solidFill>
                <a:latin typeface="+mn-lt"/>
              </a:rPr>
              <a:t>Healing Together</a:t>
            </a:r>
            <a:endParaRPr lang="en-US" dirty="0">
              <a:solidFill>
                <a:schemeClr val="bg1"/>
              </a:solidFill>
            </a:endParaRPr>
          </a:p>
        </p:txBody>
      </p:sp>
      <p:pic>
        <p:nvPicPr>
          <p:cNvPr id="4" name="Picture 3" descr="A picture containing person, indoor&#10;&#10;Description automatically generated">
            <a:extLst>
              <a:ext uri="{FF2B5EF4-FFF2-40B4-BE49-F238E27FC236}">
                <a16:creationId xmlns:a16="http://schemas.microsoft.com/office/drawing/2014/main" id="{3A3775FF-E485-9DD9-9F38-027F0B7D9E2E}"/>
              </a:ext>
            </a:extLst>
          </p:cNvPr>
          <p:cNvPicPr>
            <a:picLocks noChangeAspect="1"/>
          </p:cNvPicPr>
          <p:nvPr/>
        </p:nvPicPr>
        <p:blipFill>
          <a:blip r:embed="rId4"/>
          <a:stretch>
            <a:fillRect/>
          </a:stretch>
        </p:blipFill>
        <p:spPr>
          <a:xfrm>
            <a:off x="-2381" y="1776976"/>
            <a:ext cx="12196761" cy="5089984"/>
          </a:xfrm>
          <a:prstGeom prst="rect">
            <a:avLst/>
          </a:prstGeom>
        </p:spPr>
      </p:pic>
      <p:pic>
        <p:nvPicPr>
          <p:cNvPr id="2" name="Picture 1" descr="Text&#10;&#10;Description automatically generated">
            <a:extLst>
              <a:ext uri="{FF2B5EF4-FFF2-40B4-BE49-F238E27FC236}">
                <a16:creationId xmlns:a16="http://schemas.microsoft.com/office/drawing/2014/main" id="{9D693171-04D7-B477-0DB5-0C87AEFA7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39313" y="6404297"/>
            <a:ext cx="1575611" cy="324214"/>
          </a:xfrm>
          <a:prstGeom prst="rect">
            <a:avLst/>
          </a:prstGeom>
        </p:spPr>
      </p:pic>
    </p:spTree>
    <p:extLst>
      <p:ext uri="{BB962C8B-B14F-4D97-AF65-F5344CB8AC3E}">
        <p14:creationId xmlns:p14="http://schemas.microsoft.com/office/powerpoint/2010/main" val="1434699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Care and safety</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2C0ABA2-1CC8-8575-5E91-7756A8709B12}"/>
              </a:ext>
            </a:extLst>
          </p:cNvPr>
          <p:cNvSpPr txBox="1">
            <a:spLocks/>
          </p:cNvSpPr>
          <p:nvPr/>
        </p:nvSpPr>
        <p:spPr>
          <a:xfrm>
            <a:off x="637888" y="1478339"/>
            <a:ext cx="10916224" cy="46986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cs typeface="Calibri"/>
              </a:rPr>
              <a:t>These lessons might include some content that is </a:t>
            </a:r>
            <a:r>
              <a:rPr lang="en-US" b="1" dirty="0">
                <a:solidFill>
                  <a:schemeClr val="bg1"/>
                </a:solidFill>
                <a:cs typeface="Calibri"/>
              </a:rPr>
              <a:t>confronting</a:t>
            </a:r>
            <a:r>
              <a:rPr lang="en-US" dirty="0">
                <a:solidFill>
                  <a:schemeClr val="bg1"/>
                </a:solidFill>
                <a:cs typeface="Calibri"/>
              </a:rPr>
              <a:t> or </a:t>
            </a:r>
            <a:r>
              <a:rPr lang="en-US" b="1" dirty="0">
                <a:solidFill>
                  <a:schemeClr val="bg1"/>
                </a:solidFill>
                <a:cs typeface="Calibri"/>
              </a:rPr>
              <a:t>overwhelming</a:t>
            </a:r>
            <a:endParaRPr lang="en-US" b="1" i="0" u="none" strike="noStrike" baseline="0" dirty="0">
              <a:solidFill>
                <a:schemeClr val="bg1"/>
              </a:solidFill>
              <a:cs typeface="Calibri"/>
            </a:endParaRPr>
          </a:p>
          <a:p>
            <a:pPr marL="0" indent="0" algn="ctr">
              <a:buNone/>
            </a:pPr>
            <a:endParaRPr lang="en-US" b="1" dirty="0">
              <a:solidFill>
                <a:schemeClr val="bg1"/>
              </a:solidFill>
              <a:cs typeface="Calibri"/>
            </a:endParaRPr>
          </a:p>
          <a:p>
            <a:pPr marL="0" indent="0" algn="ctr">
              <a:buNone/>
            </a:pPr>
            <a:r>
              <a:rPr lang="en-US" dirty="0">
                <a:solidFill>
                  <a:schemeClr val="bg1"/>
                </a:solidFill>
                <a:cs typeface="Calibri"/>
              </a:rPr>
              <a:t>We all need to understand a full history of Australia, including the experiences of Stolen Generations survivors, their families and communities, and the impacts of past government policies that are still being felt today</a:t>
            </a:r>
            <a:endParaRPr lang="en-US" b="1" dirty="0">
              <a:solidFill>
                <a:schemeClr val="bg1"/>
              </a:solidFill>
              <a:ea typeface="+mn-lt"/>
              <a:cs typeface="+mn-lt"/>
            </a:endParaRPr>
          </a:p>
          <a:p>
            <a:pPr marL="0" indent="0" algn="ctr">
              <a:buNone/>
            </a:pPr>
            <a:endParaRPr lang="en-US" dirty="0">
              <a:solidFill>
                <a:schemeClr val="bg1"/>
              </a:solidFill>
            </a:endParaRPr>
          </a:p>
          <a:p>
            <a:pPr marL="0" indent="0" algn="ctr">
              <a:buNone/>
            </a:pPr>
            <a:r>
              <a:rPr lang="en-US" b="1" i="0" u="none" strike="noStrike" baseline="0" dirty="0">
                <a:solidFill>
                  <a:schemeClr val="bg1"/>
                </a:solidFill>
              </a:rPr>
              <a:t>It is important to speak to </a:t>
            </a:r>
            <a:r>
              <a:rPr lang="en-US" b="1" dirty="0">
                <a:solidFill>
                  <a:schemeClr val="bg1"/>
                </a:solidFill>
              </a:rPr>
              <a:t>me or another adult </a:t>
            </a:r>
            <a:r>
              <a:rPr lang="en-US" b="1" i="0" u="none" strike="noStrike" baseline="0" dirty="0">
                <a:solidFill>
                  <a:schemeClr val="bg1"/>
                </a:solidFill>
              </a:rPr>
              <a:t>if at any point you feel distressed – we are all here to learn together and keep each other safe.</a:t>
            </a:r>
            <a:r>
              <a:rPr lang="en-US" b="1" dirty="0">
                <a:solidFill>
                  <a:schemeClr val="bg1"/>
                </a:solidFill>
              </a:rPr>
              <a:t> </a:t>
            </a:r>
            <a:endParaRPr lang="en-US" b="1" i="0" dirty="0">
              <a:solidFill>
                <a:schemeClr val="bg1"/>
              </a:solidFill>
              <a:effectLst/>
              <a:cs typeface="Calibri"/>
            </a:endParaRPr>
          </a:p>
        </p:txBody>
      </p:sp>
    </p:spTree>
    <p:extLst>
      <p:ext uri="{BB962C8B-B14F-4D97-AF65-F5344CB8AC3E}">
        <p14:creationId xmlns:p14="http://schemas.microsoft.com/office/powerpoint/2010/main" val="67148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B029-6FB2-415C-6D8C-CB1D96FD8805}"/>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Yarning Circle: Healing Together</a:t>
            </a:r>
            <a:endParaRPr lang="en-AU" sz="3600" b="1" dirty="0">
              <a:solidFill>
                <a:schemeClr val="bg1"/>
              </a:solidFill>
              <a:latin typeface="Calibri "/>
            </a:endParaRPr>
          </a:p>
        </p:txBody>
      </p:sp>
      <p:pic>
        <p:nvPicPr>
          <p:cNvPr id="5" name="Picture 4" descr="A black background with a black square&#10;&#10;Description automatically generated with medium confidence">
            <a:extLst>
              <a:ext uri="{FF2B5EF4-FFF2-40B4-BE49-F238E27FC236}">
                <a16:creationId xmlns:a16="http://schemas.microsoft.com/office/drawing/2014/main" id="{033F6FA6-0339-C8AB-D7B1-2475D7D1ACEE}"/>
              </a:ext>
            </a:extLst>
          </p:cNvPr>
          <p:cNvPicPr>
            <a:picLocks noChangeAspect="1"/>
          </p:cNvPicPr>
          <p:nvPr/>
        </p:nvPicPr>
        <p:blipFill rotWithShape="1">
          <a:blip r:embed="rId3"/>
          <a:srcRect l="19836" t="14098" r="20164" b="24590"/>
          <a:stretch/>
        </p:blipFill>
        <p:spPr>
          <a:xfrm>
            <a:off x="3685503" y="1448103"/>
            <a:ext cx="4832592" cy="4953411"/>
          </a:xfrm>
          <a:prstGeom prst="rect">
            <a:avLst/>
          </a:prstGeom>
        </p:spPr>
      </p:pic>
    </p:spTree>
    <p:extLst>
      <p:ext uri="{BB962C8B-B14F-4D97-AF65-F5344CB8AC3E}">
        <p14:creationId xmlns:p14="http://schemas.microsoft.com/office/powerpoint/2010/main" val="2997667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EB029-6FB2-415C-6D8C-CB1D96FD8805}"/>
              </a:ext>
            </a:extLst>
          </p:cNvPr>
          <p:cNvSpPr txBox="1">
            <a:spLocks/>
          </p:cNvSpPr>
          <p:nvPr/>
        </p:nvSpPr>
        <p:spPr>
          <a:xfrm>
            <a:off x="731525" y="584804"/>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Video: Apology11 Florence Onus</a:t>
            </a:r>
            <a:endParaRPr lang="en-AU" sz="3600" b="1" dirty="0">
              <a:solidFill>
                <a:schemeClr val="bg1"/>
              </a:solidFill>
              <a:latin typeface="Calibri "/>
            </a:endParaRPr>
          </a:p>
        </p:txBody>
      </p:sp>
      <p:pic>
        <p:nvPicPr>
          <p:cNvPr id="3" name="Online Media 2" title="Apology11  Florence Onus">
            <a:hlinkClick r:id="" action="ppaction://media"/>
            <a:extLst>
              <a:ext uri="{FF2B5EF4-FFF2-40B4-BE49-F238E27FC236}">
                <a16:creationId xmlns:a16="http://schemas.microsoft.com/office/drawing/2014/main" id="{53428DB3-68A5-FFF2-C9B5-F8C97FE6C55B}"/>
              </a:ext>
            </a:extLst>
          </p:cNvPr>
          <p:cNvPicPr>
            <a:picLocks noRot="1" noChangeAspect="1"/>
          </p:cNvPicPr>
          <p:nvPr>
            <a:videoFile r:link="rId1"/>
          </p:nvPr>
        </p:nvPicPr>
        <p:blipFill>
          <a:blip r:embed="rId4"/>
          <a:stretch>
            <a:fillRect/>
          </a:stretch>
        </p:blipFill>
        <p:spPr>
          <a:xfrm>
            <a:off x="1751263" y="1361239"/>
            <a:ext cx="8475579" cy="4830678"/>
          </a:xfrm>
          <a:prstGeom prst="rect">
            <a:avLst/>
          </a:prstGeom>
        </p:spPr>
      </p:pic>
    </p:spTree>
    <p:extLst>
      <p:ext uri="{BB962C8B-B14F-4D97-AF65-F5344CB8AC3E}">
        <p14:creationId xmlns:p14="http://schemas.microsoft.com/office/powerpoint/2010/main" val="9074639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4014C4C-3021-0E44-5AA9-34882D0E918B}"/>
              </a:ext>
            </a:extLst>
          </p:cNvPr>
          <p:cNvSpPr txBox="1">
            <a:spLocks/>
          </p:cNvSpPr>
          <p:nvPr/>
        </p:nvSpPr>
        <p:spPr>
          <a:xfrm>
            <a:off x="-3738" y="584804"/>
            <a:ext cx="1220002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Video: Apology11 Gwen Schrieber</a:t>
            </a:r>
            <a:endParaRPr lang="en-AU" sz="3600" b="1" dirty="0">
              <a:solidFill>
                <a:schemeClr val="bg1"/>
              </a:solidFill>
              <a:latin typeface="Calibri "/>
            </a:endParaRPr>
          </a:p>
        </p:txBody>
      </p:sp>
      <p:pic>
        <p:nvPicPr>
          <p:cNvPr id="4" name="Online Media 3" title="Apology11  Gwen Schrieber">
            <a:hlinkClick r:id="" action="ppaction://media"/>
            <a:extLst>
              <a:ext uri="{FF2B5EF4-FFF2-40B4-BE49-F238E27FC236}">
                <a16:creationId xmlns:a16="http://schemas.microsoft.com/office/drawing/2014/main" id="{B71EB25B-D276-E044-1A8A-D995E794C0EE}"/>
              </a:ext>
            </a:extLst>
          </p:cNvPr>
          <p:cNvPicPr>
            <a:picLocks noRot="1" noChangeAspect="1"/>
          </p:cNvPicPr>
          <p:nvPr>
            <a:videoFile r:link="rId1"/>
          </p:nvPr>
        </p:nvPicPr>
        <p:blipFill>
          <a:blip r:embed="rId4"/>
          <a:stretch>
            <a:fillRect/>
          </a:stretch>
        </p:blipFill>
        <p:spPr>
          <a:xfrm>
            <a:off x="1951790" y="1494924"/>
            <a:ext cx="8288420" cy="4643520"/>
          </a:xfrm>
          <a:prstGeom prst="rect">
            <a:avLst/>
          </a:prstGeom>
        </p:spPr>
      </p:pic>
    </p:spTree>
    <p:extLst>
      <p:ext uri="{BB962C8B-B14F-4D97-AF65-F5344CB8AC3E}">
        <p14:creationId xmlns:p14="http://schemas.microsoft.com/office/powerpoint/2010/main" val="14146044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B7533-D4D4-5528-83B3-2870F424F16D}"/>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Healing together</a:t>
            </a:r>
            <a:endParaRPr lang="en-AU" sz="3600" b="1" dirty="0">
              <a:solidFill>
                <a:schemeClr val="bg1"/>
              </a:solidFill>
              <a:latin typeface="Calibri "/>
            </a:endParaRPr>
          </a:p>
        </p:txBody>
      </p:sp>
      <p:sp>
        <p:nvSpPr>
          <p:cNvPr id="3" name="Content Placeholder 2">
            <a:extLst>
              <a:ext uri="{FF2B5EF4-FFF2-40B4-BE49-F238E27FC236}">
                <a16:creationId xmlns:a16="http://schemas.microsoft.com/office/drawing/2014/main" id="{C9469BFF-C778-FA7A-9C67-631C88142110}"/>
              </a:ext>
            </a:extLst>
          </p:cNvPr>
          <p:cNvSpPr txBox="1">
            <a:spLocks/>
          </p:cNvSpPr>
          <p:nvPr/>
        </p:nvSpPr>
        <p:spPr>
          <a:xfrm>
            <a:off x="571044" y="2281990"/>
            <a:ext cx="10864303" cy="400099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200"/>
              </a:spcBef>
              <a:spcAft>
                <a:spcPts val="1200"/>
              </a:spcAft>
            </a:pPr>
            <a:r>
              <a:rPr lang="en-US" sz="2800" dirty="0">
                <a:solidFill>
                  <a:schemeClr val="bg1"/>
                </a:solidFill>
                <a:ea typeface="+mn-lt"/>
                <a:cs typeface="+mn-lt"/>
              </a:rPr>
              <a:t>What is similar in the videos?</a:t>
            </a:r>
            <a:endParaRPr lang="en-US" sz="2800">
              <a:solidFill>
                <a:schemeClr val="bg1"/>
              </a:solidFill>
              <a:ea typeface="Calibri"/>
              <a:cs typeface="Calibri"/>
            </a:endParaRPr>
          </a:p>
          <a:p>
            <a:pPr algn="ctr">
              <a:spcBef>
                <a:spcPts val="1200"/>
              </a:spcBef>
              <a:spcAft>
                <a:spcPts val="1200"/>
              </a:spcAft>
            </a:pPr>
            <a:endParaRPr lang="en-US" sz="2800" dirty="0">
              <a:solidFill>
                <a:schemeClr val="bg1"/>
              </a:solidFill>
              <a:ea typeface="+mn-lt"/>
              <a:cs typeface="+mn-lt"/>
            </a:endParaRPr>
          </a:p>
          <a:p>
            <a:pPr algn="ctr">
              <a:spcBef>
                <a:spcPts val="1200"/>
              </a:spcBef>
              <a:spcAft>
                <a:spcPts val="1200"/>
              </a:spcAft>
            </a:pPr>
            <a:r>
              <a:rPr lang="en-US" sz="2800" dirty="0">
                <a:solidFill>
                  <a:schemeClr val="bg1"/>
                </a:solidFill>
                <a:ea typeface="+mn-lt"/>
                <a:cs typeface="+mn-lt"/>
              </a:rPr>
              <a:t>What do both of these ladies speak about as a way of moving forward?</a:t>
            </a:r>
            <a:endParaRPr lang="en-US" sz="2800" dirty="0">
              <a:solidFill>
                <a:schemeClr val="bg1"/>
              </a:solidFill>
              <a:ea typeface="Calibri" panose="020F0502020204030204"/>
              <a:cs typeface="Calibri" panose="020F0502020204030204"/>
            </a:endParaRPr>
          </a:p>
          <a:p>
            <a:pPr algn="ctr">
              <a:spcBef>
                <a:spcPts val="1200"/>
              </a:spcBef>
              <a:spcAft>
                <a:spcPts val="1200"/>
              </a:spcAft>
            </a:pPr>
            <a:endParaRPr lang="en-US" sz="2800" dirty="0">
              <a:solidFill>
                <a:schemeClr val="bg1"/>
              </a:solidFill>
              <a:ea typeface="+mn-lt"/>
              <a:cs typeface="+mn-lt"/>
            </a:endParaRPr>
          </a:p>
          <a:p>
            <a:pPr algn="ctr">
              <a:spcBef>
                <a:spcPts val="1200"/>
              </a:spcBef>
              <a:spcAft>
                <a:spcPts val="1200"/>
              </a:spcAft>
            </a:pPr>
            <a:r>
              <a:rPr lang="en-US" sz="2800" dirty="0">
                <a:solidFill>
                  <a:schemeClr val="bg1"/>
                </a:solidFill>
                <a:ea typeface="+mn-lt"/>
                <a:cs typeface="+mn-lt"/>
              </a:rPr>
              <a:t>How do they see this happening?</a:t>
            </a:r>
            <a:endParaRPr lang="en-US" sz="2800" dirty="0">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23889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B69F1EF-2249-E3EB-2991-24DED440E53D}"/>
              </a:ext>
            </a:extLst>
          </p:cNvPr>
          <p:cNvSpPr txBox="1">
            <a:spLocks/>
          </p:cNvSpPr>
          <p:nvPr/>
        </p:nvSpPr>
        <p:spPr>
          <a:xfrm>
            <a:off x="-3739" y="651646"/>
            <a:ext cx="12159915" cy="912632"/>
          </a:xfrm>
          <a:prstGeom prst="rect">
            <a:avLst/>
          </a:prstGeom>
        </p:spPr>
        <p:txBody>
          <a:bodyPr vert="horz" lIns="91440" tIns="45720" rIns="91440" bIns="45720" rtlCol="0" anchor="ctr">
            <a:normAutofit fontScale="9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Video: Heal together with Christine Anu, Philly, </a:t>
            </a:r>
            <a:br>
              <a:rPr lang="en-US" sz="3600" b="1" dirty="0">
                <a:solidFill>
                  <a:schemeClr val="bg1"/>
                </a:solidFill>
                <a:latin typeface="Calibri "/>
              </a:rPr>
            </a:br>
            <a:r>
              <a:rPr lang="en-US" sz="3600" b="1" dirty="0">
                <a:solidFill>
                  <a:schemeClr val="bg1"/>
                </a:solidFill>
                <a:latin typeface="Calibri "/>
              </a:rPr>
              <a:t>Mindy </a:t>
            </a:r>
            <a:r>
              <a:rPr lang="en-US" sz="3600" b="1" dirty="0" err="1">
                <a:solidFill>
                  <a:schemeClr val="bg1"/>
                </a:solidFill>
                <a:latin typeface="Calibri "/>
              </a:rPr>
              <a:t>Kwanten</a:t>
            </a:r>
            <a:r>
              <a:rPr lang="en-US" sz="3600" b="1" dirty="0">
                <a:solidFill>
                  <a:schemeClr val="bg1"/>
                </a:solidFill>
                <a:latin typeface="Calibri "/>
              </a:rPr>
              <a:t> and Radical Son</a:t>
            </a:r>
            <a:endParaRPr lang="en-AU" sz="3600" b="1" dirty="0">
              <a:solidFill>
                <a:schemeClr val="bg1"/>
              </a:solidFill>
              <a:latin typeface="Calibri "/>
            </a:endParaRPr>
          </a:p>
        </p:txBody>
      </p:sp>
      <p:pic>
        <p:nvPicPr>
          <p:cNvPr id="4" name="Online Media 3" title="Heal Together with Christine Anu, Philly, Mindy Kwanten and Radical Son">
            <a:hlinkClick r:id="" action="ppaction://media"/>
            <a:extLst>
              <a:ext uri="{FF2B5EF4-FFF2-40B4-BE49-F238E27FC236}">
                <a16:creationId xmlns:a16="http://schemas.microsoft.com/office/drawing/2014/main" id="{37AA9893-F1D0-10FB-7E71-16AF28981EAE}"/>
              </a:ext>
            </a:extLst>
          </p:cNvPr>
          <p:cNvPicPr>
            <a:picLocks noRot="1" noChangeAspect="1"/>
          </p:cNvPicPr>
          <p:nvPr>
            <a:videoFile r:link="rId1"/>
          </p:nvPr>
        </p:nvPicPr>
        <p:blipFill>
          <a:blip r:embed="rId4"/>
          <a:stretch>
            <a:fillRect/>
          </a:stretch>
        </p:blipFill>
        <p:spPr>
          <a:xfrm>
            <a:off x="2352843" y="1762292"/>
            <a:ext cx="7847262" cy="4523204"/>
          </a:xfrm>
          <a:prstGeom prst="rect">
            <a:avLst/>
          </a:prstGeom>
        </p:spPr>
      </p:pic>
    </p:spTree>
    <p:extLst>
      <p:ext uri="{BB962C8B-B14F-4D97-AF65-F5344CB8AC3E}">
        <p14:creationId xmlns:p14="http://schemas.microsoft.com/office/powerpoint/2010/main" val="2200801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and person standing in front of colorful background&#10;&#10;Description automatically generated">
            <a:extLst>
              <a:ext uri="{FF2B5EF4-FFF2-40B4-BE49-F238E27FC236}">
                <a16:creationId xmlns:a16="http://schemas.microsoft.com/office/drawing/2014/main" id="{788F1887-83F2-66C3-94FF-837C3782C2FB}"/>
              </a:ext>
            </a:extLst>
          </p:cNvPr>
          <p:cNvPicPr>
            <a:picLocks noChangeAspect="1"/>
          </p:cNvPicPr>
          <p:nvPr/>
        </p:nvPicPr>
        <p:blipFill>
          <a:blip r:embed="rId3"/>
          <a:stretch>
            <a:fillRect/>
          </a:stretch>
        </p:blipFill>
        <p:spPr>
          <a:xfrm>
            <a:off x="486610" y="1982333"/>
            <a:ext cx="4360778" cy="4337123"/>
          </a:xfrm>
          <a:prstGeom prst="rect">
            <a:avLst/>
          </a:prstGeom>
        </p:spPr>
      </p:pic>
      <p:sp>
        <p:nvSpPr>
          <p:cNvPr id="4" name="Title 1">
            <a:extLst>
              <a:ext uri="{FF2B5EF4-FFF2-40B4-BE49-F238E27FC236}">
                <a16:creationId xmlns:a16="http://schemas.microsoft.com/office/drawing/2014/main" id="{538A9D8F-66AE-F2B3-F5E2-BF39C6099555}"/>
              </a:ext>
            </a:extLst>
          </p:cNvPr>
          <p:cNvSpPr txBox="1">
            <a:spLocks/>
          </p:cNvSpPr>
          <p:nvPr/>
        </p:nvSpPr>
        <p:spPr>
          <a:xfrm>
            <a:off x="-3738" y="718488"/>
            <a:ext cx="1220002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dirty="0">
                <a:solidFill>
                  <a:schemeClr val="bg1"/>
                </a:solidFill>
                <a:latin typeface="Calibri "/>
              </a:rPr>
              <a:t>Healing together</a:t>
            </a:r>
            <a:endParaRPr lang="en-AU" sz="4200" b="1" dirty="0">
              <a:solidFill>
                <a:schemeClr val="bg1"/>
              </a:solidFill>
              <a:latin typeface="Calibri "/>
            </a:endParaRPr>
          </a:p>
        </p:txBody>
      </p:sp>
      <p:sp>
        <p:nvSpPr>
          <p:cNvPr id="6" name="Content Placeholder 2">
            <a:extLst>
              <a:ext uri="{FF2B5EF4-FFF2-40B4-BE49-F238E27FC236}">
                <a16:creationId xmlns:a16="http://schemas.microsoft.com/office/drawing/2014/main" id="{80F96165-30A1-3EA9-5622-196311C53201}"/>
              </a:ext>
            </a:extLst>
          </p:cNvPr>
          <p:cNvSpPr txBox="1">
            <a:spLocks/>
          </p:cNvSpPr>
          <p:nvPr/>
        </p:nvSpPr>
        <p:spPr>
          <a:xfrm>
            <a:off x="5223254" y="3191043"/>
            <a:ext cx="6225461" cy="132730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spcAft>
                <a:spcPts val="1200"/>
              </a:spcAft>
            </a:pPr>
            <a:r>
              <a:rPr lang="en-US" sz="2800" dirty="0">
                <a:solidFill>
                  <a:schemeClr val="bg1"/>
                </a:solidFill>
                <a:ea typeface="+mn-lt"/>
                <a:cs typeface="+mn-lt"/>
              </a:rPr>
              <a:t>What is the song about?</a:t>
            </a:r>
            <a:endParaRPr lang="en-US" dirty="0">
              <a:solidFill>
                <a:schemeClr val="bg1"/>
              </a:solidFill>
              <a:ea typeface="+mn-lt"/>
              <a:cs typeface="+mn-lt"/>
            </a:endParaRPr>
          </a:p>
          <a:p>
            <a:pPr>
              <a:spcBef>
                <a:spcPts val="1200"/>
              </a:spcBef>
              <a:spcAft>
                <a:spcPts val="1200"/>
              </a:spcAft>
            </a:pPr>
            <a:r>
              <a:rPr lang="en-US" sz="2800" dirty="0">
                <a:solidFill>
                  <a:schemeClr val="bg1"/>
                </a:solidFill>
                <a:ea typeface="Calibri"/>
                <a:cs typeface="Calibri"/>
              </a:rPr>
              <a:t>Why do you think it was made?</a:t>
            </a:r>
          </a:p>
        </p:txBody>
      </p:sp>
    </p:spTree>
    <p:extLst>
      <p:ext uri="{BB962C8B-B14F-4D97-AF65-F5344CB8AC3E}">
        <p14:creationId xmlns:p14="http://schemas.microsoft.com/office/powerpoint/2010/main" val="2879755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in a black suit&#10;&#10;Description automatically generated">
            <a:extLst>
              <a:ext uri="{FF2B5EF4-FFF2-40B4-BE49-F238E27FC236}">
                <a16:creationId xmlns:a16="http://schemas.microsoft.com/office/drawing/2014/main" id="{809B3C8C-98AB-E59E-F0DD-15BF040B03E9}"/>
              </a:ext>
            </a:extLst>
          </p:cNvPr>
          <p:cNvPicPr>
            <a:picLocks noChangeAspect="1"/>
          </p:cNvPicPr>
          <p:nvPr/>
        </p:nvPicPr>
        <p:blipFill>
          <a:blip r:embed="rId3"/>
          <a:stretch>
            <a:fillRect/>
          </a:stretch>
        </p:blipFill>
        <p:spPr>
          <a:xfrm>
            <a:off x="4269873" y="634254"/>
            <a:ext cx="3598778" cy="3022753"/>
          </a:xfrm>
          <a:prstGeom prst="rect">
            <a:avLst/>
          </a:prstGeom>
        </p:spPr>
      </p:pic>
      <p:pic>
        <p:nvPicPr>
          <p:cNvPr id="3" name="Picture 2" descr="A person with long brown hair and large earrings holding her hands out&#10;&#10;Description automatically generated">
            <a:extLst>
              <a:ext uri="{FF2B5EF4-FFF2-40B4-BE49-F238E27FC236}">
                <a16:creationId xmlns:a16="http://schemas.microsoft.com/office/drawing/2014/main" id="{DD553452-61A8-62D6-5EFE-E5FA7EB2747D}"/>
              </a:ext>
            </a:extLst>
          </p:cNvPr>
          <p:cNvPicPr>
            <a:picLocks noChangeAspect="1"/>
          </p:cNvPicPr>
          <p:nvPr/>
        </p:nvPicPr>
        <p:blipFill>
          <a:blip r:embed="rId4"/>
          <a:stretch>
            <a:fillRect/>
          </a:stretch>
        </p:blipFill>
        <p:spPr>
          <a:xfrm>
            <a:off x="660400" y="634254"/>
            <a:ext cx="3598778" cy="3022753"/>
          </a:xfrm>
          <a:prstGeom prst="rect">
            <a:avLst/>
          </a:prstGeom>
        </p:spPr>
      </p:pic>
      <p:pic>
        <p:nvPicPr>
          <p:cNvPr id="4" name="Picture 3" descr="A person and person smiling&#10;&#10;Description automatically generated">
            <a:extLst>
              <a:ext uri="{FF2B5EF4-FFF2-40B4-BE49-F238E27FC236}">
                <a16:creationId xmlns:a16="http://schemas.microsoft.com/office/drawing/2014/main" id="{A0611622-ECE5-EDD2-7237-F49DA9BC5B39}"/>
              </a:ext>
            </a:extLst>
          </p:cNvPr>
          <p:cNvPicPr>
            <a:picLocks noChangeAspect="1"/>
          </p:cNvPicPr>
          <p:nvPr/>
        </p:nvPicPr>
        <p:blipFill>
          <a:blip r:embed="rId5"/>
          <a:stretch>
            <a:fillRect/>
          </a:stretch>
        </p:blipFill>
        <p:spPr>
          <a:xfrm>
            <a:off x="7879346" y="634254"/>
            <a:ext cx="3598778" cy="3022753"/>
          </a:xfrm>
          <a:prstGeom prst="rect">
            <a:avLst/>
          </a:prstGeom>
        </p:spPr>
      </p:pic>
      <p:pic>
        <p:nvPicPr>
          <p:cNvPr id="5" name="Picture 4" descr="A person looking down with text overlay&#10;&#10;Description automatically generated">
            <a:extLst>
              <a:ext uri="{FF2B5EF4-FFF2-40B4-BE49-F238E27FC236}">
                <a16:creationId xmlns:a16="http://schemas.microsoft.com/office/drawing/2014/main" id="{3DB0B37B-E0E1-ED9C-145A-6CD0BE835150}"/>
              </a:ext>
            </a:extLst>
          </p:cNvPr>
          <p:cNvPicPr>
            <a:picLocks noChangeAspect="1"/>
          </p:cNvPicPr>
          <p:nvPr/>
        </p:nvPicPr>
        <p:blipFill>
          <a:blip r:embed="rId6"/>
          <a:stretch>
            <a:fillRect/>
          </a:stretch>
        </p:blipFill>
        <p:spPr>
          <a:xfrm>
            <a:off x="2545346" y="3668886"/>
            <a:ext cx="3598778" cy="3022753"/>
          </a:xfrm>
          <a:prstGeom prst="rect">
            <a:avLst/>
          </a:prstGeom>
        </p:spPr>
      </p:pic>
      <p:pic>
        <p:nvPicPr>
          <p:cNvPr id="6" name="Picture 5" descr="A person with a beard and mustache&#10;&#10;Description automatically generated">
            <a:extLst>
              <a:ext uri="{FF2B5EF4-FFF2-40B4-BE49-F238E27FC236}">
                <a16:creationId xmlns:a16="http://schemas.microsoft.com/office/drawing/2014/main" id="{BABAD4B8-DDD1-1EA0-1130-528EABCD23E5}"/>
              </a:ext>
            </a:extLst>
          </p:cNvPr>
          <p:cNvPicPr>
            <a:picLocks noChangeAspect="1"/>
          </p:cNvPicPr>
          <p:nvPr/>
        </p:nvPicPr>
        <p:blipFill>
          <a:blip r:embed="rId7"/>
          <a:stretch>
            <a:fillRect/>
          </a:stretch>
        </p:blipFill>
        <p:spPr>
          <a:xfrm>
            <a:off x="6154820" y="3668886"/>
            <a:ext cx="3598778" cy="3022753"/>
          </a:xfrm>
          <a:prstGeom prst="rect">
            <a:avLst/>
          </a:prstGeom>
        </p:spPr>
      </p:pic>
    </p:spTree>
    <p:extLst>
      <p:ext uri="{BB962C8B-B14F-4D97-AF65-F5344CB8AC3E}">
        <p14:creationId xmlns:p14="http://schemas.microsoft.com/office/powerpoint/2010/main" val="7351082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22822F3-FE37-1482-BB10-FE67C4CEE3A8}"/>
              </a:ext>
            </a:extLst>
          </p:cNvPr>
          <p:cNvSpPr txBox="1">
            <a:spLocks/>
          </p:cNvSpPr>
          <p:nvPr/>
        </p:nvSpPr>
        <p:spPr>
          <a:xfrm>
            <a:off x="-3738" y="718488"/>
            <a:ext cx="1220002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200" b="1" dirty="0">
                <a:solidFill>
                  <a:schemeClr val="bg1"/>
                </a:solidFill>
                <a:latin typeface="Calibri "/>
              </a:rPr>
              <a:t>Healing together</a:t>
            </a:r>
            <a:endParaRPr lang="en-AU" sz="4200" b="1" dirty="0">
              <a:solidFill>
                <a:schemeClr val="bg1"/>
              </a:solidFill>
              <a:latin typeface="Calibri "/>
            </a:endParaRPr>
          </a:p>
        </p:txBody>
      </p:sp>
      <p:sp>
        <p:nvSpPr>
          <p:cNvPr id="7" name="Content Placeholder 2">
            <a:extLst>
              <a:ext uri="{FF2B5EF4-FFF2-40B4-BE49-F238E27FC236}">
                <a16:creationId xmlns:a16="http://schemas.microsoft.com/office/drawing/2014/main" id="{1E604E09-F191-A467-D563-2A5028189740}"/>
              </a:ext>
            </a:extLst>
          </p:cNvPr>
          <p:cNvSpPr txBox="1">
            <a:spLocks/>
          </p:cNvSpPr>
          <p:nvPr/>
        </p:nvSpPr>
        <p:spPr>
          <a:xfrm>
            <a:off x="758201" y="2041359"/>
            <a:ext cx="10931144" cy="390741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en-US" sz="2800" dirty="0">
                <a:solidFill>
                  <a:schemeClr val="bg1"/>
                </a:solidFill>
                <a:ea typeface="+mn-lt"/>
                <a:cs typeface="+mn-lt"/>
              </a:rPr>
              <a:t>In pairs conduct research to discuss the following:</a:t>
            </a:r>
            <a:endParaRPr lang="en-US" dirty="0">
              <a:solidFill>
                <a:schemeClr val="bg1"/>
              </a:solidFill>
              <a:ea typeface="+mn-lt"/>
              <a:cs typeface="+mn-lt"/>
            </a:endParaRPr>
          </a:p>
          <a:p>
            <a:pPr marL="514350" indent="-514350">
              <a:spcBef>
                <a:spcPts val="600"/>
              </a:spcBef>
              <a:spcAft>
                <a:spcPts val="600"/>
              </a:spcAft>
              <a:buAutoNum type="arabicPeriod"/>
            </a:pPr>
            <a:r>
              <a:rPr lang="en-US" sz="2800" dirty="0">
                <a:solidFill>
                  <a:schemeClr val="bg1"/>
                </a:solidFill>
                <a:ea typeface="+mn-lt"/>
                <a:cs typeface="+mn-lt"/>
              </a:rPr>
              <a:t>What positive things are already happening to support Stolen Generations survivors?</a:t>
            </a:r>
            <a:endParaRPr lang="en-US" dirty="0">
              <a:solidFill>
                <a:schemeClr val="bg1"/>
              </a:solidFill>
              <a:ea typeface="+mn-lt"/>
              <a:cs typeface="+mn-lt"/>
            </a:endParaRPr>
          </a:p>
          <a:p>
            <a:pPr marL="514350" indent="-514350">
              <a:spcBef>
                <a:spcPts val="600"/>
              </a:spcBef>
              <a:spcAft>
                <a:spcPts val="600"/>
              </a:spcAft>
              <a:buAutoNum type="arabicPeriod"/>
            </a:pPr>
            <a:r>
              <a:rPr lang="en-US" sz="2800" dirty="0">
                <a:solidFill>
                  <a:schemeClr val="bg1"/>
                </a:solidFill>
                <a:ea typeface="+mn-lt"/>
                <a:cs typeface="+mn-lt"/>
              </a:rPr>
              <a:t>What is collective healing?</a:t>
            </a:r>
            <a:endParaRPr lang="en-US" dirty="0">
              <a:solidFill>
                <a:schemeClr val="bg1"/>
              </a:solidFill>
              <a:ea typeface="+mn-lt"/>
              <a:cs typeface="+mn-lt"/>
            </a:endParaRPr>
          </a:p>
          <a:p>
            <a:pPr marL="514350" indent="-514350">
              <a:spcBef>
                <a:spcPts val="600"/>
              </a:spcBef>
              <a:spcAft>
                <a:spcPts val="600"/>
              </a:spcAft>
              <a:buAutoNum type="arabicPeriod"/>
            </a:pPr>
            <a:r>
              <a:rPr lang="en-US" sz="2800" dirty="0">
                <a:solidFill>
                  <a:schemeClr val="bg1"/>
                </a:solidFill>
                <a:ea typeface="+mn-lt"/>
                <a:cs typeface="+mn-lt"/>
              </a:rPr>
              <a:t>Where else could collective healing be used in our society?</a:t>
            </a:r>
            <a:endParaRPr lang="en-US" dirty="0">
              <a:solidFill>
                <a:schemeClr val="bg1"/>
              </a:solidFill>
              <a:ea typeface="+mn-lt"/>
              <a:cs typeface="+mn-lt"/>
            </a:endParaRPr>
          </a:p>
          <a:p>
            <a:pPr marL="514350" indent="-514350">
              <a:spcBef>
                <a:spcPts val="600"/>
              </a:spcBef>
              <a:spcAft>
                <a:spcPts val="600"/>
              </a:spcAft>
              <a:buAutoNum type="arabicPeriod"/>
            </a:pPr>
            <a:r>
              <a:rPr lang="en-US" sz="2800" dirty="0">
                <a:solidFill>
                  <a:schemeClr val="bg1"/>
                </a:solidFill>
                <a:ea typeface="+mn-lt"/>
                <a:cs typeface="+mn-lt"/>
              </a:rPr>
              <a:t>Investigate the positive work that is happening through The Healing Foundation.</a:t>
            </a:r>
            <a:endParaRPr lang="en-US">
              <a:solidFill>
                <a:schemeClr val="bg1"/>
              </a:solidFill>
              <a:ea typeface="Calibri" panose="020F0502020204030204"/>
              <a:cs typeface="Calibri" panose="020F0502020204030204"/>
            </a:endParaRPr>
          </a:p>
        </p:txBody>
      </p:sp>
    </p:spTree>
    <p:extLst>
      <p:ext uri="{BB962C8B-B14F-4D97-AF65-F5344CB8AC3E}">
        <p14:creationId xmlns:p14="http://schemas.microsoft.com/office/powerpoint/2010/main" val="5439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9F19EEDD-D2B7-3E7A-0694-AFCECDDEB71F}"/>
              </a:ext>
            </a:extLst>
          </p:cNvPr>
          <p:cNvPicPr>
            <a:picLocks noChangeAspect="1"/>
          </p:cNvPicPr>
          <p:nvPr/>
        </p:nvPicPr>
        <p:blipFill rotWithShape="1">
          <a:blip r:embed="rId2"/>
          <a:srcRect l="19836" t="14098" r="20164" b="24590"/>
          <a:stretch/>
        </p:blipFill>
        <p:spPr>
          <a:xfrm>
            <a:off x="3685503" y="1448103"/>
            <a:ext cx="4832592" cy="4953411"/>
          </a:xfrm>
          <a:prstGeom prst="rect">
            <a:avLst/>
          </a:prstGeom>
        </p:spPr>
      </p:pic>
      <p:sp>
        <p:nvSpPr>
          <p:cNvPr id="2" name="Title 1">
            <a:extLst>
              <a:ext uri="{FF2B5EF4-FFF2-40B4-BE49-F238E27FC236}">
                <a16:creationId xmlns:a16="http://schemas.microsoft.com/office/drawing/2014/main" id="{60A61A8B-B94E-ED8D-478B-F34B1B5154AB}"/>
              </a:ext>
            </a:extLst>
          </p:cNvPr>
          <p:cNvSpPr txBox="1">
            <a:spLocks/>
          </p:cNvSpPr>
          <p:nvPr/>
        </p:nvSpPr>
        <p:spPr>
          <a:xfrm>
            <a:off x="744893" y="945751"/>
            <a:ext cx="10515600" cy="912632"/>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dirty="0">
                <a:solidFill>
                  <a:schemeClr val="bg1"/>
                </a:solidFill>
                <a:latin typeface="Calibri "/>
              </a:rPr>
              <a:t>Yarning Circle: Reflection</a:t>
            </a:r>
            <a:endParaRPr lang="en-AU" sz="3600" b="1" dirty="0">
              <a:solidFill>
                <a:schemeClr val="bg1"/>
              </a:solidFill>
              <a:latin typeface="Calibri "/>
            </a:endParaRPr>
          </a:p>
        </p:txBody>
      </p:sp>
      <p:sp>
        <p:nvSpPr>
          <p:cNvPr id="7" name="Content Placeholder 2">
            <a:extLst>
              <a:ext uri="{FF2B5EF4-FFF2-40B4-BE49-F238E27FC236}">
                <a16:creationId xmlns:a16="http://schemas.microsoft.com/office/drawing/2014/main" id="{012833B7-E47F-FF7F-4614-3DCC7051C739}"/>
              </a:ext>
            </a:extLst>
          </p:cNvPr>
          <p:cNvSpPr txBox="1">
            <a:spLocks/>
          </p:cNvSpPr>
          <p:nvPr/>
        </p:nvSpPr>
        <p:spPr>
          <a:xfrm>
            <a:off x="3538833" y="3217780"/>
            <a:ext cx="5129251" cy="1327309"/>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200"/>
              </a:spcBef>
              <a:spcAft>
                <a:spcPts val="1200"/>
              </a:spcAft>
            </a:pPr>
            <a:r>
              <a:rPr lang="en-US" sz="2800" dirty="0">
                <a:solidFill>
                  <a:schemeClr val="bg1"/>
                </a:solidFill>
                <a:ea typeface="+mn-lt"/>
                <a:cs typeface="+mn-lt"/>
              </a:rPr>
              <a:t>What have you learned?</a:t>
            </a:r>
          </a:p>
          <a:p>
            <a:pPr algn="ctr">
              <a:spcBef>
                <a:spcPts val="1200"/>
              </a:spcBef>
              <a:spcAft>
                <a:spcPts val="1200"/>
              </a:spcAft>
            </a:pPr>
            <a:r>
              <a:rPr lang="en-US" sz="2800" dirty="0">
                <a:solidFill>
                  <a:schemeClr val="bg1"/>
                </a:solidFill>
                <a:ea typeface="Calibri"/>
                <a:cs typeface="Calibri"/>
              </a:rPr>
              <a:t>What would you still like to know?</a:t>
            </a:r>
          </a:p>
        </p:txBody>
      </p:sp>
    </p:spTree>
    <p:extLst>
      <p:ext uri="{BB962C8B-B14F-4D97-AF65-F5344CB8AC3E}">
        <p14:creationId xmlns:p14="http://schemas.microsoft.com/office/powerpoint/2010/main" val="207102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EFD0E87-B6EB-8EF0-1455-AA8B1A39F5DC}"/>
              </a:ext>
            </a:extLst>
          </p:cNvPr>
          <p:cNvSpPr txBox="1"/>
          <p:nvPr/>
        </p:nvSpPr>
        <p:spPr>
          <a:xfrm>
            <a:off x="7424534" y="717433"/>
            <a:ext cx="4303643" cy="954107"/>
          </a:xfrm>
          <a:prstGeom prst="rect">
            <a:avLst/>
          </a:prstGeom>
          <a:noFill/>
        </p:spPr>
        <p:txBody>
          <a:bodyPr wrap="square">
            <a:spAutoFit/>
          </a:bodyPr>
          <a:lstStyle/>
          <a:p>
            <a:pPr algn="ctr"/>
            <a:r>
              <a:rPr lang="en-AU" sz="2800" b="1">
                <a:solidFill>
                  <a:schemeClr val="bg1"/>
                </a:solidFill>
              </a:rPr>
              <a:t>Contact The Healing Foundation</a:t>
            </a:r>
          </a:p>
        </p:txBody>
      </p:sp>
      <p:pic>
        <p:nvPicPr>
          <p:cNvPr id="8" name="Picture 7">
            <a:extLst>
              <a:ext uri="{FF2B5EF4-FFF2-40B4-BE49-F238E27FC236}">
                <a16:creationId xmlns:a16="http://schemas.microsoft.com/office/drawing/2014/main" id="{A185D994-8503-D5CD-0379-B2E688EC44B1}"/>
              </a:ext>
            </a:extLst>
          </p:cNvPr>
          <p:cNvPicPr>
            <a:picLocks noChangeAspect="1"/>
          </p:cNvPicPr>
          <p:nvPr/>
        </p:nvPicPr>
        <p:blipFill rotWithShape="1">
          <a:blip r:embed="rId3">
            <a:extLst>
              <a:ext uri="{28A0092B-C50C-407E-A947-70E740481C1C}">
                <a14:useLocalDpi xmlns:a14="http://schemas.microsoft.com/office/drawing/2010/main" val="0"/>
              </a:ext>
            </a:extLst>
          </a:blip>
          <a:srcRect l="11238" r="72460"/>
          <a:stretch/>
        </p:blipFill>
        <p:spPr>
          <a:xfrm>
            <a:off x="7700584" y="2224279"/>
            <a:ext cx="740300" cy="4541252"/>
          </a:xfrm>
          <a:prstGeom prst="rect">
            <a:avLst/>
          </a:prstGeom>
        </p:spPr>
      </p:pic>
      <p:sp>
        <p:nvSpPr>
          <p:cNvPr id="9" name="TextBox 8">
            <a:extLst>
              <a:ext uri="{FF2B5EF4-FFF2-40B4-BE49-F238E27FC236}">
                <a16:creationId xmlns:a16="http://schemas.microsoft.com/office/drawing/2014/main" id="{7680D97C-4460-625C-86C0-070F81D7E26C}"/>
              </a:ext>
            </a:extLst>
          </p:cNvPr>
          <p:cNvSpPr txBox="1"/>
          <p:nvPr/>
        </p:nvSpPr>
        <p:spPr>
          <a:xfrm>
            <a:off x="8458561" y="2316747"/>
            <a:ext cx="2645687"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HealingFoundation</a:t>
            </a:r>
            <a:endParaRPr lang="en-US" sz="1900" b="1">
              <a:solidFill>
                <a:schemeClr val="bg1"/>
              </a:solidFill>
            </a:endParaRPr>
          </a:p>
        </p:txBody>
      </p:sp>
      <p:sp>
        <p:nvSpPr>
          <p:cNvPr id="11" name="TextBox 10">
            <a:extLst>
              <a:ext uri="{FF2B5EF4-FFF2-40B4-BE49-F238E27FC236}">
                <a16:creationId xmlns:a16="http://schemas.microsoft.com/office/drawing/2014/main" id="{186FD6DB-3EAB-91ED-1288-081120C7C278}"/>
              </a:ext>
            </a:extLst>
          </p:cNvPr>
          <p:cNvSpPr txBox="1"/>
          <p:nvPr/>
        </p:nvSpPr>
        <p:spPr>
          <a:xfrm>
            <a:off x="8487642" y="2963747"/>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3" name="TextBox 12">
            <a:extLst>
              <a:ext uri="{FF2B5EF4-FFF2-40B4-BE49-F238E27FC236}">
                <a16:creationId xmlns:a16="http://schemas.microsoft.com/office/drawing/2014/main" id="{8D08C4DF-2AFF-0917-7A1C-47EFDB9BC308}"/>
              </a:ext>
            </a:extLst>
          </p:cNvPr>
          <p:cNvSpPr txBox="1"/>
          <p:nvPr/>
        </p:nvSpPr>
        <p:spPr>
          <a:xfrm>
            <a:off x="8487642" y="3579182"/>
            <a:ext cx="2411888" cy="384721"/>
          </a:xfrm>
          <a:prstGeom prst="rect">
            <a:avLst/>
          </a:prstGeom>
          <a:noFill/>
        </p:spPr>
        <p:txBody>
          <a:bodyPr wrap="square" rtlCol="0">
            <a:spAutoFit/>
          </a:bodyPr>
          <a:lstStyle/>
          <a:p>
            <a:r>
              <a:rPr lang="en-US" sz="1900" b="1">
                <a:solidFill>
                  <a:schemeClr val="bg1"/>
                </a:solidFill>
              </a:rPr>
              <a:t>@</a:t>
            </a:r>
            <a:r>
              <a:rPr lang="en-US" sz="1900" b="1" err="1">
                <a:solidFill>
                  <a:schemeClr val="bg1"/>
                </a:solidFill>
              </a:rPr>
              <a:t>healingourway</a:t>
            </a:r>
            <a:endParaRPr lang="en-US" sz="1900" b="1">
              <a:solidFill>
                <a:schemeClr val="bg1"/>
              </a:solidFill>
            </a:endParaRPr>
          </a:p>
        </p:txBody>
      </p:sp>
      <p:sp>
        <p:nvSpPr>
          <p:cNvPr id="14" name="TextBox 13">
            <a:extLst>
              <a:ext uri="{FF2B5EF4-FFF2-40B4-BE49-F238E27FC236}">
                <a16:creationId xmlns:a16="http://schemas.microsoft.com/office/drawing/2014/main" id="{FFEB826F-021D-70C5-0996-8717C9F79812}"/>
              </a:ext>
            </a:extLst>
          </p:cNvPr>
          <p:cNvSpPr txBox="1"/>
          <p:nvPr/>
        </p:nvSpPr>
        <p:spPr>
          <a:xfrm>
            <a:off x="8487642" y="4211575"/>
            <a:ext cx="3657600" cy="384721"/>
          </a:xfrm>
          <a:prstGeom prst="rect">
            <a:avLst/>
          </a:prstGeom>
          <a:noFill/>
        </p:spPr>
        <p:txBody>
          <a:bodyPr wrap="square" rtlCol="0">
            <a:spAutoFit/>
          </a:bodyPr>
          <a:lstStyle/>
          <a:p>
            <a:r>
              <a:rPr lang="en-US" sz="1900" b="1">
                <a:solidFill>
                  <a:schemeClr val="bg1"/>
                </a:solidFill>
              </a:rPr>
              <a:t>www.healingfoundation.org.au</a:t>
            </a:r>
          </a:p>
        </p:txBody>
      </p:sp>
      <p:sp>
        <p:nvSpPr>
          <p:cNvPr id="15" name="TextBox 14">
            <a:extLst>
              <a:ext uri="{FF2B5EF4-FFF2-40B4-BE49-F238E27FC236}">
                <a16:creationId xmlns:a16="http://schemas.microsoft.com/office/drawing/2014/main" id="{459943A2-0360-2D59-8FB7-A5CC679E46F7}"/>
              </a:ext>
            </a:extLst>
          </p:cNvPr>
          <p:cNvSpPr txBox="1"/>
          <p:nvPr/>
        </p:nvSpPr>
        <p:spPr>
          <a:xfrm>
            <a:off x="8458561" y="4796163"/>
            <a:ext cx="3657600" cy="384721"/>
          </a:xfrm>
          <a:prstGeom prst="rect">
            <a:avLst/>
          </a:prstGeom>
          <a:noFill/>
        </p:spPr>
        <p:txBody>
          <a:bodyPr wrap="square" rtlCol="0">
            <a:spAutoFit/>
          </a:bodyPr>
          <a:lstStyle/>
          <a:p>
            <a:r>
              <a:rPr lang="en-US" sz="1900" b="1">
                <a:solidFill>
                  <a:schemeClr val="bg1"/>
                </a:solidFill>
              </a:rPr>
              <a:t>Healing Foundation</a:t>
            </a:r>
          </a:p>
        </p:txBody>
      </p:sp>
      <p:pic>
        <p:nvPicPr>
          <p:cNvPr id="5" name="Picture 4" descr="A group of people in a heart shape&#10;&#10;Description automatically generated">
            <a:extLst>
              <a:ext uri="{FF2B5EF4-FFF2-40B4-BE49-F238E27FC236}">
                <a16:creationId xmlns:a16="http://schemas.microsoft.com/office/drawing/2014/main" id="{82CF3535-B601-92D9-10DF-10258934A284}"/>
              </a:ext>
            </a:extLst>
          </p:cNvPr>
          <p:cNvPicPr>
            <a:picLocks noChangeAspect="1"/>
          </p:cNvPicPr>
          <p:nvPr/>
        </p:nvPicPr>
        <p:blipFill rotWithShape="1">
          <a:blip r:embed="rId4"/>
          <a:srcRect t="195" r="-205" b="-195"/>
          <a:stretch/>
        </p:blipFill>
        <p:spPr>
          <a:xfrm>
            <a:off x="5347" y="5323"/>
            <a:ext cx="6566578" cy="6887467"/>
          </a:xfrm>
          <a:prstGeom prst="rect">
            <a:avLst/>
          </a:prstGeom>
        </p:spPr>
      </p:pic>
    </p:spTree>
    <p:extLst>
      <p:ext uri="{BB962C8B-B14F-4D97-AF65-F5344CB8AC3E}">
        <p14:creationId xmlns:p14="http://schemas.microsoft.com/office/powerpoint/2010/main" val="370741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6C9648-FC28-7275-F297-FB016F2CBF1A}"/>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chemeClr val="bg1"/>
                </a:solidFill>
                <a:latin typeface="+mn-lt"/>
              </a:rPr>
              <a:t>Healing</a:t>
            </a:r>
            <a:r>
              <a:rPr lang="en-US" sz="3400" b="1">
                <a:solidFill>
                  <a:schemeClr val="bg1"/>
                </a:solidFill>
                <a:latin typeface="+mn-lt"/>
              </a:rPr>
              <a:t> </a:t>
            </a:r>
            <a:r>
              <a:rPr lang="en-US" sz="3600" b="1">
                <a:solidFill>
                  <a:schemeClr val="bg1"/>
                </a:solidFill>
                <a:latin typeface="+mn-lt"/>
              </a:rPr>
              <a:t>together</a:t>
            </a:r>
            <a:endParaRPr lang="en-AU" sz="3600" b="1">
              <a:solidFill>
                <a:schemeClr val="bg1"/>
              </a:solidFill>
              <a:latin typeface="+mn-lt"/>
            </a:endParaRPr>
          </a:p>
        </p:txBody>
      </p:sp>
      <p:sp>
        <p:nvSpPr>
          <p:cNvPr id="12" name="Content Placeholder 2">
            <a:extLst>
              <a:ext uri="{FF2B5EF4-FFF2-40B4-BE49-F238E27FC236}">
                <a16:creationId xmlns:a16="http://schemas.microsoft.com/office/drawing/2014/main" id="{C6311102-E149-B8C3-C1F9-75C5BF494E27}"/>
              </a:ext>
            </a:extLst>
          </p:cNvPr>
          <p:cNvSpPr txBox="1">
            <a:spLocks/>
          </p:cNvSpPr>
          <p:nvPr/>
        </p:nvSpPr>
        <p:spPr>
          <a:xfrm>
            <a:off x="637888" y="1478339"/>
            <a:ext cx="10916224" cy="469862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i="0" u="none" strike="noStrike" baseline="0" dirty="0">
                <a:solidFill>
                  <a:schemeClr val="bg1"/>
                </a:solidFill>
              </a:rPr>
              <a:t>Why </a:t>
            </a:r>
            <a:r>
              <a:rPr lang="en-US" dirty="0">
                <a:solidFill>
                  <a:schemeClr val="bg1"/>
                </a:solidFill>
              </a:rPr>
              <a:t>is </a:t>
            </a:r>
            <a:r>
              <a:rPr lang="en-US" b="0" i="0" u="none" strike="noStrike" baseline="0" dirty="0">
                <a:solidFill>
                  <a:schemeClr val="bg1"/>
                </a:solidFill>
              </a:rPr>
              <a:t>learning </a:t>
            </a:r>
            <a:r>
              <a:rPr lang="en-US" dirty="0">
                <a:solidFill>
                  <a:schemeClr val="bg1"/>
                </a:solidFill>
              </a:rPr>
              <a:t>about the Stolen Generations </a:t>
            </a:r>
            <a:r>
              <a:rPr lang="en-US" b="0" i="0" u="none" strike="noStrike" baseline="0" dirty="0">
                <a:solidFill>
                  <a:schemeClr val="bg1"/>
                </a:solidFill>
              </a:rPr>
              <a:t>important? </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change the way we look at our collective history.</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support </a:t>
            </a:r>
            <a:r>
              <a:rPr lang="en-US" i="0" u="none" strike="noStrike" baseline="0" dirty="0">
                <a:solidFill>
                  <a:schemeClr val="bg1"/>
                </a:solidFill>
              </a:rPr>
              <a:t>reconciliation</a:t>
            </a:r>
            <a:r>
              <a:rPr lang="en-US" b="0" i="0" u="none" strike="noStrike" baseline="0" dirty="0">
                <a:solidFill>
                  <a:schemeClr val="bg1"/>
                </a:solidFill>
              </a:rPr>
              <a:t> and an honest understanding of our past – not just one </a:t>
            </a:r>
            <a:r>
              <a:rPr lang="en-US" i="0" u="none" strike="noStrike" baseline="0" dirty="0">
                <a:solidFill>
                  <a:schemeClr val="bg1"/>
                </a:solidFill>
              </a:rPr>
              <a:t>perspective</a:t>
            </a:r>
            <a:r>
              <a:rPr lang="en-US" b="0" i="0" u="none" strike="noStrike" baseline="0" dirty="0">
                <a:solidFill>
                  <a:schemeClr val="bg1"/>
                </a:solidFill>
              </a:rPr>
              <a:t>.</a:t>
            </a:r>
            <a:br>
              <a:rPr lang="en-US" b="0" i="0" u="none" strike="noStrike" baseline="0" dirty="0"/>
            </a:br>
            <a:endParaRPr lang="en-US" b="0" i="0" u="none" strike="noStrike" baseline="0" dirty="0">
              <a:solidFill>
                <a:schemeClr val="bg1"/>
              </a:solidFill>
            </a:endParaRPr>
          </a:p>
          <a:p>
            <a:pPr lvl="1"/>
            <a:r>
              <a:rPr lang="en-US" b="0" i="0" u="none" strike="noStrike" baseline="0" dirty="0">
                <a:solidFill>
                  <a:schemeClr val="bg1"/>
                </a:solidFill>
              </a:rPr>
              <a:t>to become aware of past government policies that still affect many Aboriginal and Torres Strait Islander peoples and families today.</a:t>
            </a:r>
            <a:r>
              <a:rPr lang="en-US" dirty="0">
                <a:solidFill>
                  <a:schemeClr val="bg1"/>
                </a:solidFill>
              </a:rPr>
              <a:t> </a:t>
            </a:r>
            <a:endParaRPr lang="en-US" b="0" i="0" dirty="0">
              <a:solidFill>
                <a:schemeClr val="bg1"/>
              </a:solidFill>
              <a:effectLst/>
              <a:highlight>
                <a:srgbClr val="000080"/>
              </a:highlight>
            </a:endParaRPr>
          </a:p>
        </p:txBody>
      </p:sp>
    </p:spTree>
    <p:extLst>
      <p:ext uri="{BB962C8B-B14F-4D97-AF65-F5344CB8AC3E}">
        <p14:creationId xmlns:p14="http://schemas.microsoft.com/office/powerpoint/2010/main" val="2620568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FD31FAC-9FDB-442D-A6C8-2E25DE3C5B2E}"/>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5" name="Content Placeholder 2">
            <a:extLst>
              <a:ext uri="{FF2B5EF4-FFF2-40B4-BE49-F238E27FC236}">
                <a16:creationId xmlns:a16="http://schemas.microsoft.com/office/drawing/2014/main" id="{8259B5B9-A31D-5616-2A70-41D938E02EBC}"/>
              </a:ext>
            </a:extLst>
          </p:cNvPr>
          <p:cNvSpPr txBox="1">
            <a:spLocks/>
          </p:cNvSpPr>
          <p:nvPr/>
        </p:nvSpPr>
        <p:spPr>
          <a:xfrm>
            <a:off x="1075939" y="2008557"/>
            <a:ext cx="9951175" cy="403558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a:solidFill>
                  <a:schemeClr val="bg1"/>
                </a:solidFill>
                <a:cs typeface="Calibri"/>
              </a:rPr>
              <a:t>How does a safe classroom look to you?</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does it feel?</a:t>
            </a:r>
          </a:p>
          <a:p>
            <a:pPr marL="0" indent="0" algn="ctr">
              <a:buNone/>
            </a:pPr>
            <a:endParaRPr lang="en-US" sz="3000">
              <a:solidFill>
                <a:schemeClr val="bg1"/>
              </a:solidFill>
              <a:cs typeface="Calibri"/>
            </a:endParaRPr>
          </a:p>
          <a:p>
            <a:pPr marL="0" indent="0" algn="ctr">
              <a:buNone/>
            </a:pPr>
            <a:r>
              <a:rPr lang="en-US" sz="3000">
                <a:solidFill>
                  <a:schemeClr val="bg1"/>
                </a:solidFill>
                <a:cs typeface="Calibri"/>
              </a:rPr>
              <a:t>How can we be culturally safe?</a:t>
            </a:r>
          </a:p>
        </p:txBody>
      </p:sp>
    </p:spTree>
    <p:extLst>
      <p:ext uri="{BB962C8B-B14F-4D97-AF65-F5344CB8AC3E}">
        <p14:creationId xmlns:p14="http://schemas.microsoft.com/office/powerpoint/2010/main" val="121965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hands holding each other&#10;&#10;Description automatically generated">
            <a:extLst>
              <a:ext uri="{FF2B5EF4-FFF2-40B4-BE49-F238E27FC236}">
                <a16:creationId xmlns:a16="http://schemas.microsoft.com/office/drawing/2014/main" id="{C69D5637-67D7-A286-0D20-9C00E2C14734}"/>
              </a:ext>
            </a:extLst>
          </p:cNvPr>
          <p:cNvPicPr>
            <a:picLocks noChangeAspect="1"/>
          </p:cNvPicPr>
          <p:nvPr/>
        </p:nvPicPr>
        <p:blipFill>
          <a:blip r:embed="rId3"/>
          <a:stretch>
            <a:fillRect/>
          </a:stretch>
        </p:blipFill>
        <p:spPr>
          <a:xfrm>
            <a:off x="4038599" y="2820760"/>
            <a:ext cx="4114799" cy="2326821"/>
          </a:xfrm>
          <a:prstGeom prst="rect">
            <a:avLst/>
          </a:prstGeom>
        </p:spPr>
      </p:pic>
      <p:sp>
        <p:nvSpPr>
          <p:cNvPr id="7" name="Title 1">
            <a:extLst>
              <a:ext uri="{FF2B5EF4-FFF2-40B4-BE49-F238E27FC236}">
                <a16:creationId xmlns:a16="http://schemas.microsoft.com/office/drawing/2014/main" id="{AF7931D2-C0AF-AB8F-CFD6-BE69E4BF5678}"/>
              </a:ext>
            </a:extLst>
          </p:cNvPr>
          <p:cNvSpPr txBox="1">
            <a:spLocks/>
          </p:cNvSpPr>
          <p:nvPr/>
        </p:nvSpPr>
        <p:spPr>
          <a:xfrm>
            <a:off x="779316" y="1209421"/>
            <a:ext cx="10515600" cy="64887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Cultural Safety</a:t>
            </a:r>
          </a:p>
        </p:txBody>
      </p:sp>
      <p:sp>
        <p:nvSpPr>
          <p:cNvPr id="9" name="Content Placeholder 2">
            <a:extLst>
              <a:ext uri="{FF2B5EF4-FFF2-40B4-BE49-F238E27FC236}">
                <a16:creationId xmlns:a16="http://schemas.microsoft.com/office/drawing/2014/main" id="{55861121-CF0D-8264-7AAA-7231CA7EE63A}"/>
              </a:ext>
            </a:extLst>
          </p:cNvPr>
          <p:cNvSpPr txBox="1">
            <a:spLocks/>
          </p:cNvSpPr>
          <p:nvPr/>
        </p:nvSpPr>
        <p:spPr>
          <a:xfrm>
            <a:off x="853502" y="4385545"/>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Honest communication</a:t>
            </a:r>
            <a:endParaRPr lang="en-US" sz="4000">
              <a:solidFill>
                <a:schemeClr val="bg1"/>
              </a:solidFill>
            </a:endParaRPr>
          </a:p>
        </p:txBody>
      </p:sp>
      <p:sp>
        <p:nvSpPr>
          <p:cNvPr id="11" name="Content Placeholder 2">
            <a:extLst>
              <a:ext uri="{FF2B5EF4-FFF2-40B4-BE49-F238E27FC236}">
                <a16:creationId xmlns:a16="http://schemas.microsoft.com/office/drawing/2014/main" id="{40BE9116-B9C2-D2F1-8CC2-80D691EED3CC}"/>
              </a:ext>
            </a:extLst>
          </p:cNvPr>
          <p:cNvSpPr txBox="1">
            <a:spLocks/>
          </p:cNvSpPr>
          <p:nvPr/>
        </p:nvSpPr>
        <p:spPr>
          <a:xfrm>
            <a:off x="1119070" y="1922292"/>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Open mindedness</a:t>
            </a:r>
            <a:endParaRPr lang="en-US" sz="4000">
              <a:solidFill>
                <a:schemeClr val="bg1"/>
              </a:solidFill>
            </a:endParaRPr>
          </a:p>
        </p:txBody>
      </p:sp>
      <p:sp>
        <p:nvSpPr>
          <p:cNvPr id="13" name="Content Placeholder 2">
            <a:extLst>
              <a:ext uri="{FF2B5EF4-FFF2-40B4-BE49-F238E27FC236}">
                <a16:creationId xmlns:a16="http://schemas.microsoft.com/office/drawing/2014/main" id="{C88005C3-D5C0-B52D-720E-7717A289D2E4}"/>
              </a:ext>
            </a:extLst>
          </p:cNvPr>
          <p:cNvSpPr txBox="1">
            <a:spLocks/>
          </p:cNvSpPr>
          <p:nvPr/>
        </p:nvSpPr>
        <p:spPr>
          <a:xfrm>
            <a:off x="7494403" y="1861291"/>
            <a:ext cx="3423855"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chemeClr val="bg1"/>
                </a:solidFill>
                <a:cs typeface="Calibri"/>
              </a:rPr>
              <a:t>Respect</a:t>
            </a:r>
            <a:endParaRPr lang="en-US" sz="4000">
              <a:solidFill>
                <a:schemeClr val="bg1"/>
              </a:solidFill>
            </a:endParaRPr>
          </a:p>
        </p:txBody>
      </p:sp>
      <p:sp>
        <p:nvSpPr>
          <p:cNvPr id="15" name="Content Placeholder 2">
            <a:extLst>
              <a:ext uri="{FF2B5EF4-FFF2-40B4-BE49-F238E27FC236}">
                <a16:creationId xmlns:a16="http://schemas.microsoft.com/office/drawing/2014/main" id="{51CF4654-BF66-0E30-D3FE-6AB92F803BA4}"/>
              </a:ext>
            </a:extLst>
          </p:cNvPr>
          <p:cNvSpPr txBox="1">
            <a:spLocks/>
          </p:cNvSpPr>
          <p:nvPr/>
        </p:nvSpPr>
        <p:spPr>
          <a:xfrm>
            <a:off x="7690141" y="4381847"/>
            <a:ext cx="4070836" cy="1692072"/>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a:solidFill>
                  <a:srgbClr val="FFFFFF"/>
                </a:solidFill>
                <a:cs typeface="Calibri"/>
              </a:rPr>
              <a:t>Being mindful of privilege</a:t>
            </a:r>
          </a:p>
        </p:txBody>
      </p:sp>
    </p:spTree>
    <p:extLst>
      <p:ext uri="{BB962C8B-B14F-4D97-AF65-F5344CB8AC3E}">
        <p14:creationId xmlns:p14="http://schemas.microsoft.com/office/powerpoint/2010/main" val="314100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0808A4F-22A7-A6B3-FF7A-510A263C26B2}"/>
              </a:ext>
            </a:extLst>
          </p:cNvPr>
          <p:cNvSpPr txBox="1">
            <a:spLocks/>
          </p:cNvSpPr>
          <p:nvPr/>
        </p:nvSpPr>
        <p:spPr>
          <a:xfrm>
            <a:off x="744893" y="465416"/>
            <a:ext cx="10515600" cy="9126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sz="3600" b="1">
                <a:solidFill>
                  <a:schemeClr val="bg1"/>
                </a:solidFill>
                <a:latin typeface="+mn-lt"/>
              </a:rPr>
              <a:t>Overview: this </a:t>
            </a:r>
            <a:r>
              <a:rPr lang="en-AU" sz="3600" b="1">
                <a:solidFill>
                  <a:schemeClr val="bg1"/>
                </a:solidFill>
                <a:highlight>
                  <a:srgbClr val="000080"/>
                </a:highlight>
                <a:latin typeface="+mn-lt"/>
              </a:rPr>
              <a:t>week’s</a:t>
            </a:r>
            <a:r>
              <a:rPr lang="en-AU" sz="3600" b="1">
                <a:solidFill>
                  <a:schemeClr val="bg1"/>
                </a:solidFill>
                <a:latin typeface="+mn-lt"/>
              </a:rPr>
              <a:t> activities</a:t>
            </a:r>
          </a:p>
        </p:txBody>
      </p:sp>
      <p:sp>
        <p:nvSpPr>
          <p:cNvPr id="10" name="Content Placeholder 2">
            <a:extLst>
              <a:ext uri="{FF2B5EF4-FFF2-40B4-BE49-F238E27FC236}">
                <a16:creationId xmlns:a16="http://schemas.microsoft.com/office/drawing/2014/main" id="{87270656-72D1-D041-5F62-0105F65DF382}"/>
              </a:ext>
            </a:extLst>
          </p:cNvPr>
          <p:cNvSpPr txBox="1">
            <a:spLocks/>
          </p:cNvSpPr>
          <p:nvPr/>
        </p:nvSpPr>
        <p:spPr>
          <a:xfrm>
            <a:off x="637888" y="1476927"/>
            <a:ext cx="10916224" cy="4832558"/>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i="0" u="none" strike="noStrike" baseline="0" dirty="0">
                <a:solidFill>
                  <a:schemeClr val="bg1"/>
                </a:solidFill>
                <a:latin typeface="Segoe UI"/>
                <a:ea typeface="+mn-lt"/>
                <a:cs typeface="Segoe UI"/>
              </a:rPr>
              <a:t>ACTIVITY 1: </a:t>
            </a:r>
            <a:r>
              <a:rPr lang="en-US" sz="2000" b="1" dirty="0">
                <a:solidFill>
                  <a:schemeClr val="bg1"/>
                </a:solidFill>
                <a:latin typeface="Segoe UI"/>
                <a:ea typeface="+mn-lt"/>
                <a:cs typeface="Segoe UI"/>
              </a:rPr>
              <a:t>THE CROKER ISLAND EXODUS </a:t>
            </a:r>
            <a:endParaRPr lang="en-US" sz="2000" dirty="0">
              <a:solidFill>
                <a:schemeClr val="bg1"/>
              </a:solidFill>
              <a:latin typeface="Segoe UI"/>
              <a:cs typeface="Segoe UI"/>
            </a:endParaRPr>
          </a:p>
          <a:p>
            <a:pPr marL="0" indent="0">
              <a:lnSpc>
                <a:spcPct val="100000"/>
              </a:lnSpc>
              <a:buNone/>
            </a:pPr>
            <a:r>
              <a:rPr lang="en-US" sz="1800" dirty="0">
                <a:solidFill>
                  <a:schemeClr val="bg1"/>
                </a:solidFill>
                <a:ea typeface="+mn-lt"/>
                <a:cs typeface="+mn-lt"/>
              </a:rPr>
              <a:t>The Croker Island Exodus is one of Australia’s greatest adventure stories. It highlights the tenacity, strength and resilience of spirit that aided the survival of 65 young Aboriginal children and the women who looked after them as they journeyed across the continent to safety in World War II.</a:t>
            </a:r>
            <a:br>
              <a:rPr lang="en-US" sz="1800" dirty="0">
                <a:solidFill>
                  <a:schemeClr val="bg1"/>
                </a:solidFill>
                <a:ea typeface="+mn-lt"/>
                <a:cs typeface="+mn-lt"/>
              </a:rPr>
            </a:br>
            <a:endParaRPr lang="en-US" sz="1800" dirty="0">
              <a:solidFill>
                <a:schemeClr val="bg1"/>
              </a:solidFill>
              <a:cs typeface="Calibri" panose="020F0502020204030204"/>
            </a:endParaRPr>
          </a:p>
          <a:p>
            <a:pPr marL="0" indent="0">
              <a:lnSpc>
                <a:spcPct val="100000"/>
              </a:lnSpc>
              <a:buNone/>
            </a:pPr>
            <a:r>
              <a:rPr lang="en-US" sz="2000" b="1" i="0" u="none" strike="noStrike" baseline="0" dirty="0">
                <a:solidFill>
                  <a:schemeClr val="bg1"/>
                </a:solidFill>
                <a:latin typeface="Segoe UI"/>
                <a:ea typeface="+mn-lt"/>
                <a:cs typeface="Segoe UI"/>
              </a:rPr>
              <a:t>ACTIVITY 2: </a:t>
            </a:r>
            <a:r>
              <a:rPr lang="en-US" sz="2000" b="1" dirty="0">
                <a:solidFill>
                  <a:schemeClr val="bg1"/>
                </a:solidFill>
                <a:latin typeface="Segoe UI"/>
                <a:ea typeface="+mn-lt"/>
                <a:cs typeface="Segoe UI"/>
              </a:rPr>
              <a:t>THE DISRUPTION OF FAMILY </a:t>
            </a:r>
            <a:endParaRPr lang="en-US" sz="2000" dirty="0">
              <a:solidFill>
                <a:schemeClr val="bg1"/>
              </a:solidFill>
              <a:latin typeface="Segoe UI"/>
              <a:ea typeface="+mn-lt"/>
              <a:cs typeface="Segoe UI"/>
            </a:endParaRPr>
          </a:p>
          <a:p>
            <a:pPr marL="0" indent="0">
              <a:lnSpc>
                <a:spcPct val="100000"/>
              </a:lnSpc>
              <a:buNone/>
            </a:pPr>
            <a:r>
              <a:rPr lang="en-US" sz="1800" dirty="0">
                <a:solidFill>
                  <a:schemeClr val="bg1"/>
                </a:solidFill>
                <a:ea typeface="+mn-lt"/>
                <a:cs typeface="+mn-lt"/>
              </a:rPr>
              <a:t>Students will discover the impacts that Australia’s government policies have had on Aboriginal and Torres Strait Islander peoples. The forced removal of First Nations children from their families has had catastrophic effects on families and their communities that are still being felt today.</a:t>
            </a:r>
            <a:br>
              <a:rPr lang="en-US" sz="1800" dirty="0">
                <a:solidFill>
                  <a:schemeClr val="bg1"/>
                </a:solidFill>
                <a:ea typeface="+mn-lt"/>
                <a:cs typeface="+mn-lt"/>
              </a:rPr>
            </a:br>
            <a:endParaRPr lang="en-US" sz="1800" dirty="0">
              <a:solidFill>
                <a:schemeClr val="bg1"/>
              </a:solidFill>
              <a:cs typeface="Calibri" panose="020F0502020204030204"/>
            </a:endParaRPr>
          </a:p>
          <a:p>
            <a:pPr marL="0" indent="0">
              <a:lnSpc>
                <a:spcPct val="100000"/>
              </a:lnSpc>
              <a:buNone/>
            </a:pPr>
            <a:r>
              <a:rPr lang="en-US" sz="2000" b="1" i="0" u="none" strike="noStrike" baseline="0" dirty="0">
                <a:solidFill>
                  <a:schemeClr val="bg1"/>
                </a:solidFill>
                <a:latin typeface="Segoe UI"/>
                <a:ea typeface="+mn-lt"/>
                <a:cs typeface="Segoe UI"/>
              </a:rPr>
              <a:t>ACTIVITY 3: </a:t>
            </a:r>
            <a:r>
              <a:rPr lang="en-US" sz="2000" b="1" dirty="0">
                <a:solidFill>
                  <a:schemeClr val="bg1"/>
                </a:solidFill>
                <a:latin typeface="Segoe UI"/>
                <a:ea typeface="+mn-lt"/>
                <a:cs typeface="Segoe UI"/>
              </a:rPr>
              <a:t>THE SCARS ON OUR NATION</a:t>
            </a:r>
            <a:endParaRPr lang="en-US" sz="2000" dirty="0">
              <a:solidFill>
                <a:schemeClr val="bg1"/>
              </a:solidFill>
              <a:latin typeface="Segoe UI"/>
              <a:ea typeface="+mn-lt"/>
              <a:cs typeface="Segoe UI"/>
            </a:endParaRPr>
          </a:p>
          <a:p>
            <a:pPr marL="0" indent="0">
              <a:lnSpc>
                <a:spcPct val="100000"/>
              </a:lnSpc>
              <a:buNone/>
            </a:pPr>
            <a:r>
              <a:rPr lang="en-US" sz="1800" dirty="0">
                <a:solidFill>
                  <a:schemeClr val="bg1"/>
                </a:solidFill>
                <a:ea typeface="+mn-lt"/>
                <a:cs typeface="+mn-lt"/>
              </a:rPr>
              <a:t>Students will explore many stories about the experiences, trauma and impacts Australian government policies have had on Aboriginal and Torres Strait Islander peoples. Students will be presented with perspectives that may challenge what they thought they knew about Australian history.</a:t>
            </a:r>
            <a:br>
              <a:rPr lang="en-US" sz="1800" dirty="0">
                <a:solidFill>
                  <a:schemeClr val="bg1"/>
                </a:solidFill>
                <a:ea typeface="+mn-lt"/>
                <a:cs typeface="+mn-lt"/>
              </a:rPr>
            </a:br>
            <a:endParaRPr lang="en-US" sz="1800">
              <a:solidFill>
                <a:schemeClr val="bg1"/>
              </a:solidFill>
              <a:cs typeface="Calibri"/>
            </a:endParaRPr>
          </a:p>
          <a:p>
            <a:pPr marL="0" indent="0">
              <a:lnSpc>
                <a:spcPct val="100000"/>
              </a:lnSpc>
              <a:buNone/>
            </a:pPr>
            <a:r>
              <a:rPr lang="en-US" sz="2000" b="1" i="0" u="none" strike="noStrike" baseline="0" dirty="0">
                <a:solidFill>
                  <a:schemeClr val="bg1"/>
                </a:solidFill>
                <a:latin typeface="Segoe UI"/>
                <a:ea typeface="+mn-lt"/>
                <a:cs typeface="Segoe UI"/>
              </a:rPr>
              <a:t>ACTIVITY 4: </a:t>
            </a:r>
            <a:r>
              <a:rPr lang="en-US" sz="2000" b="1" dirty="0">
                <a:solidFill>
                  <a:schemeClr val="bg1"/>
                </a:solidFill>
                <a:latin typeface="Segoe UI"/>
                <a:ea typeface="+mn-lt"/>
                <a:cs typeface="Segoe UI"/>
              </a:rPr>
              <a:t>HOW WE HEAL TOGETHER </a:t>
            </a:r>
            <a:endParaRPr lang="en-AU" sz="2000" b="1" dirty="0">
              <a:solidFill>
                <a:schemeClr val="bg1"/>
              </a:solidFill>
              <a:latin typeface="Segoe UI"/>
              <a:cs typeface="Segoe UI"/>
            </a:endParaRPr>
          </a:p>
          <a:p>
            <a:pPr marL="0" indent="0">
              <a:lnSpc>
                <a:spcPct val="100000"/>
              </a:lnSpc>
              <a:buNone/>
            </a:pPr>
            <a:r>
              <a:rPr lang="en-US" sz="1800" dirty="0">
                <a:solidFill>
                  <a:schemeClr val="bg1"/>
                </a:solidFill>
                <a:ea typeface="+mn-lt"/>
                <a:cs typeface="+mn-lt"/>
              </a:rPr>
              <a:t>Strength, resilience and healing will be investigated in this activity. Students will be able to explore what it means to heal together and why healing is so important.</a:t>
            </a:r>
            <a:endParaRPr lang="en-US" sz="1800" dirty="0">
              <a:solidFill>
                <a:schemeClr val="bg1"/>
              </a:solidFill>
              <a:cs typeface="Calibri" panose="020F0502020204030204"/>
            </a:endParaRPr>
          </a:p>
          <a:p>
            <a:pPr marL="0" indent="0">
              <a:lnSpc>
                <a:spcPct val="100000"/>
              </a:lnSpc>
              <a:spcBef>
                <a:spcPts val="0"/>
              </a:spcBef>
              <a:buNone/>
            </a:pPr>
            <a:endParaRPr lang="en-US" sz="1800" b="1">
              <a:solidFill>
                <a:srgbClr val="000000"/>
              </a:solidFill>
              <a:cs typeface="Calibri"/>
            </a:endParaRPr>
          </a:p>
        </p:txBody>
      </p:sp>
    </p:spTree>
    <p:extLst>
      <p:ext uri="{BB962C8B-B14F-4D97-AF65-F5344CB8AC3E}">
        <p14:creationId xmlns:p14="http://schemas.microsoft.com/office/powerpoint/2010/main" val="3474476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ABE838F-4AF0-1870-0CB7-30EFB5C03E78}"/>
              </a:ext>
            </a:extLst>
          </p:cNvPr>
          <p:cNvSpPr txBox="1">
            <a:spLocks/>
          </p:cNvSpPr>
          <p:nvPr/>
        </p:nvSpPr>
        <p:spPr>
          <a:xfrm>
            <a:off x="934299" y="2178065"/>
            <a:ext cx="10515600" cy="21728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a:solidFill>
                  <a:schemeClr val="bg1"/>
                </a:solidFill>
                <a:latin typeface="Calibri"/>
                <a:ea typeface="+mj-lt"/>
                <a:cs typeface="+mj-lt"/>
              </a:rPr>
              <a:t>The Stolen Generations: </a:t>
            </a:r>
          </a:p>
          <a:p>
            <a:pPr algn="ctr"/>
            <a:r>
              <a:rPr lang="en-US" sz="5000" b="1">
                <a:solidFill>
                  <a:schemeClr val="bg1"/>
                </a:solidFill>
                <a:latin typeface="Calibri"/>
                <a:ea typeface="+mj-lt"/>
                <a:cs typeface="+mj-lt"/>
              </a:rPr>
              <a:t>What do you know?</a:t>
            </a:r>
          </a:p>
        </p:txBody>
      </p:sp>
    </p:spTree>
    <p:extLst>
      <p:ext uri="{BB962C8B-B14F-4D97-AF65-F5344CB8AC3E}">
        <p14:creationId xmlns:p14="http://schemas.microsoft.com/office/powerpoint/2010/main" val="498819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00ba082-b551-4439-b300-d315d81957cf">
      <Terms xmlns="http://schemas.microsoft.com/office/infopath/2007/PartnerControls"/>
    </lcf76f155ced4ddcb4097134ff3c332f>
    <TaxCatchAll xmlns="4934b604-4342-4a65-b864-b0cb2f8a6819" xsi:nil="true"/>
    <SharedWithUsers xmlns="4934b604-4342-4a65-b864-b0cb2f8a6819">
      <UserInfo>
        <DisplayName>Decommissioned_Stan Tatipata</DisplayName>
        <AccountId>18</AccountId>
        <AccountType/>
      </UserInfo>
      <UserInfo>
        <DisplayName>Decommissioned_Pamela Smithers</DisplayName>
        <AccountId>27</AccountId>
        <AccountType/>
      </UserInfo>
      <UserInfo>
        <DisplayName>Shen'e Clemments</DisplayName>
        <AccountId>19</AccountId>
        <AccountType/>
      </UserInfo>
      <UserInfo>
        <DisplayName>Royden Fagan</DisplayName>
        <AccountId>15</AccountId>
        <AccountType/>
      </UserInfo>
      <UserInfo>
        <DisplayName>Katherine Hollis</DisplayName>
        <AccountId>24</AccountId>
        <AccountType/>
      </UserInfo>
      <UserInfo>
        <DisplayName>Sonia Boyd</DisplayName>
        <AccountId>32</AccountId>
        <AccountType/>
      </UserInfo>
      <UserInfo>
        <DisplayName>Dr. Gemmia Burden</DisplayName>
        <AccountId>484</AccountId>
        <AccountType/>
      </UserInfo>
      <UserInfo>
        <DisplayName>Georgina Lawson</DisplayName>
        <AccountId>25</AccountId>
        <AccountType/>
      </UserInfo>
      <UserInfo>
        <DisplayName>Stu Harris</DisplayName>
        <AccountId>487</AccountId>
        <AccountType/>
      </UserInfo>
      <UserInfo>
        <DisplayName>Carly Pettiona</DisplayName>
        <AccountId>446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3D7CB24EE55D947A052CE5881D976C9" ma:contentTypeVersion="14" ma:contentTypeDescription="Create a new document." ma:contentTypeScope="" ma:versionID="6a826ad334aa591049b8baecaa627354">
  <xsd:schema xmlns:xsd="http://www.w3.org/2001/XMLSchema" xmlns:xs="http://www.w3.org/2001/XMLSchema" xmlns:p="http://schemas.microsoft.com/office/2006/metadata/properties" xmlns:ns2="500ba082-b551-4439-b300-d315d81957cf" xmlns:ns3="4934b604-4342-4a65-b864-b0cb2f8a6819" targetNamespace="http://schemas.microsoft.com/office/2006/metadata/properties" ma:root="true" ma:fieldsID="9a957d92d79175793f9efcfcface30d0" ns2:_="" ns3:_="">
    <xsd:import namespace="500ba082-b551-4439-b300-d315d81957cf"/>
    <xsd:import namespace="4934b604-4342-4a65-b864-b0cb2f8a681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0ba082-b551-4439-b300-d315d81957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da64d6b-6157-4739-89ae-5cf4c7cb4017"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34b604-4342-4a65-b864-b0cb2f8a681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129f87e-e9cf-42b5-8a36-4d67328e9933}" ma:internalName="TaxCatchAll" ma:showField="CatchAllData" ma:web="4934b604-4342-4a65-b864-b0cb2f8a681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8F17963-4BAD-4017-9412-F7AF0AA106A3}">
  <ds:schemaRefs>
    <ds:schemaRef ds:uri="4934b604-4342-4a65-b864-b0cb2f8a6819"/>
    <ds:schemaRef ds:uri="500ba082-b551-4439-b300-d315d81957c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2742247-D15C-4FF3-8F7B-FD5E1108DF07}">
  <ds:schemaRefs>
    <ds:schemaRef ds:uri="http://schemas.microsoft.com/sharepoint/v3/contenttype/forms"/>
  </ds:schemaRefs>
</ds:datastoreItem>
</file>

<file path=customXml/itemProps3.xml><?xml version="1.0" encoding="utf-8"?>
<ds:datastoreItem xmlns:ds="http://schemas.openxmlformats.org/officeDocument/2006/customXml" ds:itemID="{A4538255-134B-4A12-96AD-51AAC83A08F8}">
  <ds:schemaRefs>
    <ds:schemaRef ds:uri="4934b604-4342-4a65-b864-b0cb2f8a6819"/>
    <ds:schemaRef ds:uri="500ba082-b551-4439-b300-d315d81957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23</TotalTime>
  <Words>3238</Words>
  <Application>Microsoft Office PowerPoint</Application>
  <PresentationFormat>Widescreen</PresentationFormat>
  <Paragraphs>370</Paragraphs>
  <Slides>49</Slides>
  <Notes>48</Notes>
  <HiddenSlides>0</HiddenSlides>
  <MMClips>5</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Pamela Smithers</dc:creator>
  <cp:lastModifiedBy>Frank Winters</cp:lastModifiedBy>
  <cp:revision>2303</cp:revision>
  <dcterms:created xsi:type="dcterms:W3CDTF">2020-08-21T06:33:07Z</dcterms:created>
  <dcterms:modified xsi:type="dcterms:W3CDTF">2023-10-03T04:40:05Z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0x010100D3D7CB24EE55D947A052CE5881D976C9</vt:lpwstr>
  </property>
  <property fmtid="{D5CDD505-2E9C-101B-9397-08002B2CF9AE}" pid="3" name="MediaServiceImageTags">
    <vt:lpwstr/>
  </property>
</Properties>
</file>